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774_386A5DB2.xml" ContentType="application/vnd.ms-powerpoint.comments+xml"/>
  <Override PartName="/ppt/comments/modernComment_773_C17D101E.xml" ContentType="application/vnd.ms-powerpoint.comments+xml"/>
  <Override PartName="/ppt/comments/modernComment_770_C1227527.xml" ContentType="application/vnd.ms-powerpoint.comments+xml"/>
  <Override PartName="/ppt/comments/modernComment_771_3344C778.xml" ContentType="application/vnd.ms-powerpoint.comments+xml"/>
  <Override PartName="/ppt/comments/modernComment_776_3E739DDA.xml" ContentType="application/vnd.ms-powerpoint.comments+xml"/>
  <Override PartName="/ppt/comments/modernComment_777_BDEBEDCD.xml" ContentType="application/vnd.ms-powerpoint.comments+xml"/>
  <Override PartName="/ppt/comments/modernComment_778_5D16DDD3.xml" ContentType="application/vnd.ms-powerpoint.comments+xml"/>
  <Override PartName="/ppt/comments/modernComment_77B_67052A69.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1908" r:id="rId5"/>
    <p:sldId id="1907" r:id="rId6"/>
    <p:sldId id="1904" r:id="rId7"/>
    <p:sldId id="1905" r:id="rId8"/>
    <p:sldId id="1910" r:id="rId9"/>
    <p:sldId id="1911" r:id="rId10"/>
    <p:sldId id="1912" r:id="rId11"/>
    <p:sldId id="1913" r:id="rId12"/>
    <p:sldId id="1914" r:id="rId13"/>
    <p:sldId id="1915" r:id="rId14"/>
    <p:sldId id="1916" r:id="rId15"/>
    <p:sldId id="1917" r:id="rId16"/>
    <p:sldId id="1928" r:id="rId17"/>
    <p:sldId id="192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6A97C1-19F8-0807-8671-7F12E63D38A1}" name="Daniela Jencova" initials="DJ" userId="37d548999e3a5c9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111"/>
    <a:srgbClr val="F7119A"/>
    <a:srgbClr val="FFFFFF"/>
    <a:srgbClr val="C5EB6D"/>
    <a:srgbClr val="F7F7F7"/>
    <a:srgbClr val="FBFBFB"/>
    <a:srgbClr val="21335F"/>
    <a:srgbClr val="D9D9D9"/>
    <a:srgbClr val="C31B77"/>
    <a:srgbClr val="82BA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21C574-BDE3-A642-A84A-6467FB13DFE6}" v="6" dt="2024-01-20T00:30:38.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94"/>
  </p:normalViewPr>
  <p:slideViewPr>
    <p:cSldViewPr snapToGrid="0">
      <p:cViewPr varScale="1">
        <p:scale>
          <a:sx n="102" d="100"/>
          <a:sy n="102" d="100"/>
        </p:scale>
        <p:origin x="200"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modernComment_770_C1227527.xml><?xml version="1.0" encoding="utf-8"?>
<p188:cmLst xmlns:a="http://schemas.openxmlformats.org/drawingml/2006/main" xmlns:r="http://schemas.openxmlformats.org/officeDocument/2006/relationships" xmlns:p188="http://schemas.microsoft.com/office/powerpoint/2018/8/main">
  <p188:cm id="{22A27F65-AD7C-46E3-ACBC-29792E1AFC88}" authorId="{5D6A97C1-19F8-0807-8671-7F12E63D38A1}" created="2023-07-12T10:54:37.232">
    <ac:deMkLst xmlns:ac="http://schemas.microsoft.com/office/drawing/2013/main/command">
      <pc:docMk xmlns:pc="http://schemas.microsoft.com/office/powerpoint/2013/main/command"/>
      <pc:sldMk xmlns:pc="http://schemas.microsoft.com/office/powerpoint/2013/main/command" cId="3240260903" sldId="1904"/>
      <ac:picMk id="183" creationId="{F7B7726A-0A59-76B1-79E3-0D7D0FCA2FE0}"/>
    </ac:deMkLst>
    <p188:txBody>
      <a:bodyPr/>
      <a:lstStyle/>
      <a:p>
        <a:r>
          <a:rPr lang="en-GB"/>
          <a:t>Clickable Icons to steps</a:t>
        </a:r>
      </a:p>
    </p188:txBody>
  </p188:cm>
</p188:cmLst>
</file>

<file path=ppt/comments/modernComment_771_3344C778.xml><?xml version="1.0" encoding="utf-8"?>
<p188:cmLst xmlns:a="http://schemas.openxmlformats.org/drawingml/2006/main" xmlns:r="http://schemas.openxmlformats.org/officeDocument/2006/relationships" xmlns:p188="http://schemas.microsoft.com/office/powerpoint/2018/8/main">
  <p188:cm id="{D2FFECFC-C78A-4E97-AB3E-D167D76DF1C1}" authorId="{5D6A97C1-19F8-0807-8671-7F12E63D38A1}" created="2023-07-12T10:56:00.720">
    <pc:sldMkLst xmlns:pc="http://schemas.microsoft.com/office/powerpoint/2013/main/command">
      <pc:docMk/>
      <pc:sldMk cId="860145528" sldId="1905"/>
    </pc:sldMkLst>
    <p188:txBody>
      <a:bodyPr/>
      <a:lstStyle/>
      <a:p>
        <a:r>
          <a:rPr lang="en-GB"/>
          <a:t>Clickable - click to  activate examples</a:t>
        </a:r>
      </a:p>
    </p188:txBody>
  </p188:cm>
  <p188:cm id="{F67C382E-71F0-4CC8-8E91-4D07E09B829A}" authorId="{5D6A97C1-19F8-0807-8671-7F12E63D38A1}" created="2023-07-12T11:35:13.858">
    <ac:deMkLst xmlns:ac="http://schemas.microsoft.com/office/drawing/2013/main/command">
      <pc:docMk xmlns:pc="http://schemas.microsoft.com/office/powerpoint/2013/main/command"/>
      <pc:sldMk xmlns:pc="http://schemas.microsoft.com/office/powerpoint/2013/main/command" cId="860145528" sldId="1905"/>
      <ac:spMk id="38" creationId="{2461C684-3FF6-2524-5A2E-2A086BB459C7}"/>
    </ac:deMkLst>
    <p188:txBody>
      <a:bodyPr/>
      <a:lstStyle/>
      <a:p>
        <a:r>
          <a:rPr lang="en-GB"/>
          <a:t>Click on box to activate the video</a:t>
        </a:r>
      </a:p>
    </p188:txBody>
  </p188:cm>
</p188:cmLst>
</file>

<file path=ppt/comments/modernComment_773_C17D101E.xml><?xml version="1.0" encoding="utf-8"?>
<p188:cmLst xmlns:a="http://schemas.openxmlformats.org/drawingml/2006/main" xmlns:r="http://schemas.openxmlformats.org/officeDocument/2006/relationships" xmlns:p188="http://schemas.microsoft.com/office/powerpoint/2018/8/main">
  <p188:cm id="{9309AAE8-DC79-4606-A387-E808DA443DFC}" authorId="{5D6A97C1-19F8-0807-8671-7F12E63D38A1}" created="2023-07-12T10:53:21.341">
    <ac:deMkLst xmlns:ac="http://schemas.microsoft.com/office/drawing/2013/main/command">
      <pc:docMk xmlns:pc="http://schemas.microsoft.com/office/powerpoint/2013/main/command"/>
      <pc:sldMk xmlns:pc="http://schemas.microsoft.com/office/powerpoint/2013/main/command" cId="3246198814" sldId="1907"/>
      <ac:spMk id="70" creationId="{125016A6-26FC-6B0B-C928-863A32BC3956}"/>
    </ac:deMkLst>
    <p188:txBody>
      <a:bodyPr/>
      <a:lstStyle/>
      <a:p>
        <a:r>
          <a:rPr lang="en-GB"/>
          <a:t>Clickable - click to get step 2 welcome back animation</a:t>
        </a:r>
      </a:p>
    </p188:txBody>
  </p188:cm>
  <p188:cm id="{7BC3A450-6B37-4DED-8C31-D30D89CA55F9}" authorId="{5D6A97C1-19F8-0807-8671-7F12E63D38A1}" created="2023-07-12T10:54:03.369">
    <ac:deMkLst xmlns:ac="http://schemas.microsoft.com/office/drawing/2013/main/command">
      <pc:docMk xmlns:pc="http://schemas.microsoft.com/office/powerpoint/2013/main/command"/>
      <pc:sldMk xmlns:pc="http://schemas.microsoft.com/office/powerpoint/2013/main/command" cId="3246198814" sldId="1907"/>
      <ac:spMk id="131" creationId="{CC4CEE18-AE66-D45A-E551-1C56AC13058A}"/>
    </ac:deMkLst>
    <p188:txBody>
      <a:bodyPr/>
      <a:lstStyle/>
      <a:p>
        <a:r>
          <a:rPr lang="en-GB"/>
          <a:t>Clickable - next page</a:t>
        </a:r>
      </a:p>
    </p188:txBody>
  </p188:cm>
</p188:cmLst>
</file>

<file path=ppt/comments/modernComment_774_386A5DB2.xml><?xml version="1.0" encoding="utf-8"?>
<p188:cmLst xmlns:a="http://schemas.openxmlformats.org/drawingml/2006/main" xmlns:r="http://schemas.openxmlformats.org/officeDocument/2006/relationships" xmlns:p188="http://schemas.microsoft.com/office/powerpoint/2018/8/main">
  <p188:cm id="{482B93E2-AA76-4FC1-971F-719FEE144CB6}" authorId="{5D6A97C1-19F8-0807-8671-7F12E63D38A1}" created="2023-07-12T10:54:15.442">
    <ac:deMkLst xmlns:ac="http://schemas.microsoft.com/office/drawing/2013/main/command">
      <pc:docMk xmlns:pc="http://schemas.microsoft.com/office/powerpoint/2013/main/command"/>
      <pc:sldMk xmlns:pc="http://schemas.microsoft.com/office/powerpoint/2013/main/command" cId="946494898" sldId="1908"/>
      <ac:spMk id="22" creationId="{56F4CD9B-70C6-7388-42B8-0D3AF0D3A4C4}"/>
    </ac:deMkLst>
    <p188:txBody>
      <a:bodyPr/>
      <a:lstStyle/>
      <a:p>
        <a:r>
          <a:rPr lang="en-GB"/>
          <a:t>Clickable - next page</a:t>
        </a:r>
      </a:p>
    </p188:txBody>
  </p188:cm>
</p188:cmLst>
</file>

<file path=ppt/comments/modernComment_776_3E739DDA.xml><?xml version="1.0" encoding="utf-8"?>
<p188:cmLst xmlns:a="http://schemas.openxmlformats.org/drawingml/2006/main" xmlns:r="http://schemas.openxmlformats.org/officeDocument/2006/relationships" xmlns:p188="http://schemas.microsoft.com/office/powerpoint/2018/8/main">
  <p188:cm id="{E5282081-7F28-406F-BD61-3D8FB8B9DA68}" authorId="{5D6A97C1-19F8-0807-8671-7F12E63D38A1}" created="2023-07-12T10:56:42.797">
    <ac:deMkLst xmlns:ac="http://schemas.microsoft.com/office/drawing/2013/main/command">
      <pc:docMk xmlns:pc="http://schemas.microsoft.com/office/powerpoint/2013/main/command"/>
      <pc:sldMk xmlns:pc="http://schemas.microsoft.com/office/powerpoint/2013/main/command" cId="1047764442" sldId="1910"/>
      <ac:spMk id="22" creationId="{F84331EF-19C2-DBAB-7075-95ACFC567908}"/>
    </ac:deMkLst>
    <p188:txBody>
      <a:bodyPr/>
      <a:lstStyle/>
      <a:p>
        <a:r>
          <a:rPr lang="en-GB"/>
          <a:t>Clickable - click to trigger the styles </a:t>
        </a:r>
      </a:p>
    </p188:txBody>
  </p188:cm>
  <p188:cm id="{AC5CEF54-1B3E-413C-9B1D-3322EFE120D3}" authorId="{5D6A97C1-19F8-0807-8671-7F12E63D38A1}" created="2023-07-12T11:00:28.905">
    <ac:deMkLst xmlns:ac="http://schemas.microsoft.com/office/drawing/2013/main/command">
      <pc:docMk xmlns:pc="http://schemas.microsoft.com/office/powerpoint/2013/main/command"/>
      <pc:sldMk xmlns:pc="http://schemas.microsoft.com/office/powerpoint/2013/main/command" cId="1047764442" sldId="1910"/>
      <ac:picMk id="7" creationId="{4EC51EFC-0CB8-78D6-752E-012F6A750F01}"/>
    </ac:deMkLst>
    <p188:txBody>
      <a:bodyPr/>
      <a:lstStyle/>
      <a:p>
        <a:r>
          <a:rPr lang="en-GB"/>
          <a:t>Previous page</a:t>
        </a:r>
      </a:p>
    </p188:txBody>
  </p188:cm>
  <p188:cm id="{891C0B62-7E90-41F3-B604-5C1ECD27D1DA}" authorId="{5D6A97C1-19F8-0807-8671-7F12E63D38A1}" created="2023-07-12T11:00:37.400">
    <ac:deMkLst xmlns:ac="http://schemas.microsoft.com/office/drawing/2013/main/command">
      <pc:docMk xmlns:pc="http://schemas.microsoft.com/office/powerpoint/2013/main/command"/>
      <pc:sldMk xmlns:pc="http://schemas.microsoft.com/office/powerpoint/2013/main/command" cId="1047764442" sldId="1910"/>
      <ac:picMk id="44" creationId="{A8CC3216-329B-F0E0-D71D-2E4CA147EEE3}"/>
    </ac:deMkLst>
    <p188:txBody>
      <a:bodyPr/>
      <a:lstStyle/>
      <a:p>
        <a:r>
          <a:rPr lang="en-GB"/>
          <a:t>Next page</a:t>
        </a:r>
      </a:p>
    </p188:txBody>
  </p188:cm>
  <p188:cm id="{482F8291-3D84-4486-8A43-7FE2E027489D}" authorId="{5D6A97C1-19F8-0807-8671-7F12E63D38A1}" created="2023-07-12T11:02:52.074">
    <ac:deMkLst xmlns:ac="http://schemas.microsoft.com/office/drawing/2013/main/command">
      <pc:docMk xmlns:pc="http://schemas.microsoft.com/office/powerpoint/2013/main/command"/>
      <pc:sldMk xmlns:pc="http://schemas.microsoft.com/office/powerpoint/2013/main/command" cId="1047764442" sldId="1910"/>
      <ac:grpSpMk id="210" creationId="{2215795A-2D14-0D6A-EC62-9907A1F5F219}"/>
    </ac:deMkLst>
    <p188:txBody>
      <a:bodyPr/>
      <a:lstStyle/>
      <a:p>
        <a:r>
          <a:rPr lang="en-GB"/>
          <a:t>Click to activate</a:t>
        </a:r>
      </a:p>
    </p188:txBody>
  </p188:cm>
</p188:cmLst>
</file>

<file path=ppt/comments/modernComment_777_BDEBEDCD.xml><?xml version="1.0" encoding="utf-8"?>
<p188:cmLst xmlns:a="http://schemas.openxmlformats.org/drawingml/2006/main" xmlns:r="http://schemas.openxmlformats.org/officeDocument/2006/relationships" xmlns:p188="http://schemas.microsoft.com/office/powerpoint/2018/8/main">
  <p188:cm id="{3586E02D-B1B2-4A43-8E71-BDA480D0AC7B}" authorId="{5D6A97C1-19F8-0807-8671-7F12E63D38A1}" created="2023-07-12T10:59:06.180">
    <ac:deMkLst xmlns:ac="http://schemas.microsoft.com/office/drawing/2013/main/command">
      <pc:docMk xmlns:pc="http://schemas.microsoft.com/office/powerpoint/2013/main/command"/>
      <pc:sldMk xmlns:pc="http://schemas.microsoft.com/office/powerpoint/2013/main/command" cId="3186355661" sldId="1911"/>
      <ac:picMk id="8" creationId="{52520D3A-DF02-E60D-EEEA-0C9C05659602}"/>
    </ac:deMkLst>
    <p188:txBody>
      <a:bodyPr/>
      <a:lstStyle/>
      <a:p>
        <a:r>
          <a:rPr lang="en-GB"/>
          <a:t>Clickable Icons - to appropriate pages</a:t>
        </a:r>
      </a:p>
    </p188:txBody>
  </p188:cm>
</p188:cmLst>
</file>

<file path=ppt/comments/modernComment_778_5D16DDD3.xml><?xml version="1.0" encoding="utf-8"?>
<p188:cmLst xmlns:a="http://schemas.openxmlformats.org/drawingml/2006/main" xmlns:r="http://schemas.openxmlformats.org/officeDocument/2006/relationships" xmlns:p188="http://schemas.microsoft.com/office/powerpoint/2018/8/main">
  <p188:cm id="{517606F1-E27F-4AF8-B809-20DBAA3C5B2A}" authorId="{5D6A97C1-19F8-0807-8671-7F12E63D38A1}" created="2023-07-12T11:00:05.847">
    <ac:deMkLst xmlns:ac="http://schemas.microsoft.com/office/drawing/2013/main/command">
      <pc:docMk xmlns:pc="http://schemas.microsoft.com/office/powerpoint/2013/main/command"/>
      <pc:sldMk xmlns:pc="http://schemas.microsoft.com/office/powerpoint/2013/main/command" cId="1561779667" sldId="1912"/>
      <ac:picMk id="7" creationId="{4EC51EFC-0CB8-78D6-752E-012F6A750F01}"/>
    </ac:deMkLst>
    <p188:txBody>
      <a:bodyPr/>
      <a:lstStyle/>
      <a:p>
        <a:r>
          <a:rPr lang="en-GB"/>
          <a:t>Change - leads to slide 12 with all steps</a:t>
        </a:r>
      </a:p>
    </p188:txBody>
  </p188:cm>
</p188:cmLst>
</file>

<file path=ppt/comments/modernComment_77B_67052A69.xml><?xml version="1.0" encoding="utf-8"?>
<p188:cmLst xmlns:a="http://schemas.openxmlformats.org/drawingml/2006/main" xmlns:r="http://schemas.openxmlformats.org/officeDocument/2006/relationships" xmlns:p188="http://schemas.microsoft.com/office/powerpoint/2018/8/main">
  <p188:cm id="{CA61E807-5CF8-49A1-B81A-32E33774B222}" authorId="{5D6A97C1-19F8-0807-8671-7F12E63D38A1}" created="2023-07-12T13:47:27.914">
    <ac:deMkLst xmlns:ac="http://schemas.microsoft.com/office/drawing/2013/main/command">
      <pc:docMk xmlns:pc="http://schemas.microsoft.com/office/powerpoint/2013/main/command"/>
      <pc:sldMk xmlns:pc="http://schemas.microsoft.com/office/powerpoint/2013/main/command" cId="1728391785" sldId="1915"/>
      <ac:grpSpMk id="64" creationId="{F2C1EF1E-D1D2-A66C-D750-9F95A4452520}"/>
    </ac:deMkLst>
    <p188:txBody>
      <a:bodyPr/>
      <a:lstStyle/>
      <a:p>
        <a:r>
          <a:rPr lang="en-GB"/>
          <a:t>Clickable for more info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0D25B-527A-844A-AD41-96883A19A3A1}" type="datetimeFigureOut">
              <a:rPr lang="en-US" smtClean="0"/>
              <a:t>1/21/24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A52B2-DF45-4A40-AB0A-004775B1D592}" type="slidenum">
              <a:rPr lang="en-US" smtClean="0"/>
              <a:t>‹#›</a:t>
            </a:fld>
            <a:endParaRPr lang="en-US"/>
          </a:p>
        </p:txBody>
      </p:sp>
    </p:spTree>
    <p:extLst>
      <p:ext uri="{BB962C8B-B14F-4D97-AF65-F5344CB8AC3E}">
        <p14:creationId xmlns:p14="http://schemas.microsoft.com/office/powerpoint/2010/main" val="3304548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3A52B2-DF45-4A40-AB0A-004775B1D592}" type="slidenum">
              <a:rPr lang="en-US" smtClean="0"/>
              <a:t>13</a:t>
            </a:fld>
            <a:endParaRPr lang="en-US"/>
          </a:p>
        </p:txBody>
      </p:sp>
    </p:spTree>
    <p:extLst>
      <p:ext uri="{BB962C8B-B14F-4D97-AF65-F5344CB8AC3E}">
        <p14:creationId xmlns:p14="http://schemas.microsoft.com/office/powerpoint/2010/main" val="308909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3A52B2-DF45-4A40-AB0A-004775B1D592}" type="slidenum">
              <a:rPr lang="en-US" smtClean="0"/>
              <a:t>14</a:t>
            </a:fld>
            <a:endParaRPr lang="en-US"/>
          </a:p>
        </p:txBody>
      </p:sp>
    </p:spTree>
    <p:extLst>
      <p:ext uri="{BB962C8B-B14F-4D97-AF65-F5344CB8AC3E}">
        <p14:creationId xmlns:p14="http://schemas.microsoft.com/office/powerpoint/2010/main" val="3216649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1C05-42ED-6929-C04C-E75982B96E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805691D-C7C2-2B01-FAE9-1BAA40C291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EF0D0FC-4E0E-C661-8DC8-1A8D098F5BBB}"/>
              </a:ext>
            </a:extLst>
          </p:cNvPr>
          <p:cNvSpPr>
            <a:spLocks noGrp="1"/>
          </p:cNvSpPr>
          <p:nvPr>
            <p:ph type="dt" sz="half" idx="10"/>
          </p:nvPr>
        </p:nvSpPr>
        <p:spPr/>
        <p:txBody>
          <a:bodyPr/>
          <a:lstStyle/>
          <a:p>
            <a:fld id="{4C8DAA70-4529-9148-B16A-0121EC120534}" type="datetimeFigureOut">
              <a:rPr lang="en-US" smtClean="0"/>
              <a:t>1/21/24</a:t>
            </a:fld>
            <a:endParaRPr lang="en-US"/>
          </a:p>
        </p:txBody>
      </p:sp>
      <p:sp>
        <p:nvSpPr>
          <p:cNvPr id="5" name="Footer Placeholder 4">
            <a:extLst>
              <a:ext uri="{FF2B5EF4-FFF2-40B4-BE49-F238E27FC236}">
                <a16:creationId xmlns:a16="http://schemas.microsoft.com/office/drawing/2014/main" id="{6220323F-203E-263E-9ACC-8C6424E16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81917-268B-C444-A0C0-EB3C8F7D66AE}"/>
              </a:ext>
            </a:extLst>
          </p:cNvPr>
          <p:cNvSpPr>
            <a:spLocks noGrp="1"/>
          </p:cNvSpPr>
          <p:nvPr>
            <p:ph type="sldNum" sz="quarter" idx="12"/>
          </p:nvPr>
        </p:nvSpPr>
        <p:spPr/>
        <p:txBody>
          <a:bodyPr/>
          <a:lstStyle/>
          <a:p>
            <a:fld id="{67C8AA9A-3323-3349-B780-94371F24E72F}" type="slidenum">
              <a:rPr lang="en-US" smtClean="0"/>
              <a:t>‹#›</a:t>
            </a:fld>
            <a:endParaRPr lang="en-US"/>
          </a:p>
        </p:txBody>
      </p:sp>
    </p:spTree>
    <p:extLst>
      <p:ext uri="{BB962C8B-B14F-4D97-AF65-F5344CB8AC3E}">
        <p14:creationId xmlns:p14="http://schemas.microsoft.com/office/powerpoint/2010/main" val="869944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C632-D3C1-1E88-8604-0B4D85A4D8A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7FA50CD-DEAB-F4D5-4E7C-7960E91A14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4959F0-8D2C-09D7-27A0-4B3CA612B245}"/>
              </a:ext>
            </a:extLst>
          </p:cNvPr>
          <p:cNvSpPr>
            <a:spLocks noGrp="1"/>
          </p:cNvSpPr>
          <p:nvPr>
            <p:ph type="dt" sz="half" idx="10"/>
          </p:nvPr>
        </p:nvSpPr>
        <p:spPr/>
        <p:txBody>
          <a:bodyPr/>
          <a:lstStyle/>
          <a:p>
            <a:fld id="{4C8DAA70-4529-9148-B16A-0121EC120534}" type="datetimeFigureOut">
              <a:rPr lang="en-US" smtClean="0"/>
              <a:t>1/21/24</a:t>
            </a:fld>
            <a:endParaRPr lang="en-US"/>
          </a:p>
        </p:txBody>
      </p:sp>
      <p:sp>
        <p:nvSpPr>
          <p:cNvPr id="5" name="Footer Placeholder 4">
            <a:extLst>
              <a:ext uri="{FF2B5EF4-FFF2-40B4-BE49-F238E27FC236}">
                <a16:creationId xmlns:a16="http://schemas.microsoft.com/office/drawing/2014/main" id="{D7726D3B-4442-9CB0-E549-1F655D0A8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0D50C-BFB0-74A3-08CC-0D17E22EB8E8}"/>
              </a:ext>
            </a:extLst>
          </p:cNvPr>
          <p:cNvSpPr>
            <a:spLocks noGrp="1"/>
          </p:cNvSpPr>
          <p:nvPr>
            <p:ph type="sldNum" sz="quarter" idx="12"/>
          </p:nvPr>
        </p:nvSpPr>
        <p:spPr/>
        <p:txBody>
          <a:bodyPr/>
          <a:lstStyle/>
          <a:p>
            <a:fld id="{67C8AA9A-3323-3349-B780-94371F24E72F}" type="slidenum">
              <a:rPr lang="en-US" smtClean="0"/>
              <a:t>‹#›</a:t>
            </a:fld>
            <a:endParaRPr lang="en-US"/>
          </a:p>
        </p:txBody>
      </p:sp>
    </p:spTree>
    <p:extLst>
      <p:ext uri="{BB962C8B-B14F-4D97-AF65-F5344CB8AC3E}">
        <p14:creationId xmlns:p14="http://schemas.microsoft.com/office/powerpoint/2010/main" val="3853440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34E735-D47A-A4F7-1B2A-7EFEB3F2566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9E9F9DE-8B56-3797-C41A-723F4EE52E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61CF41-0B8E-3298-C614-AAC58F1FF2AF}"/>
              </a:ext>
            </a:extLst>
          </p:cNvPr>
          <p:cNvSpPr>
            <a:spLocks noGrp="1"/>
          </p:cNvSpPr>
          <p:nvPr>
            <p:ph type="dt" sz="half" idx="10"/>
          </p:nvPr>
        </p:nvSpPr>
        <p:spPr/>
        <p:txBody>
          <a:bodyPr/>
          <a:lstStyle/>
          <a:p>
            <a:fld id="{4C8DAA70-4529-9148-B16A-0121EC120534}" type="datetimeFigureOut">
              <a:rPr lang="en-US" smtClean="0"/>
              <a:t>1/21/24</a:t>
            </a:fld>
            <a:endParaRPr lang="en-US"/>
          </a:p>
        </p:txBody>
      </p:sp>
      <p:sp>
        <p:nvSpPr>
          <p:cNvPr id="5" name="Footer Placeholder 4">
            <a:extLst>
              <a:ext uri="{FF2B5EF4-FFF2-40B4-BE49-F238E27FC236}">
                <a16:creationId xmlns:a16="http://schemas.microsoft.com/office/drawing/2014/main" id="{87912A61-C09A-AE43-1455-F6043A3A7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A3963-1F91-ED6F-E80D-FD873309A4BC}"/>
              </a:ext>
            </a:extLst>
          </p:cNvPr>
          <p:cNvSpPr>
            <a:spLocks noGrp="1"/>
          </p:cNvSpPr>
          <p:nvPr>
            <p:ph type="sldNum" sz="quarter" idx="12"/>
          </p:nvPr>
        </p:nvSpPr>
        <p:spPr/>
        <p:txBody>
          <a:bodyPr/>
          <a:lstStyle/>
          <a:p>
            <a:fld id="{67C8AA9A-3323-3349-B780-94371F24E72F}" type="slidenum">
              <a:rPr lang="en-US" smtClean="0"/>
              <a:t>‹#›</a:t>
            </a:fld>
            <a:endParaRPr lang="en-US"/>
          </a:p>
        </p:txBody>
      </p:sp>
    </p:spTree>
    <p:extLst>
      <p:ext uri="{BB962C8B-B14F-4D97-AF65-F5344CB8AC3E}">
        <p14:creationId xmlns:p14="http://schemas.microsoft.com/office/powerpoint/2010/main" val="82250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79D3C-63E9-4FF4-C0AC-903F7DCE363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9420761-17E9-5F1F-25A7-3AAE4F6BD6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939B0B-F317-A38C-99D6-1FF921C33AF8}"/>
              </a:ext>
            </a:extLst>
          </p:cNvPr>
          <p:cNvSpPr>
            <a:spLocks noGrp="1"/>
          </p:cNvSpPr>
          <p:nvPr>
            <p:ph type="dt" sz="half" idx="10"/>
          </p:nvPr>
        </p:nvSpPr>
        <p:spPr/>
        <p:txBody>
          <a:bodyPr/>
          <a:lstStyle/>
          <a:p>
            <a:fld id="{4C8DAA70-4529-9148-B16A-0121EC120534}" type="datetimeFigureOut">
              <a:rPr lang="en-US" smtClean="0"/>
              <a:t>1/21/24</a:t>
            </a:fld>
            <a:endParaRPr lang="en-US"/>
          </a:p>
        </p:txBody>
      </p:sp>
      <p:sp>
        <p:nvSpPr>
          <p:cNvPr id="5" name="Footer Placeholder 4">
            <a:extLst>
              <a:ext uri="{FF2B5EF4-FFF2-40B4-BE49-F238E27FC236}">
                <a16:creationId xmlns:a16="http://schemas.microsoft.com/office/drawing/2014/main" id="{3CFBA990-D122-EA3D-2515-1B921A113E8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26609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25B2-4BA3-DBAB-873E-FA2E9B490E6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1AEEC4C-2459-2A0E-0E9D-8DECBE1ED3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C2B654C-6CD0-2D42-6785-85266A02AD81}"/>
              </a:ext>
            </a:extLst>
          </p:cNvPr>
          <p:cNvSpPr>
            <a:spLocks noGrp="1"/>
          </p:cNvSpPr>
          <p:nvPr>
            <p:ph type="dt" sz="half" idx="10"/>
          </p:nvPr>
        </p:nvSpPr>
        <p:spPr/>
        <p:txBody>
          <a:bodyPr/>
          <a:lstStyle/>
          <a:p>
            <a:fld id="{4C8DAA70-4529-9148-B16A-0121EC120534}" type="datetimeFigureOut">
              <a:rPr lang="en-US" smtClean="0"/>
              <a:t>1/21/24</a:t>
            </a:fld>
            <a:endParaRPr lang="en-US"/>
          </a:p>
        </p:txBody>
      </p:sp>
      <p:sp>
        <p:nvSpPr>
          <p:cNvPr id="5" name="Footer Placeholder 4">
            <a:extLst>
              <a:ext uri="{FF2B5EF4-FFF2-40B4-BE49-F238E27FC236}">
                <a16:creationId xmlns:a16="http://schemas.microsoft.com/office/drawing/2014/main" id="{1DB4ABFA-7A2F-188E-1985-F833A7CF2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8FBCBC-762D-6ECF-D9EC-6398C62B20AA}"/>
              </a:ext>
            </a:extLst>
          </p:cNvPr>
          <p:cNvSpPr>
            <a:spLocks noGrp="1"/>
          </p:cNvSpPr>
          <p:nvPr>
            <p:ph type="sldNum" sz="quarter" idx="12"/>
          </p:nvPr>
        </p:nvSpPr>
        <p:spPr/>
        <p:txBody>
          <a:bodyPr/>
          <a:lstStyle/>
          <a:p>
            <a:fld id="{67C8AA9A-3323-3349-B780-94371F24E72F}" type="slidenum">
              <a:rPr lang="en-US" smtClean="0"/>
              <a:t>‹#›</a:t>
            </a:fld>
            <a:endParaRPr lang="en-US"/>
          </a:p>
        </p:txBody>
      </p:sp>
    </p:spTree>
    <p:extLst>
      <p:ext uri="{BB962C8B-B14F-4D97-AF65-F5344CB8AC3E}">
        <p14:creationId xmlns:p14="http://schemas.microsoft.com/office/powerpoint/2010/main" val="1508803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7155-8DAB-86F2-A840-6C449D04440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7E036CB-69C9-8C0E-D16F-EEE54DD749E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198C3A2-01BA-5E94-8646-482409A53C8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D58206D-5C65-8945-6F4C-5169A454937D}"/>
              </a:ext>
            </a:extLst>
          </p:cNvPr>
          <p:cNvSpPr>
            <a:spLocks noGrp="1"/>
          </p:cNvSpPr>
          <p:nvPr>
            <p:ph type="dt" sz="half" idx="10"/>
          </p:nvPr>
        </p:nvSpPr>
        <p:spPr/>
        <p:txBody>
          <a:bodyPr/>
          <a:lstStyle/>
          <a:p>
            <a:fld id="{4C8DAA70-4529-9148-B16A-0121EC120534}" type="datetimeFigureOut">
              <a:rPr lang="en-US" smtClean="0"/>
              <a:t>1/21/24</a:t>
            </a:fld>
            <a:endParaRPr lang="en-US"/>
          </a:p>
        </p:txBody>
      </p:sp>
      <p:sp>
        <p:nvSpPr>
          <p:cNvPr id="6" name="Footer Placeholder 5">
            <a:extLst>
              <a:ext uri="{FF2B5EF4-FFF2-40B4-BE49-F238E27FC236}">
                <a16:creationId xmlns:a16="http://schemas.microsoft.com/office/drawing/2014/main" id="{AD7262ED-589A-3D9E-D0F7-415B3064DC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A564F-D8F5-2D60-922B-D39334B395FF}"/>
              </a:ext>
            </a:extLst>
          </p:cNvPr>
          <p:cNvSpPr>
            <a:spLocks noGrp="1"/>
          </p:cNvSpPr>
          <p:nvPr>
            <p:ph type="sldNum" sz="quarter" idx="12"/>
          </p:nvPr>
        </p:nvSpPr>
        <p:spPr/>
        <p:txBody>
          <a:bodyPr/>
          <a:lstStyle/>
          <a:p>
            <a:fld id="{67C8AA9A-3323-3349-B780-94371F24E72F}" type="slidenum">
              <a:rPr lang="en-US" smtClean="0"/>
              <a:t>‹#›</a:t>
            </a:fld>
            <a:endParaRPr lang="en-US"/>
          </a:p>
        </p:txBody>
      </p:sp>
    </p:spTree>
    <p:extLst>
      <p:ext uri="{BB962C8B-B14F-4D97-AF65-F5344CB8AC3E}">
        <p14:creationId xmlns:p14="http://schemas.microsoft.com/office/powerpoint/2010/main" val="1123825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29BCC-6ED7-6651-B616-D5061571D89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F469AF-6274-26A0-6D05-CF1631F12A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087DC43-CACE-F924-796C-4364696A24E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EB9A79A-E8A6-6F56-FF47-BFB5FA4456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124AC1-8D66-04E6-0835-D1CA1021D5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FE3D2E4-0C51-07C9-836B-91F9A61A8D0A}"/>
              </a:ext>
            </a:extLst>
          </p:cNvPr>
          <p:cNvSpPr>
            <a:spLocks noGrp="1"/>
          </p:cNvSpPr>
          <p:nvPr>
            <p:ph type="dt" sz="half" idx="10"/>
          </p:nvPr>
        </p:nvSpPr>
        <p:spPr/>
        <p:txBody>
          <a:bodyPr/>
          <a:lstStyle/>
          <a:p>
            <a:fld id="{4C8DAA70-4529-9148-B16A-0121EC120534}" type="datetimeFigureOut">
              <a:rPr lang="en-US" smtClean="0"/>
              <a:t>1/21/24</a:t>
            </a:fld>
            <a:endParaRPr lang="en-US"/>
          </a:p>
        </p:txBody>
      </p:sp>
      <p:sp>
        <p:nvSpPr>
          <p:cNvPr id="8" name="Footer Placeholder 7">
            <a:extLst>
              <a:ext uri="{FF2B5EF4-FFF2-40B4-BE49-F238E27FC236}">
                <a16:creationId xmlns:a16="http://schemas.microsoft.com/office/drawing/2014/main" id="{6D3365CB-C1D9-FAC0-7D70-01F939009E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F917F0-BB4C-F262-E378-4AEC18B18CF6}"/>
              </a:ext>
            </a:extLst>
          </p:cNvPr>
          <p:cNvSpPr>
            <a:spLocks noGrp="1"/>
          </p:cNvSpPr>
          <p:nvPr>
            <p:ph type="sldNum" sz="quarter" idx="12"/>
          </p:nvPr>
        </p:nvSpPr>
        <p:spPr/>
        <p:txBody>
          <a:bodyPr/>
          <a:lstStyle/>
          <a:p>
            <a:fld id="{67C8AA9A-3323-3349-B780-94371F24E72F}" type="slidenum">
              <a:rPr lang="en-US" smtClean="0"/>
              <a:t>‹#›</a:t>
            </a:fld>
            <a:endParaRPr lang="en-US"/>
          </a:p>
        </p:txBody>
      </p:sp>
    </p:spTree>
    <p:extLst>
      <p:ext uri="{BB962C8B-B14F-4D97-AF65-F5344CB8AC3E}">
        <p14:creationId xmlns:p14="http://schemas.microsoft.com/office/powerpoint/2010/main" val="1373135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D82F-AA30-BDDE-400C-07CB469F00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FC2E30E-ED30-E05D-FA3C-EF78962EE995}"/>
              </a:ext>
            </a:extLst>
          </p:cNvPr>
          <p:cNvSpPr>
            <a:spLocks noGrp="1"/>
          </p:cNvSpPr>
          <p:nvPr>
            <p:ph type="dt" sz="half" idx="10"/>
          </p:nvPr>
        </p:nvSpPr>
        <p:spPr/>
        <p:txBody>
          <a:bodyPr/>
          <a:lstStyle/>
          <a:p>
            <a:fld id="{4C8DAA70-4529-9148-B16A-0121EC120534}" type="datetimeFigureOut">
              <a:rPr lang="en-US" smtClean="0"/>
              <a:t>1/21/24</a:t>
            </a:fld>
            <a:endParaRPr lang="en-US"/>
          </a:p>
        </p:txBody>
      </p:sp>
      <p:sp>
        <p:nvSpPr>
          <p:cNvPr id="4" name="Footer Placeholder 3">
            <a:extLst>
              <a:ext uri="{FF2B5EF4-FFF2-40B4-BE49-F238E27FC236}">
                <a16:creationId xmlns:a16="http://schemas.microsoft.com/office/drawing/2014/main" id="{CBA32460-CBA9-37C3-186F-EA37F298A4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9DA2E4-A272-36D6-8A55-2F430CD27D87}"/>
              </a:ext>
            </a:extLst>
          </p:cNvPr>
          <p:cNvSpPr>
            <a:spLocks noGrp="1"/>
          </p:cNvSpPr>
          <p:nvPr>
            <p:ph type="sldNum" sz="quarter" idx="12"/>
          </p:nvPr>
        </p:nvSpPr>
        <p:spPr/>
        <p:txBody>
          <a:bodyPr/>
          <a:lstStyle/>
          <a:p>
            <a:fld id="{67C8AA9A-3323-3349-B780-94371F24E72F}" type="slidenum">
              <a:rPr lang="en-US" smtClean="0"/>
              <a:t>‹#›</a:t>
            </a:fld>
            <a:endParaRPr lang="en-US"/>
          </a:p>
        </p:txBody>
      </p:sp>
    </p:spTree>
    <p:extLst>
      <p:ext uri="{BB962C8B-B14F-4D97-AF65-F5344CB8AC3E}">
        <p14:creationId xmlns:p14="http://schemas.microsoft.com/office/powerpoint/2010/main" val="1970963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0AFB0-F9CF-A599-C9A5-F41929488FBF}"/>
              </a:ext>
            </a:extLst>
          </p:cNvPr>
          <p:cNvSpPr>
            <a:spLocks noGrp="1"/>
          </p:cNvSpPr>
          <p:nvPr>
            <p:ph type="dt" sz="half" idx="10"/>
          </p:nvPr>
        </p:nvSpPr>
        <p:spPr/>
        <p:txBody>
          <a:bodyPr/>
          <a:lstStyle/>
          <a:p>
            <a:fld id="{4C8DAA70-4529-9148-B16A-0121EC120534}" type="datetimeFigureOut">
              <a:rPr lang="en-US" smtClean="0"/>
              <a:t>1/21/24</a:t>
            </a:fld>
            <a:endParaRPr lang="en-US"/>
          </a:p>
        </p:txBody>
      </p:sp>
      <p:sp>
        <p:nvSpPr>
          <p:cNvPr id="3" name="Footer Placeholder 2">
            <a:extLst>
              <a:ext uri="{FF2B5EF4-FFF2-40B4-BE49-F238E27FC236}">
                <a16:creationId xmlns:a16="http://schemas.microsoft.com/office/drawing/2014/main" id="{991D8421-891D-E52E-E712-FF7302A9F8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43D105-1694-569E-35B1-AF5A83AD481A}"/>
              </a:ext>
            </a:extLst>
          </p:cNvPr>
          <p:cNvSpPr>
            <a:spLocks noGrp="1"/>
          </p:cNvSpPr>
          <p:nvPr>
            <p:ph type="sldNum" sz="quarter" idx="12"/>
          </p:nvPr>
        </p:nvSpPr>
        <p:spPr/>
        <p:txBody>
          <a:bodyPr/>
          <a:lstStyle/>
          <a:p>
            <a:fld id="{67C8AA9A-3323-3349-B780-94371F24E72F}" type="slidenum">
              <a:rPr lang="en-US" smtClean="0"/>
              <a:t>‹#›</a:t>
            </a:fld>
            <a:endParaRPr lang="en-US"/>
          </a:p>
        </p:txBody>
      </p:sp>
      <p:pic>
        <p:nvPicPr>
          <p:cNvPr id="6" name="Picture 5" descr="A close-up of a logo&#10;&#10;Description automatically generated">
            <a:extLst>
              <a:ext uri="{FF2B5EF4-FFF2-40B4-BE49-F238E27FC236}">
                <a16:creationId xmlns:a16="http://schemas.microsoft.com/office/drawing/2014/main" id="{91C408B3-90E4-E032-30FC-F4100B3169FE}"/>
              </a:ext>
            </a:extLst>
          </p:cNvPr>
          <p:cNvPicPr>
            <a:picLocks noChangeAspect="1"/>
          </p:cNvPicPr>
          <p:nvPr userDrawn="1"/>
        </p:nvPicPr>
        <p:blipFill>
          <a:blip r:embed="rId2"/>
          <a:stretch>
            <a:fillRect/>
          </a:stretch>
        </p:blipFill>
        <p:spPr>
          <a:xfrm>
            <a:off x="10902674" y="6358144"/>
            <a:ext cx="1113735" cy="370133"/>
          </a:xfrm>
          <a:prstGeom prst="rect">
            <a:avLst/>
          </a:prstGeom>
        </p:spPr>
      </p:pic>
    </p:spTree>
    <p:extLst>
      <p:ext uri="{BB962C8B-B14F-4D97-AF65-F5344CB8AC3E}">
        <p14:creationId xmlns:p14="http://schemas.microsoft.com/office/powerpoint/2010/main" val="3196573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150C8-AEE6-D103-4389-5159842E3FF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D698D2A-5D56-449A-FFD4-29620F1385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9DFD4CD-7940-7488-5BCB-17010AB5D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45709BA-3ECC-5835-1365-650553CD00C2}"/>
              </a:ext>
            </a:extLst>
          </p:cNvPr>
          <p:cNvSpPr>
            <a:spLocks noGrp="1"/>
          </p:cNvSpPr>
          <p:nvPr>
            <p:ph type="dt" sz="half" idx="10"/>
          </p:nvPr>
        </p:nvSpPr>
        <p:spPr/>
        <p:txBody>
          <a:bodyPr/>
          <a:lstStyle/>
          <a:p>
            <a:fld id="{4C8DAA70-4529-9148-B16A-0121EC120534}" type="datetimeFigureOut">
              <a:rPr lang="en-US" smtClean="0"/>
              <a:t>1/21/24</a:t>
            </a:fld>
            <a:endParaRPr lang="en-US"/>
          </a:p>
        </p:txBody>
      </p:sp>
      <p:sp>
        <p:nvSpPr>
          <p:cNvPr id="6" name="Footer Placeholder 5">
            <a:extLst>
              <a:ext uri="{FF2B5EF4-FFF2-40B4-BE49-F238E27FC236}">
                <a16:creationId xmlns:a16="http://schemas.microsoft.com/office/drawing/2014/main" id="{71A58EF2-A507-5F4F-D9B4-E05BECA9A7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1087BC-8286-5BB2-5041-88D45970BA5F}"/>
              </a:ext>
            </a:extLst>
          </p:cNvPr>
          <p:cNvSpPr>
            <a:spLocks noGrp="1"/>
          </p:cNvSpPr>
          <p:nvPr>
            <p:ph type="sldNum" sz="quarter" idx="12"/>
          </p:nvPr>
        </p:nvSpPr>
        <p:spPr/>
        <p:txBody>
          <a:bodyPr/>
          <a:lstStyle/>
          <a:p>
            <a:fld id="{67C8AA9A-3323-3349-B780-94371F24E72F}" type="slidenum">
              <a:rPr lang="en-US" smtClean="0"/>
              <a:t>‹#›</a:t>
            </a:fld>
            <a:endParaRPr lang="en-US"/>
          </a:p>
        </p:txBody>
      </p:sp>
    </p:spTree>
    <p:extLst>
      <p:ext uri="{BB962C8B-B14F-4D97-AF65-F5344CB8AC3E}">
        <p14:creationId xmlns:p14="http://schemas.microsoft.com/office/powerpoint/2010/main" val="3754446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668C9-576C-B4DD-1548-0C101EF11B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38A81AC-5625-FD11-F3F0-281354F6CD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5CABFF-26A9-1B85-A78F-F8EA45BE8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040AF08-D98E-3500-BCE2-BD2B33316570}"/>
              </a:ext>
            </a:extLst>
          </p:cNvPr>
          <p:cNvSpPr>
            <a:spLocks noGrp="1"/>
          </p:cNvSpPr>
          <p:nvPr>
            <p:ph type="dt" sz="half" idx="10"/>
          </p:nvPr>
        </p:nvSpPr>
        <p:spPr/>
        <p:txBody>
          <a:bodyPr/>
          <a:lstStyle/>
          <a:p>
            <a:fld id="{4C8DAA70-4529-9148-B16A-0121EC120534}" type="datetimeFigureOut">
              <a:rPr lang="en-US" smtClean="0"/>
              <a:t>1/21/24</a:t>
            </a:fld>
            <a:endParaRPr lang="en-US"/>
          </a:p>
        </p:txBody>
      </p:sp>
      <p:sp>
        <p:nvSpPr>
          <p:cNvPr id="6" name="Footer Placeholder 5">
            <a:extLst>
              <a:ext uri="{FF2B5EF4-FFF2-40B4-BE49-F238E27FC236}">
                <a16:creationId xmlns:a16="http://schemas.microsoft.com/office/drawing/2014/main" id="{443484D2-52CA-3303-501D-5AC0C0352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BA00F0-D0D4-7734-438D-351CCA9717C8}"/>
              </a:ext>
            </a:extLst>
          </p:cNvPr>
          <p:cNvSpPr>
            <a:spLocks noGrp="1"/>
          </p:cNvSpPr>
          <p:nvPr>
            <p:ph type="sldNum" sz="quarter" idx="12"/>
          </p:nvPr>
        </p:nvSpPr>
        <p:spPr/>
        <p:txBody>
          <a:bodyPr/>
          <a:lstStyle/>
          <a:p>
            <a:fld id="{67C8AA9A-3323-3349-B780-94371F24E72F}" type="slidenum">
              <a:rPr lang="en-US" smtClean="0"/>
              <a:t>‹#›</a:t>
            </a:fld>
            <a:endParaRPr lang="en-US"/>
          </a:p>
        </p:txBody>
      </p:sp>
    </p:spTree>
    <p:extLst>
      <p:ext uri="{BB962C8B-B14F-4D97-AF65-F5344CB8AC3E}">
        <p14:creationId xmlns:p14="http://schemas.microsoft.com/office/powerpoint/2010/main" val="317523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D957C7-B8E1-2F2E-3B03-C6B1FFAE25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440F48-0300-A02E-1DB6-163BAF6F28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A264378-DF08-A83F-6DF7-184BF9F68A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8DAA70-4529-9148-B16A-0121EC120534}" type="datetimeFigureOut">
              <a:rPr lang="en-US" smtClean="0"/>
              <a:t>1/21/24</a:t>
            </a:fld>
            <a:endParaRPr lang="en-US"/>
          </a:p>
        </p:txBody>
      </p:sp>
      <p:sp>
        <p:nvSpPr>
          <p:cNvPr id="5" name="Footer Placeholder 4">
            <a:extLst>
              <a:ext uri="{FF2B5EF4-FFF2-40B4-BE49-F238E27FC236}">
                <a16:creationId xmlns:a16="http://schemas.microsoft.com/office/drawing/2014/main" id="{BC7EB7C6-A6D3-5C01-55C8-1DC371B6E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C26F09-C758-CE38-2755-C7325E4D6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8AA9A-3323-3349-B780-94371F24E72F}" type="slidenum">
              <a:rPr lang="en-US" smtClean="0"/>
              <a:t>‹#›</a:t>
            </a:fld>
            <a:endParaRPr lang="en-US"/>
          </a:p>
        </p:txBody>
      </p:sp>
    </p:spTree>
    <p:extLst>
      <p:ext uri="{BB962C8B-B14F-4D97-AF65-F5344CB8AC3E}">
        <p14:creationId xmlns:p14="http://schemas.microsoft.com/office/powerpoint/2010/main" val="1336059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774_386A5DB2.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14.svg"/><Relationship Id="rId12" Type="http://schemas.openxmlformats.org/officeDocument/2006/relationships/image" Target="../media/image36.svg"/><Relationship Id="rId2" Type="http://schemas.microsoft.com/office/2018/10/relationships/comments" Target="../comments/modernComment_77B_67052A69.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5.png"/><Relationship Id="rId5" Type="http://schemas.openxmlformats.org/officeDocument/2006/relationships/image" Target="../media/image11.png"/><Relationship Id="rId10" Type="http://schemas.openxmlformats.org/officeDocument/2006/relationships/image" Target="../media/image34.svg"/><Relationship Id="rId4" Type="http://schemas.openxmlformats.org/officeDocument/2006/relationships/image" Target="../media/image10.svg"/><Relationship Id="rId9" Type="http://schemas.openxmlformats.org/officeDocument/2006/relationships/image" Target="../media/image33.png"/><Relationship Id="rId1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microsoft.com/office/2018/10/relationships/comments" Target="../comments/modernComment_773_C17D101E.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9.png"/><Relationship Id="rId7" Type="http://schemas.openxmlformats.org/officeDocument/2006/relationships/image" Target="../media/image12.png"/><Relationship Id="rId2" Type="http://schemas.microsoft.com/office/2018/10/relationships/comments" Target="../comments/modernComment_770_C1227527.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image" Target="../media/image22.png"/><Relationship Id="rId2" Type="http://schemas.microsoft.com/office/2007/relationships/media" Target="../media/media1.mp4"/><Relationship Id="rId16" Type="http://schemas.openxmlformats.org/officeDocument/2006/relationships/image" Target="../media/image21.png"/><Relationship Id="rId1" Type="http://schemas.openxmlformats.org/officeDocument/2006/relationships/video" Target="NULL" TargetMode="External"/><Relationship Id="rId6" Type="http://schemas.openxmlformats.org/officeDocument/2006/relationships/image" Target="../media/image10.svg"/><Relationship Id="rId11" Type="http://schemas.openxmlformats.org/officeDocument/2006/relationships/image" Target="../media/image16.svg"/><Relationship Id="rId5" Type="http://schemas.openxmlformats.org/officeDocument/2006/relationships/image" Target="../media/image9.png"/><Relationship Id="rId15" Type="http://schemas.openxmlformats.org/officeDocument/2006/relationships/image" Target="../media/image20.svg"/><Relationship Id="rId10" Type="http://schemas.openxmlformats.org/officeDocument/2006/relationships/image" Target="../media/image15.png"/><Relationship Id="rId4" Type="http://schemas.microsoft.com/office/2018/10/relationships/comments" Target="../comments/modernComment_771_3344C778.xml"/><Relationship Id="rId9" Type="http://schemas.openxmlformats.org/officeDocument/2006/relationships/image" Target="../media/image14.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4.svg"/><Relationship Id="rId2" Type="http://schemas.microsoft.com/office/2018/10/relationships/comments" Target="../comments/modernComment_776_3E739DDA.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10.xml"/><Relationship Id="rId3" Type="http://schemas.openxmlformats.org/officeDocument/2006/relationships/image" Target="../media/image9.png"/><Relationship Id="rId7" Type="http://schemas.openxmlformats.org/officeDocument/2006/relationships/image" Target="../media/image14.svg"/><Relationship Id="rId12" Type="http://schemas.openxmlformats.org/officeDocument/2006/relationships/slide" Target="slide9.xml"/><Relationship Id="rId2" Type="http://schemas.microsoft.com/office/2018/10/relationships/comments" Target="../comments/modernComment_777_BDEBEDCD.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slide" Target="slide8.xml"/><Relationship Id="rId5" Type="http://schemas.openxmlformats.org/officeDocument/2006/relationships/image" Target="../media/image11.png"/><Relationship Id="rId15" Type="http://schemas.openxmlformats.org/officeDocument/2006/relationships/slide" Target="slide12.xml"/><Relationship Id="rId10" Type="http://schemas.openxmlformats.org/officeDocument/2006/relationships/image" Target="../media/image12.png"/><Relationship Id="rId4" Type="http://schemas.openxmlformats.org/officeDocument/2006/relationships/image" Target="../media/image10.svg"/><Relationship Id="rId9" Type="http://schemas.openxmlformats.org/officeDocument/2006/relationships/slide" Target="slide7.xml"/><Relationship Id="rId14" Type="http://schemas.openxmlformats.org/officeDocument/2006/relationships/slide" Target="slide11.xml"/></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9.png"/><Relationship Id="rId7" Type="http://schemas.openxmlformats.org/officeDocument/2006/relationships/image" Target="../media/image14.svg"/><Relationship Id="rId2" Type="http://schemas.microsoft.com/office/2018/10/relationships/comments" Target="../comments/modernComment_778_5D16DDD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svg"/><Relationship Id="rId3" Type="http://schemas.openxmlformats.org/officeDocument/2006/relationships/image" Target="../media/image10.sv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0.svg"/><Relationship Id="rId5" Type="http://schemas.openxmlformats.org/officeDocument/2006/relationships/image" Target="../media/image13.png"/><Relationship Id="rId10"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E580F508-607E-A6DF-C486-FC03F01E78F3}"/>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431D945-6B1B-267D-D540-F17A96AB890D}"/>
              </a:ext>
            </a:extLst>
          </p:cNvPr>
          <p:cNvGrpSpPr/>
          <p:nvPr/>
        </p:nvGrpSpPr>
        <p:grpSpPr>
          <a:xfrm>
            <a:off x="11420734" y="78381"/>
            <a:ext cx="369898" cy="369898"/>
            <a:chOff x="10782482" y="1546362"/>
            <a:chExt cx="3988097" cy="3988097"/>
          </a:xfrm>
        </p:grpSpPr>
        <p:sp>
          <p:nvSpPr>
            <p:cNvPr id="6" name="Freeform: Shape 5">
              <a:extLst>
                <a:ext uri="{FF2B5EF4-FFF2-40B4-BE49-F238E27FC236}">
                  <a16:creationId xmlns:a16="http://schemas.microsoft.com/office/drawing/2014/main" id="{AD20E049-2D82-AE47-8FB5-C9DC2FD4EB39}"/>
                </a:ext>
              </a:extLst>
            </p:cNvPr>
            <p:cNvSpPr/>
            <p:nvPr/>
          </p:nvSpPr>
          <p:spPr>
            <a:xfrm>
              <a:off x="10782482" y="1546362"/>
              <a:ext cx="3988097" cy="3988097"/>
            </a:xfrm>
            <a:custGeom>
              <a:avLst/>
              <a:gdLst>
                <a:gd name="connsiteX0" fmla="*/ 3988098 w 3988097"/>
                <a:gd name="connsiteY0" fmla="*/ 1994065 h 3988097"/>
                <a:gd name="connsiteX1" fmla="*/ 3507879 w 3988097"/>
                <a:gd name="connsiteY1" fmla="*/ 3292012 h 3988097"/>
                <a:gd name="connsiteX2" fmla="*/ 3183665 w 3988097"/>
                <a:gd name="connsiteY2" fmla="*/ 3594332 h 3988097"/>
                <a:gd name="connsiteX3" fmla="*/ 1994198 w 3988097"/>
                <a:gd name="connsiteY3" fmla="*/ 3988098 h 3988097"/>
                <a:gd name="connsiteX4" fmla="*/ 1193370 w 3988097"/>
                <a:gd name="connsiteY4" fmla="*/ 3820683 h 3988097"/>
                <a:gd name="connsiteX5" fmla="*/ 804102 w 3988097"/>
                <a:gd name="connsiteY5" fmla="*/ 3594332 h 3988097"/>
                <a:gd name="connsiteX6" fmla="*/ 480384 w 3988097"/>
                <a:gd name="connsiteY6" fmla="*/ 3292144 h 3988097"/>
                <a:gd name="connsiteX7" fmla="*/ 0 w 3988097"/>
                <a:gd name="connsiteY7" fmla="*/ 1994065 h 3988097"/>
                <a:gd name="connsiteX8" fmla="*/ 1994198 w 3988097"/>
                <a:gd name="connsiteY8" fmla="*/ 0 h 3988097"/>
                <a:gd name="connsiteX9" fmla="*/ 3745640 w 3988097"/>
                <a:gd name="connsiteY9" fmla="*/ 1040309 h 3988097"/>
                <a:gd name="connsiteX10" fmla="*/ 3988098 w 3988097"/>
                <a:gd name="connsiteY10" fmla="*/ 1994065 h 39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097" h="3988097">
                  <a:moveTo>
                    <a:pt x="3988098" y="1994065"/>
                  </a:moveTo>
                  <a:cubicBezTo>
                    <a:pt x="3988098" y="2489597"/>
                    <a:pt x="3807090" y="2943258"/>
                    <a:pt x="3507879" y="3292012"/>
                  </a:cubicBezTo>
                  <a:cubicBezTo>
                    <a:pt x="3411438" y="3404394"/>
                    <a:pt x="3302463" y="3505994"/>
                    <a:pt x="3183665" y="3594332"/>
                  </a:cubicBezTo>
                  <a:cubicBezTo>
                    <a:pt x="2851646" y="3841783"/>
                    <a:pt x="2440054" y="3988098"/>
                    <a:pt x="1994198" y="3988098"/>
                  </a:cubicBezTo>
                  <a:cubicBezTo>
                    <a:pt x="1709241" y="3988098"/>
                    <a:pt x="1438473" y="3928401"/>
                    <a:pt x="1193370" y="3820683"/>
                  </a:cubicBezTo>
                  <a:cubicBezTo>
                    <a:pt x="1054563" y="3759862"/>
                    <a:pt x="924190" y="3683761"/>
                    <a:pt x="804102" y="3594332"/>
                  </a:cubicBezTo>
                  <a:cubicBezTo>
                    <a:pt x="685469" y="3505696"/>
                    <a:pt x="576825" y="3404394"/>
                    <a:pt x="480384" y="3292144"/>
                  </a:cubicBezTo>
                  <a:cubicBezTo>
                    <a:pt x="181173" y="2943390"/>
                    <a:pt x="0" y="2489762"/>
                    <a:pt x="0" y="1994065"/>
                  </a:cubicBezTo>
                  <a:cubicBezTo>
                    <a:pt x="0" y="892770"/>
                    <a:pt x="892903" y="0"/>
                    <a:pt x="1994198" y="0"/>
                  </a:cubicBezTo>
                  <a:cubicBezTo>
                    <a:pt x="2749881" y="0"/>
                    <a:pt x="3407370" y="420489"/>
                    <a:pt x="3745640" y="1040309"/>
                  </a:cubicBezTo>
                  <a:cubicBezTo>
                    <a:pt x="3900256" y="1323578"/>
                    <a:pt x="3988098" y="1648586"/>
                    <a:pt x="3988098" y="1994065"/>
                  </a:cubicBezTo>
                  <a:close/>
                </a:path>
              </a:pathLst>
            </a:custGeom>
            <a:solidFill>
              <a:schemeClr val="accent1"/>
            </a:solidFill>
            <a:ln w="8467"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D5AF771-7E24-4DF4-9071-D9BDA6CA7DD0}"/>
                </a:ext>
              </a:extLst>
            </p:cNvPr>
            <p:cNvSpPr/>
            <p:nvPr/>
          </p:nvSpPr>
          <p:spPr>
            <a:xfrm>
              <a:off x="11975852" y="2002338"/>
              <a:ext cx="2794727" cy="3532121"/>
            </a:xfrm>
            <a:custGeom>
              <a:avLst/>
              <a:gdLst>
                <a:gd name="connsiteX0" fmla="*/ 2794728 w 2794727"/>
                <a:gd name="connsiteY0" fmla="*/ 1538089 h 3532121"/>
                <a:gd name="connsiteX1" fmla="*/ 2314509 w 2794727"/>
                <a:gd name="connsiteY1" fmla="*/ 2836036 h 3532121"/>
                <a:gd name="connsiteX2" fmla="*/ 1990295 w 2794727"/>
                <a:gd name="connsiteY2" fmla="*/ 3138355 h 3532121"/>
                <a:gd name="connsiteX3" fmla="*/ 800828 w 2794727"/>
                <a:gd name="connsiteY3" fmla="*/ 3532121 h 3532121"/>
                <a:gd name="connsiteX4" fmla="*/ 0 w 2794727"/>
                <a:gd name="connsiteY4" fmla="*/ 3364706 h 3532121"/>
                <a:gd name="connsiteX5" fmla="*/ 894325 w 2794727"/>
                <a:gd name="connsiteY5" fmla="*/ 332680 h 3532121"/>
                <a:gd name="connsiteX6" fmla="*/ 1357346 w 2794727"/>
                <a:gd name="connsiteY6" fmla="*/ 339560 h 3532121"/>
                <a:gd name="connsiteX7" fmla="*/ 1052347 w 2794727"/>
                <a:gd name="connsiteY7" fmla="*/ 0 h 3532121"/>
                <a:gd name="connsiteX8" fmla="*/ 2552270 w 2794727"/>
                <a:gd name="connsiteY8" fmla="*/ 584200 h 3532121"/>
                <a:gd name="connsiteX9" fmla="*/ 2794728 w 2794727"/>
                <a:gd name="connsiteY9" fmla="*/ 1538089 h 35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727" h="3532121">
                  <a:moveTo>
                    <a:pt x="2794728" y="1538089"/>
                  </a:moveTo>
                  <a:cubicBezTo>
                    <a:pt x="2794728" y="2033621"/>
                    <a:pt x="2613720" y="2487282"/>
                    <a:pt x="2314509" y="2836036"/>
                  </a:cubicBezTo>
                  <a:cubicBezTo>
                    <a:pt x="2218068" y="2948418"/>
                    <a:pt x="2109093" y="3050018"/>
                    <a:pt x="1990295" y="3138355"/>
                  </a:cubicBezTo>
                  <a:cubicBezTo>
                    <a:pt x="1658276" y="3385807"/>
                    <a:pt x="1246684" y="3532121"/>
                    <a:pt x="800828" y="3532121"/>
                  </a:cubicBezTo>
                  <a:cubicBezTo>
                    <a:pt x="515871" y="3532121"/>
                    <a:pt x="245103" y="3472425"/>
                    <a:pt x="0" y="3364706"/>
                  </a:cubicBezTo>
                  <a:lnTo>
                    <a:pt x="894325" y="332680"/>
                  </a:lnTo>
                  <a:lnTo>
                    <a:pt x="1357346" y="339560"/>
                  </a:lnTo>
                  <a:lnTo>
                    <a:pt x="1052347" y="0"/>
                  </a:lnTo>
                  <a:lnTo>
                    <a:pt x="2552270" y="584200"/>
                  </a:lnTo>
                  <a:cubicBezTo>
                    <a:pt x="2706886" y="867602"/>
                    <a:pt x="2794728" y="1192609"/>
                    <a:pt x="2794728" y="1538089"/>
                  </a:cubicBezTo>
                  <a:close/>
                </a:path>
              </a:pathLst>
            </a:custGeom>
            <a:solidFill>
              <a:srgbClr val="82BA38"/>
            </a:solidFill>
            <a:ln w="846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490F6382-205A-107A-D215-85E7E4830813}"/>
                </a:ext>
              </a:extLst>
            </p:cNvPr>
            <p:cNvSpPr/>
            <p:nvPr/>
          </p:nvSpPr>
          <p:spPr>
            <a:xfrm>
              <a:off x="12017507" y="2875317"/>
              <a:ext cx="117535" cy="388215"/>
            </a:xfrm>
            <a:custGeom>
              <a:avLst/>
              <a:gdLst>
                <a:gd name="connsiteX0" fmla="*/ 88388 w 117535"/>
                <a:gd name="connsiteY0" fmla="*/ 20717 h 388215"/>
                <a:gd name="connsiteX1" fmla="*/ 20853 w 117535"/>
                <a:gd name="connsiteY1" fmla="*/ 18534 h 388215"/>
                <a:gd name="connsiteX2" fmla="*/ 2266 w 117535"/>
                <a:gd name="connsiteY2" fmla="*/ 166271 h 388215"/>
                <a:gd name="connsiteX3" fmla="*/ 19927 w 117535"/>
                <a:gd name="connsiteY3" fmla="*/ 280372 h 388215"/>
                <a:gd name="connsiteX4" fmla="*/ 69173 w 117535"/>
                <a:gd name="connsiteY4" fmla="*/ 376978 h 388215"/>
                <a:gd name="connsiteX5" fmla="*/ 92919 w 117535"/>
                <a:gd name="connsiteY5" fmla="*/ 387793 h 388215"/>
                <a:gd name="connsiteX6" fmla="*/ 115607 w 117535"/>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35" h="388215">
                  <a:moveTo>
                    <a:pt x="88388" y="20717"/>
                  </a:moveTo>
                  <a:cubicBezTo>
                    <a:pt x="68544" y="-1012"/>
                    <a:pt x="38051" y="-11331"/>
                    <a:pt x="20853" y="18534"/>
                  </a:cubicBezTo>
                  <a:cubicBezTo>
                    <a:pt x="-3819" y="61364"/>
                    <a:pt x="-1339" y="118910"/>
                    <a:pt x="2266" y="166271"/>
                  </a:cubicBezTo>
                  <a:cubicBezTo>
                    <a:pt x="5243" y="204569"/>
                    <a:pt x="9939" y="243033"/>
                    <a:pt x="19927" y="280372"/>
                  </a:cubicBezTo>
                  <a:cubicBezTo>
                    <a:pt x="28526" y="312585"/>
                    <a:pt x="40399" y="356969"/>
                    <a:pt x="69173" y="376978"/>
                  </a:cubicBezTo>
                  <a:cubicBezTo>
                    <a:pt x="75721" y="381509"/>
                    <a:pt x="84651" y="386073"/>
                    <a:pt x="92919" y="387793"/>
                  </a:cubicBezTo>
                  <a:cubicBezTo>
                    <a:pt x="97450" y="388719"/>
                    <a:pt x="124967" y="389182"/>
                    <a:pt x="115607" y="377309"/>
                  </a:cubicBezTo>
                </a:path>
              </a:pathLst>
            </a:custGeom>
            <a:solidFill>
              <a:srgbClr val="FBCB98"/>
            </a:solidFill>
            <a:ln w="846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3FF921-DA67-CADC-D8F5-AF03A098942B}"/>
                </a:ext>
              </a:extLst>
            </p:cNvPr>
            <p:cNvSpPr/>
            <p:nvPr/>
          </p:nvSpPr>
          <p:spPr>
            <a:xfrm>
              <a:off x="13415825" y="2875317"/>
              <a:ext cx="117546" cy="388215"/>
            </a:xfrm>
            <a:custGeom>
              <a:avLst/>
              <a:gdLst>
                <a:gd name="connsiteX0" fmla="*/ 29126 w 117546"/>
                <a:gd name="connsiteY0" fmla="*/ 20717 h 388215"/>
                <a:gd name="connsiteX1" fmla="*/ 96661 w 117546"/>
                <a:gd name="connsiteY1" fmla="*/ 18534 h 388215"/>
                <a:gd name="connsiteX2" fmla="*/ 115281 w 117546"/>
                <a:gd name="connsiteY2" fmla="*/ 166271 h 388215"/>
                <a:gd name="connsiteX3" fmla="*/ 97620 w 117546"/>
                <a:gd name="connsiteY3" fmla="*/ 280372 h 388215"/>
                <a:gd name="connsiteX4" fmla="*/ 48375 w 117546"/>
                <a:gd name="connsiteY4" fmla="*/ 376978 h 388215"/>
                <a:gd name="connsiteX5" fmla="*/ 24595 w 117546"/>
                <a:gd name="connsiteY5" fmla="*/ 387793 h 388215"/>
                <a:gd name="connsiteX6" fmla="*/ 1940 w 117546"/>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6" h="388215">
                  <a:moveTo>
                    <a:pt x="29126" y="20717"/>
                  </a:moveTo>
                  <a:cubicBezTo>
                    <a:pt x="49003" y="-1012"/>
                    <a:pt x="79463" y="-11331"/>
                    <a:pt x="96661" y="18534"/>
                  </a:cubicBezTo>
                  <a:cubicBezTo>
                    <a:pt x="121367" y="61364"/>
                    <a:pt x="118886" y="118910"/>
                    <a:pt x="115281" y="166271"/>
                  </a:cubicBezTo>
                  <a:cubicBezTo>
                    <a:pt x="112305" y="204569"/>
                    <a:pt x="107608" y="243033"/>
                    <a:pt x="97620" y="280372"/>
                  </a:cubicBezTo>
                  <a:cubicBezTo>
                    <a:pt x="89021" y="312585"/>
                    <a:pt x="77148" y="356969"/>
                    <a:pt x="48375" y="376978"/>
                  </a:cubicBezTo>
                  <a:cubicBezTo>
                    <a:pt x="41793" y="381509"/>
                    <a:pt x="32897" y="386073"/>
                    <a:pt x="24595" y="387793"/>
                  </a:cubicBezTo>
                  <a:cubicBezTo>
                    <a:pt x="20064" y="388719"/>
                    <a:pt x="-7452" y="389182"/>
                    <a:pt x="1940" y="377309"/>
                  </a:cubicBezTo>
                </a:path>
              </a:pathLst>
            </a:custGeom>
            <a:solidFill>
              <a:srgbClr val="FBCB98"/>
            </a:solidFill>
            <a:ln w="8467"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8D78C0C-0528-074E-25A1-654F0CED2CBC}"/>
                </a:ext>
              </a:extLst>
            </p:cNvPr>
            <p:cNvSpPr/>
            <p:nvPr/>
          </p:nvSpPr>
          <p:spPr>
            <a:xfrm>
              <a:off x="11262866" y="3528223"/>
              <a:ext cx="3027494" cy="1612470"/>
            </a:xfrm>
            <a:custGeom>
              <a:avLst/>
              <a:gdLst>
                <a:gd name="connsiteX0" fmla="*/ 3027495 w 3027494"/>
                <a:gd name="connsiteY0" fmla="*/ 1310151 h 1612470"/>
                <a:gd name="connsiteX1" fmla="*/ 2703281 w 3027494"/>
                <a:gd name="connsiteY1" fmla="*/ 1612470 h 1612470"/>
                <a:gd name="connsiteX2" fmla="*/ 323718 w 3027494"/>
                <a:gd name="connsiteY2" fmla="*/ 1612470 h 1612470"/>
                <a:gd name="connsiteX3" fmla="*/ 0 w 3027494"/>
                <a:gd name="connsiteY3" fmla="*/ 1310283 h 1612470"/>
                <a:gd name="connsiteX4" fmla="*/ 528836 w 3027494"/>
                <a:gd name="connsiteY4" fmla="*/ 821002 h 1612470"/>
                <a:gd name="connsiteX5" fmla="*/ 939965 w 3027494"/>
                <a:gd name="connsiteY5" fmla="*/ 663112 h 1612470"/>
                <a:gd name="connsiteX6" fmla="*/ 1091605 w 3027494"/>
                <a:gd name="connsiteY6" fmla="*/ 355798 h 1612470"/>
                <a:gd name="connsiteX7" fmla="*/ 1091605 w 3027494"/>
                <a:gd name="connsiteY7" fmla="*/ 0 h 1612470"/>
                <a:gd name="connsiteX8" fmla="*/ 1935593 w 3027494"/>
                <a:gd name="connsiteY8" fmla="*/ 0 h 1612470"/>
                <a:gd name="connsiteX9" fmla="*/ 1935593 w 3027494"/>
                <a:gd name="connsiteY9" fmla="*/ 355468 h 1612470"/>
                <a:gd name="connsiteX10" fmla="*/ 2103173 w 3027494"/>
                <a:gd name="connsiteY10" fmla="*/ 674390 h 1612470"/>
                <a:gd name="connsiteX11" fmla="*/ 2499122 w 3027494"/>
                <a:gd name="connsiteY11" fmla="*/ 820539 h 1612470"/>
                <a:gd name="connsiteX12" fmla="*/ 3027495 w 3027494"/>
                <a:gd name="connsiteY12" fmla="*/ 1310151 h 16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7494" h="1612470">
                  <a:moveTo>
                    <a:pt x="3027495" y="1310151"/>
                  </a:moveTo>
                  <a:cubicBezTo>
                    <a:pt x="2931054" y="1422532"/>
                    <a:pt x="2822244" y="1524132"/>
                    <a:pt x="2703281" y="1612470"/>
                  </a:cubicBezTo>
                  <a:lnTo>
                    <a:pt x="323718" y="1612470"/>
                  </a:lnTo>
                  <a:cubicBezTo>
                    <a:pt x="204920" y="1523835"/>
                    <a:pt x="96275" y="1422532"/>
                    <a:pt x="0" y="1310283"/>
                  </a:cubicBezTo>
                  <a:cubicBezTo>
                    <a:pt x="90355" y="1080029"/>
                    <a:pt x="281847" y="896342"/>
                    <a:pt x="528836" y="821002"/>
                  </a:cubicBezTo>
                  <a:lnTo>
                    <a:pt x="939965" y="663112"/>
                  </a:lnTo>
                  <a:cubicBezTo>
                    <a:pt x="1098782" y="610923"/>
                    <a:pt x="1091605" y="523048"/>
                    <a:pt x="1091605" y="355798"/>
                  </a:cubicBezTo>
                  <a:lnTo>
                    <a:pt x="1091605" y="0"/>
                  </a:lnTo>
                  <a:lnTo>
                    <a:pt x="1935593" y="0"/>
                  </a:lnTo>
                  <a:lnTo>
                    <a:pt x="1935593" y="355468"/>
                  </a:lnTo>
                  <a:cubicBezTo>
                    <a:pt x="1935593" y="522883"/>
                    <a:pt x="1944026" y="622333"/>
                    <a:pt x="2103173" y="674390"/>
                  </a:cubicBezTo>
                  <a:lnTo>
                    <a:pt x="2499122" y="820539"/>
                  </a:lnTo>
                  <a:cubicBezTo>
                    <a:pt x="2746111" y="896210"/>
                    <a:pt x="2937437" y="1079864"/>
                    <a:pt x="3027495" y="1310151"/>
                  </a:cubicBezTo>
                  <a:close/>
                </a:path>
              </a:pathLst>
            </a:custGeom>
            <a:solidFill>
              <a:srgbClr val="ECC090"/>
            </a:solidFill>
            <a:ln w="8467"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728A3B7-79BA-94F5-23B1-2547F29F8B95}"/>
                </a:ext>
              </a:extLst>
            </p:cNvPr>
            <p:cNvSpPr/>
            <p:nvPr/>
          </p:nvSpPr>
          <p:spPr>
            <a:xfrm>
              <a:off x="11262866" y="4218058"/>
              <a:ext cx="3027329" cy="1316401"/>
            </a:xfrm>
            <a:custGeom>
              <a:avLst/>
              <a:gdLst>
                <a:gd name="connsiteX0" fmla="*/ 2499122 w 3027329"/>
                <a:gd name="connsiteY0" fmla="*/ 130704 h 1316401"/>
                <a:gd name="connsiteX1" fmla="*/ 2173982 w 3027329"/>
                <a:gd name="connsiteY1" fmla="*/ 10649 h 1316401"/>
                <a:gd name="connsiteX2" fmla="*/ 870248 w 3027329"/>
                <a:gd name="connsiteY2" fmla="*/ 0 h 1316401"/>
                <a:gd name="connsiteX3" fmla="*/ 528836 w 3027329"/>
                <a:gd name="connsiteY3" fmla="*/ 131167 h 1316401"/>
                <a:gd name="connsiteX4" fmla="*/ 0 w 3027329"/>
                <a:gd name="connsiteY4" fmla="*/ 620448 h 1316401"/>
                <a:gd name="connsiteX5" fmla="*/ 1513648 w 3027329"/>
                <a:gd name="connsiteY5" fmla="*/ 1316401 h 1316401"/>
                <a:gd name="connsiteX6" fmla="*/ 3027330 w 3027329"/>
                <a:gd name="connsiteY6" fmla="*/ 620316 h 1316401"/>
                <a:gd name="connsiteX7" fmla="*/ 2499122 w 3027329"/>
                <a:gd name="connsiteY7" fmla="*/ 130704 h 13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29" h="1316401">
                  <a:moveTo>
                    <a:pt x="2499122" y="130704"/>
                  </a:moveTo>
                  <a:lnTo>
                    <a:pt x="2173982" y="10649"/>
                  </a:lnTo>
                  <a:cubicBezTo>
                    <a:pt x="1845237" y="344719"/>
                    <a:pt x="1113797" y="369557"/>
                    <a:pt x="870248" y="0"/>
                  </a:cubicBezTo>
                  <a:lnTo>
                    <a:pt x="528836" y="131167"/>
                  </a:lnTo>
                  <a:cubicBezTo>
                    <a:pt x="281847" y="206507"/>
                    <a:pt x="90355" y="390194"/>
                    <a:pt x="0" y="620448"/>
                  </a:cubicBezTo>
                  <a:cubicBezTo>
                    <a:pt x="365621" y="1046427"/>
                    <a:pt x="908083" y="1316401"/>
                    <a:pt x="1513648" y="1316401"/>
                  </a:cubicBezTo>
                  <a:cubicBezTo>
                    <a:pt x="2119246" y="1316401"/>
                    <a:pt x="2661708" y="1046427"/>
                    <a:pt x="3027330" y="620316"/>
                  </a:cubicBezTo>
                  <a:cubicBezTo>
                    <a:pt x="2937437" y="390029"/>
                    <a:pt x="2745945" y="206375"/>
                    <a:pt x="2499122" y="130704"/>
                  </a:cubicBezTo>
                  <a:close/>
                </a:path>
              </a:pathLst>
            </a:custGeom>
            <a:solidFill>
              <a:schemeClr val="accent2"/>
            </a:solidFill>
            <a:ln w="8467"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A0B373-D714-0D77-B9CA-EB51D05FAA8B}"/>
                </a:ext>
              </a:extLst>
            </p:cNvPr>
            <p:cNvSpPr/>
            <p:nvPr/>
          </p:nvSpPr>
          <p:spPr>
            <a:xfrm>
              <a:off x="12105843" y="2078413"/>
              <a:ext cx="1342603" cy="1890804"/>
            </a:xfrm>
            <a:custGeom>
              <a:avLst/>
              <a:gdLst>
                <a:gd name="connsiteX0" fmla="*/ 1342548 w 1342603"/>
                <a:gd name="connsiteY0" fmla="*/ 745092 h 1890804"/>
                <a:gd name="connsiteX1" fmla="*/ 671300 w 1342603"/>
                <a:gd name="connsiteY1" fmla="*/ 59 h 1890804"/>
                <a:gd name="connsiteX2" fmla="*/ 671300 w 1342603"/>
                <a:gd name="connsiteY2" fmla="*/ 59 h 1890804"/>
                <a:gd name="connsiteX3" fmla="*/ 671300 w 1342603"/>
                <a:gd name="connsiteY3" fmla="*/ 59 h 1890804"/>
                <a:gd name="connsiteX4" fmla="*/ 52 w 1342603"/>
                <a:gd name="connsiteY4" fmla="*/ 745092 h 1890804"/>
                <a:gd name="connsiteX5" fmla="*/ 28825 w 1342603"/>
                <a:gd name="connsiteY5" fmla="*/ 1263147 h 1890804"/>
                <a:gd name="connsiteX6" fmla="*/ 670539 w 1342603"/>
                <a:gd name="connsiteY6" fmla="*/ 1890804 h 1890804"/>
                <a:gd name="connsiteX7" fmla="*/ 1313642 w 1342603"/>
                <a:gd name="connsiteY7" fmla="*/ 1263147 h 1890804"/>
                <a:gd name="connsiteX8" fmla="*/ 1342548 w 1342603"/>
                <a:gd name="connsiteY8" fmla="*/ 745092 h 18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03" h="1890804">
                  <a:moveTo>
                    <a:pt x="1342548" y="745092"/>
                  </a:moveTo>
                  <a:cubicBezTo>
                    <a:pt x="1340828" y="268644"/>
                    <a:pt x="1048530" y="59"/>
                    <a:pt x="671300" y="59"/>
                  </a:cubicBezTo>
                  <a:cubicBezTo>
                    <a:pt x="671168" y="59"/>
                    <a:pt x="671300" y="73844"/>
                    <a:pt x="671300" y="59"/>
                  </a:cubicBezTo>
                  <a:cubicBezTo>
                    <a:pt x="671300" y="-73"/>
                    <a:pt x="671465" y="59"/>
                    <a:pt x="671300" y="59"/>
                  </a:cubicBezTo>
                  <a:cubicBezTo>
                    <a:pt x="294269" y="59"/>
                    <a:pt x="1772" y="268644"/>
                    <a:pt x="52" y="745092"/>
                  </a:cubicBezTo>
                  <a:cubicBezTo>
                    <a:pt x="-709" y="962381"/>
                    <a:pt x="6799" y="1105422"/>
                    <a:pt x="28825" y="1263147"/>
                  </a:cubicBezTo>
                  <a:cubicBezTo>
                    <a:pt x="97452" y="1753386"/>
                    <a:pt x="548765" y="1890804"/>
                    <a:pt x="670539" y="1890804"/>
                  </a:cubicBezTo>
                  <a:cubicBezTo>
                    <a:pt x="819830" y="1890804"/>
                    <a:pt x="1245016" y="1753386"/>
                    <a:pt x="1313642" y="1263147"/>
                  </a:cubicBezTo>
                  <a:cubicBezTo>
                    <a:pt x="1335834" y="1105422"/>
                    <a:pt x="1343342" y="962381"/>
                    <a:pt x="1342548" y="745092"/>
                  </a:cubicBezTo>
                  <a:close/>
                </a:path>
              </a:pathLst>
            </a:custGeom>
            <a:solidFill>
              <a:srgbClr val="FBCB98"/>
            </a:solidFill>
            <a:ln w="8467"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A8408D5-E94A-BC59-2C4E-7A9A76606338}"/>
                </a:ext>
              </a:extLst>
            </p:cNvPr>
            <p:cNvSpPr/>
            <p:nvPr/>
          </p:nvSpPr>
          <p:spPr>
            <a:xfrm>
              <a:off x="13210493" y="2280777"/>
              <a:ext cx="283678" cy="860015"/>
            </a:xfrm>
            <a:custGeom>
              <a:avLst/>
              <a:gdLst>
                <a:gd name="connsiteX0" fmla="*/ 283241 w 283678"/>
                <a:gd name="connsiteY0" fmla="*/ 493483 h 860015"/>
                <a:gd name="connsiteX1" fmla="*/ 279966 w 283678"/>
                <a:gd name="connsiteY1" fmla="*/ 424559 h 860015"/>
                <a:gd name="connsiteX2" fmla="*/ 224305 w 283678"/>
                <a:gd name="connsiteY2" fmla="*/ 175685 h 860015"/>
                <a:gd name="connsiteX3" fmla="*/ 177275 w 283678"/>
                <a:gd name="connsiteY3" fmla="*/ 30627 h 860015"/>
                <a:gd name="connsiteX4" fmla="*/ 7346 w 283678"/>
                <a:gd name="connsiteY4" fmla="*/ 161927 h 860015"/>
                <a:gd name="connsiteX5" fmla="*/ 15152 w 283678"/>
                <a:gd name="connsiteY5" fmla="*/ 344192 h 860015"/>
                <a:gd name="connsiteX6" fmla="*/ 64563 w 283678"/>
                <a:gd name="connsiteY6" fmla="*/ 528044 h 860015"/>
                <a:gd name="connsiteX7" fmla="*/ 198376 w 283678"/>
                <a:gd name="connsiteY7" fmla="*/ 857880 h 860015"/>
                <a:gd name="connsiteX8" fmla="*/ 236178 w 283678"/>
                <a:gd name="connsiteY8" fmla="*/ 838665 h 860015"/>
                <a:gd name="connsiteX9" fmla="*/ 283241 w 283678"/>
                <a:gd name="connsiteY9" fmla="*/ 493483 h 8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78" h="860015">
                  <a:moveTo>
                    <a:pt x="283241" y="493483"/>
                  </a:moveTo>
                  <a:cubicBezTo>
                    <a:pt x="282612" y="469902"/>
                    <a:pt x="281521" y="446751"/>
                    <a:pt x="279966" y="424559"/>
                  </a:cubicBezTo>
                  <a:cubicBezTo>
                    <a:pt x="273881" y="337478"/>
                    <a:pt x="252284" y="257904"/>
                    <a:pt x="224305" y="175685"/>
                  </a:cubicBezTo>
                  <a:cubicBezTo>
                    <a:pt x="211340" y="137387"/>
                    <a:pt x="205387" y="60624"/>
                    <a:pt x="177275" y="30627"/>
                  </a:cubicBezTo>
                  <a:cubicBezTo>
                    <a:pt x="82984" y="-70047"/>
                    <a:pt x="34532" y="104876"/>
                    <a:pt x="7346" y="161927"/>
                  </a:cubicBezTo>
                  <a:cubicBezTo>
                    <a:pt x="-11108" y="200688"/>
                    <a:pt x="10455" y="301693"/>
                    <a:pt x="15152" y="344192"/>
                  </a:cubicBezTo>
                  <a:cubicBezTo>
                    <a:pt x="22328" y="408618"/>
                    <a:pt x="37509" y="469108"/>
                    <a:pt x="64563" y="528044"/>
                  </a:cubicBezTo>
                  <a:cubicBezTo>
                    <a:pt x="117248" y="642774"/>
                    <a:pt x="206975" y="719371"/>
                    <a:pt x="198376" y="857880"/>
                  </a:cubicBezTo>
                  <a:cubicBezTo>
                    <a:pt x="212597" y="864925"/>
                    <a:pt x="230423" y="853515"/>
                    <a:pt x="236178" y="838665"/>
                  </a:cubicBezTo>
                  <a:cubicBezTo>
                    <a:pt x="275898" y="736569"/>
                    <a:pt x="286052" y="608543"/>
                    <a:pt x="283241" y="493483"/>
                  </a:cubicBezTo>
                  <a:close/>
                </a:path>
              </a:pathLst>
            </a:custGeom>
            <a:solidFill>
              <a:srgbClr val="092838"/>
            </a:solidFill>
            <a:ln w="8467"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2BFEB68-C214-EB87-CB0E-BD66342D0EE1}"/>
                </a:ext>
              </a:extLst>
            </p:cNvPr>
            <p:cNvSpPr/>
            <p:nvPr/>
          </p:nvSpPr>
          <p:spPr>
            <a:xfrm>
              <a:off x="12056401" y="1950612"/>
              <a:ext cx="1339163" cy="1271419"/>
            </a:xfrm>
            <a:custGeom>
              <a:avLst/>
              <a:gdLst>
                <a:gd name="connsiteX0" fmla="*/ 119707 w 1339163"/>
                <a:gd name="connsiteY0" fmla="*/ 1049867 h 1271419"/>
                <a:gd name="connsiteX1" fmla="*/ 180661 w 1339163"/>
                <a:gd name="connsiteY1" fmla="*/ 995925 h 1271419"/>
                <a:gd name="connsiteX2" fmla="*/ 266154 w 1339163"/>
                <a:gd name="connsiteY2" fmla="*/ 774733 h 1271419"/>
                <a:gd name="connsiteX3" fmla="*/ 382174 w 1339163"/>
                <a:gd name="connsiteY3" fmla="*/ 729853 h 1271419"/>
                <a:gd name="connsiteX4" fmla="*/ 485792 w 1339163"/>
                <a:gd name="connsiteY4" fmla="*/ 844914 h 1271419"/>
                <a:gd name="connsiteX5" fmla="*/ 528323 w 1339163"/>
                <a:gd name="connsiteY5" fmla="*/ 855233 h 1271419"/>
                <a:gd name="connsiteX6" fmla="*/ 891629 w 1339163"/>
                <a:gd name="connsiteY6" fmla="*/ 777544 h 1271419"/>
                <a:gd name="connsiteX7" fmla="*/ 892721 w 1339163"/>
                <a:gd name="connsiteY7" fmla="*/ 858209 h 1271419"/>
                <a:gd name="connsiteX8" fmla="*/ 1291646 w 1339163"/>
                <a:gd name="connsiteY8" fmla="*/ 600273 h 1271419"/>
                <a:gd name="connsiteX9" fmla="*/ 1277888 w 1339163"/>
                <a:gd name="connsiteY9" fmla="*/ 286676 h 1271419"/>
                <a:gd name="connsiteX10" fmla="*/ 1200663 w 1339163"/>
                <a:gd name="connsiteY10" fmla="*/ 201017 h 1271419"/>
                <a:gd name="connsiteX11" fmla="*/ 1066552 w 1339163"/>
                <a:gd name="connsiteY11" fmla="*/ 157890 h 1271419"/>
                <a:gd name="connsiteX12" fmla="*/ 922883 w 1339163"/>
                <a:gd name="connsiteY12" fmla="*/ 132556 h 1271419"/>
                <a:gd name="connsiteX13" fmla="*/ 984465 w 1339163"/>
                <a:gd name="connsiteY13" fmla="*/ 72231 h 1271419"/>
                <a:gd name="connsiteX14" fmla="*/ 645732 w 1339163"/>
                <a:gd name="connsiteY14" fmla="*/ 81922 h 1271419"/>
                <a:gd name="connsiteX15" fmla="*/ 688562 w 1339163"/>
                <a:gd name="connsiteY15" fmla="*/ 0 h 1271419"/>
                <a:gd name="connsiteX16" fmla="*/ 462508 w 1339163"/>
                <a:gd name="connsiteY16" fmla="*/ 37968 h 1271419"/>
                <a:gd name="connsiteX17" fmla="*/ 170970 w 1339163"/>
                <a:gd name="connsiteY17" fmla="*/ 205251 h 1271419"/>
                <a:gd name="connsiteX18" fmla="*/ 69205 w 1339163"/>
                <a:gd name="connsiteY18" fmla="*/ 324379 h 1271419"/>
                <a:gd name="connsiteX19" fmla="*/ 25119 w 1339163"/>
                <a:gd name="connsiteY19" fmla="*/ 487561 h 1271419"/>
                <a:gd name="connsiteX20" fmla="*/ 21349 w 1339163"/>
                <a:gd name="connsiteY20" fmla="*/ 1238085 h 1271419"/>
                <a:gd name="connsiteX21" fmla="*/ 31072 w 1339163"/>
                <a:gd name="connsiteY21" fmla="*/ 1267453 h 1271419"/>
                <a:gd name="connsiteX22" fmla="*/ 62954 w 1339163"/>
                <a:gd name="connsiteY22" fmla="*/ 1262625 h 1271419"/>
                <a:gd name="connsiteX23" fmla="*/ 76713 w 1339163"/>
                <a:gd name="connsiteY23" fmla="*/ 1230412 h 1271419"/>
                <a:gd name="connsiteX24" fmla="*/ 83724 w 1339163"/>
                <a:gd name="connsiteY24" fmla="*/ 1173030 h 1271419"/>
                <a:gd name="connsiteX25" fmla="*/ 94837 w 1339163"/>
                <a:gd name="connsiteY25" fmla="*/ 1085023 h 1271419"/>
                <a:gd name="connsiteX26" fmla="*/ 119707 w 1339163"/>
                <a:gd name="connsiteY26" fmla="*/ 1049867 h 12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9163" h="1271419">
                  <a:moveTo>
                    <a:pt x="119707" y="1049867"/>
                  </a:moveTo>
                  <a:cubicBezTo>
                    <a:pt x="138294" y="1030784"/>
                    <a:pt x="161743" y="1015173"/>
                    <a:pt x="180661" y="995925"/>
                  </a:cubicBezTo>
                  <a:cubicBezTo>
                    <a:pt x="246013" y="929977"/>
                    <a:pt x="221936" y="847262"/>
                    <a:pt x="266154" y="774733"/>
                  </a:cubicBezTo>
                  <a:cubicBezTo>
                    <a:pt x="289934" y="735806"/>
                    <a:pt x="341362" y="709844"/>
                    <a:pt x="382174" y="729853"/>
                  </a:cubicBezTo>
                  <a:cubicBezTo>
                    <a:pt x="429204" y="753004"/>
                    <a:pt x="438894" y="821631"/>
                    <a:pt x="485792" y="844914"/>
                  </a:cubicBezTo>
                  <a:cubicBezTo>
                    <a:pt x="498922" y="851495"/>
                    <a:pt x="513771" y="853678"/>
                    <a:pt x="528323" y="855233"/>
                  </a:cubicBezTo>
                  <a:cubicBezTo>
                    <a:pt x="653537" y="868991"/>
                    <a:pt x="782985" y="841342"/>
                    <a:pt x="891629" y="777544"/>
                  </a:cubicBezTo>
                  <a:cubicBezTo>
                    <a:pt x="875655" y="801324"/>
                    <a:pt x="876151" y="834926"/>
                    <a:pt x="892721" y="858209"/>
                  </a:cubicBezTo>
                  <a:cubicBezTo>
                    <a:pt x="1048560" y="817728"/>
                    <a:pt x="1190807" y="725818"/>
                    <a:pt x="1291646" y="600273"/>
                  </a:cubicBezTo>
                  <a:cubicBezTo>
                    <a:pt x="1370128" y="502576"/>
                    <a:pt x="1341355" y="386755"/>
                    <a:pt x="1277888" y="286676"/>
                  </a:cubicBezTo>
                  <a:cubicBezTo>
                    <a:pt x="1257085" y="254033"/>
                    <a:pt x="1233041" y="222448"/>
                    <a:pt x="1200663" y="201017"/>
                  </a:cubicBezTo>
                  <a:cubicBezTo>
                    <a:pt x="1161273" y="174923"/>
                    <a:pt x="1113119" y="166158"/>
                    <a:pt x="1066552" y="157890"/>
                  </a:cubicBezTo>
                  <a:cubicBezTo>
                    <a:pt x="1018696" y="149457"/>
                    <a:pt x="970872" y="140990"/>
                    <a:pt x="922883" y="132556"/>
                  </a:cubicBezTo>
                  <a:cubicBezTo>
                    <a:pt x="940544" y="109736"/>
                    <a:pt x="961347" y="89396"/>
                    <a:pt x="984465" y="72231"/>
                  </a:cubicBezTo>
                  <a:cubicBezTo>
                    <a:pt x="875986" y="38298"/>
                    <a:pt x="759536" y="85659"/>
                    <a:pt x="645732" y="81922"/>
                  </a:cubicBezTo>
                  <a:cubicBezTo>
                    <a:pt x="649469" y="50635"/>
                    <a:pt x="664948" y="20935"/>
                    <a:pt x="688562" y="0"/>
                  </a:cubicBezTo>
                  <a:cubicBezTo>
                    <a:pt x="611799" y="1257"/>
                    <a:pt x="535368" y="14387"/>
                    <a:pt x="462508" y="37968"/>
                  </a:cubicBezTo>
                  <a:cubicBezTo>
                    <a:pt x="355121" y="72694"/>
                    <a:pt x="255075" y="129910"/>
                    <a:pt x="170970" y="205251"/>
                  </a:cubicBezTo>
                  <a:cubicBezTo>
                    <a:pt x="134061" y="238390"/>
                    <a:pt x="88123" y="277945"/>
                    <a:pt x="69205" y="324379"/>
                  </a:cubicBezTo>
                  <a:cubicBezTo>
                    <a:pt x="48865" y="374220"/>
                    <a:pt x="36066" y="434578"/>
                    <a:pt x="25119" y="487561"/>
                  </a:cubicBezTo>
                  <a:cubicBezTo>
                    <a:pt x="-25218" y="735013"/>
                    <a:pt x="14503" y="988748"/>
                    <a:pt x="21349" y="1238085"/>
                  </a:cubicBezTo>
                  <a:cubicBezTo>
                    <a:pt x="21679" y="1248701"/>
                    <a:pt x="22605" y="1260905"/>
                    <a:pt x="31072" y="1267453"/>
                  </a:cubicBezTo>
                  <a:cubicBezTo>
                    <a:pt x="40266" y="1274796"/>
                    <a:pt x="54818" y="1271224"/>
                    <a:pt x="62954" y="1262625"/>
                  </a:cubicBezTo>
                  <a:cubicBezTo>
                    <a:pt x="71090" y="1254026"/>
                    <a:pt x="74365" y="1241987"/>
                    <a:pt x="76713" y="1230412"/>
                  </a:cubicBezTo>
                  <a:cubicBezTo>
                    <a:pt x="80615" y="1211494"/>
                    <a:pt x="82963" y="1192279"/>
                    <a:pt x="83724" y="1173030"/>
                  </a:cubicBezTo>
                  <a:cubicBezTo>
                    <a:pt x="84981" y="1143331"/>
                    <a:pt x="82798" y="1112375"/>
                    <a:pt x="94837" y="1085023"/>
                  </a:cubicBezTo>
                  <a:cubicBezTo>
                    <a:pt x="100624" y="1071761"/>
                    <a:pt x="109389" y="1060351"/>
                    <a:pt x="119707" y="1049867"/>
                  </a:cubicBezTo>
                  <a:close/>
                </a:path>
              </a:pathLst>
            </a:custGeom>
            <a:solidFill>
              <a:srgbClr val="092838"/>
            </a:solidFill>
            <a:ln w="8467" cap="flat">
              <a:noFill/>
              <a:prstDash val="solid"/>
              <a:miter/>
            </a:ln>
          </p:spPr>
          <p:txBody>
            <a:bodyPr rtlCol="0" anchor="ctr"/>
            <a:lstStyle/>
            <a:p>
              <a:endParaRPr lang="en-GB"/>
            </a:p>
          </p:txBody>
        </p:sp>
      </p:grpSp>
      <p:sp>
        <p:nvSpPr>
          <p:cNvPr id="18" name="TextBox 17">
            <a:extLst>
              <a:ext uri="{FF2B5EF4-FFF2-40B4-BE49-F238E27FC236}">
                <a16:creationId xmlns:a16="http://schemas.microsoft.com/office/drawing/2014/main" id="{5112DA4C-9DF6-EBCC-F55E-93EF93B3DE6D}"/>
              </a:ext>
            </a:extLst>
          </p:cNvPr>
          <p:cNvSpPr txBox="1"/>
          <p:nvPr/>
        </p:nvSpPr>
        <p:spPr>
          <a:xfrm>
            <a:off x="10082858" y="170698"/>
            <a:ext cx="1431226" cy="215444"/>
          </a:xfrm>
          <a:prstGeom prst="rect">
            <a:avLst/>
          </a:prstGeom>
          <a:noFill/>
        </p:spPr>
        <p:txBody>
          <a:bodyPr wrap="square" rtlCol="0">
            <a:spAutoFit/>
          </a:bodyPr>
          <a:lstStyle/>
          <a:p>
            <a:r>
              <a:rPr lang="en-GB" sz="800">
                <a:solidFill>
                  <a:schemeClr val="bg1">
                    <a:lumMod val="65000"/>
                  </a:schemeClr>
                </a:solidFill>
              </a:rPr>
              <a:t>demoversion@prsntr.com</a:t>
            </a:r>
          </a:p>
        </p:txBody>
      </p:sp>
      <p:grpSp>
        <p:nvGrpSpPr>
          <p:cNvPr id="30" name="Group 29">
            <a:extLst>
              <a:ext uri="{FF2B5EF4-FFF2-40B4-BE49-F238E27FC236}">
                <a16:creationId xmlns:a16="http://schemas.microsoft.com/office/drawing/2014/main" id="{277B1310-DAF9-A851-3A54-ED3644A12EDC}"/>
              </a:ext>
            </a:extLst>
          </p:cNvPr>
          <p:cNvGrpSpPr/>
          <p:nvPr/>
        </p:nvGrpSpPr>
        <p:grpSpPr>
          <a:xfrm>
            <a:off x="809460" y="1594951"/>
            <a:ext cx="10338619" cy="3698455"/>
            <a:chOff x="809460" y="1594951"/>
            <a:chExt cx="10338619" cy="3698455"/>
          </a:xfrm>
        </p:grpSpPr>
        <p:grpSp>
          <p:nvGrpSpPr>
            <p:cNvPr id="29" name="Group 28">
              <a:extLst>
                <a:ext uri="{FF2B5EF4-FFF2-40B4-BE49-F238E27FC236}">
                  <a16:creationId xmlns:a16="http://schemas.microsoft.com/office/drawing/2014/main" id="{69746678-5D85-812B-50E7-0BA5097432B5}"/>
                </a:ext>
              </a:extLst>
            </p:cNvPr>
            <p:cNvGrpSpPr/>
            <p:nvPr/>
          </p:nvGrpSpPr>
          <p:grpSpPr>
            <a:xfrm>
              <a:off x="809460" y="1594951"/>
              <a:ext cx="10338619" cy="3698455"/>
              <a:chOff x="809460" y="1549981"/>
              <a:chExt cx="10338619" cy="3698455"/>
            </a:xfrm>
          </p:grpSpPr>
          <p:sp>
            <p:nvSpPr>
              <p:cNvPr id="4" name="Rectangle: Rounded Corners 3">
                <a:extLst>
                  <a:ext uri="{FF2B5EF4-FFF2-40B4-BE49-F238E27FC236}">
                    <a16:creationId xmlns:a16="http://schemas.microsoft.com/office/drawing/2014/main" id="{019DD40E-7F54-DA00-E832-7C9EBF658127}"/>
                  </a:ext>
                </a:extLst>
              </p:cNvPr>
              <p:cNvSpPr/>
              <p:nvPr/>
            </p:nvSpPr>
            <p:spPr>
              <a:xfrm>
                <a:off x="809460" y="1549981"/>
                <a:ext cx="10338619" cy="3675715"/>
              </a:xfrm>
              <a:prstGeom prst="roundRect">
                <a:avLst>
                  <a:gd name="adj" fmla="val 3292"/>
                </a:avLst>
              </a:prstGeom>
              <a:solidFill>
                <a:schemeClr val="accent1"/>
              </a:solidFill>
              <a:ln w="6350">
                <a:noFill/>
              </a:ln>
              <a:effectLst>
                <a:outerShdw blurRad="1079500" dist="6350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19" name="TextBox 18">
                <a:extLst>
                  <a:ext uri="{FF2B5EF4-FFF2-40B4-BE49-F238E27FC236}">
                    <a16:creationId xmlns:a16="http://schemas.microsoft.com/office/drawing/2014/main" id="{C2B6BC46-B4E9-D3EB-77EA-31A3D2EDBC13}"/>
                  </a:ext>
                </a:extLst>
              </p:cNvPr>
              <p:cNvSpPr txBox="1"/>
              <p:nvPr/>
            </p:nvSpPr>
            <p:spPr>
              <a:xfrm>
                <a:off x="1084865" y="2004977"/>
                <a:ext cx="6610976" cy="1006429"/>
              </a:xfrm>
              <a:prstGeom prst="rect">
                <a:avLst/>
              </a:prstGeom>
              <a:noFill/>
            </p:spPr>
            <p:txBody>
              <a:bodyPr wrap="square">
                <a:spAutoFit/>
              </a:bodyPr>
              <a:lstStyle/>
              <a:p>
                <a:pPr>
                  <a:lnSpc>
                    <a:spcPct val="90000"/>
                  </a:lnSpc>
                </a:pPr>
                <a:r>
                  <a:rPr lang="en-US" sz="2600">
                    <a:solidFill>
                      <a:schemeClr val="bg1"/>
                    </a:solidFill>
                    <a:latin typeface="+mj-lt"/>
                  </a:rPr>
                  <a:t>3 STEPS TO A </a:t>
                </a:r>
              </a:p>
              <a:p>
                <a:pPr>
                  <a:lnSpc>
                    <a:spcPct val="90000"/>
                  </a:lnSpc>
                </a:pPr>
                <a:r>
                  <a:rPr lang="en-US" sz="4000">
                    <a:solidFill>
                      <a:schemeClr val="bg1"/>
                    </a:solidFill>
                    <a:latin typeface="+mj-lt"/>
                  </a:rPr>
                  <a:t>Perfect Presentation</a:t>
                </a:r>
              </a:p>
            </p:txBody>
          </p:sp>
          <p:sp>
            <p:nvSpPr>
              <p:cNvPr id="20" name="TextBox 19">
                <a:extLst>
                  <a:ext uri="{FF2B5EF4-FFF2-40B4-BE49-F238E27FC236}">
                    <a16:creationId xmlns:a16="http://schemas.microsoft.com/office/drawing/2014/main" id="{AA0C6E3A-7454-7DD2-5EDB-96FA2C4B24AE}"/>
                  </a:ext>
                </a:extLst>
              </p:cNvPr>
              <p:cNvSpPr txBox="1"/>
              <p:nvPr/>
            </p:nvSpPr>
            <p:spPr>
              <a:xfrm>
                <a:off x="1084865" y="3336871"/>
                <a:ext cx="4893905" cy="707886"/>
              </a:xfrm>
              <a:prstGeom prst="rect">
                <a:avLst/>
              </a:prstGeom>
              <a:noFill/>
            </p:spPr>
            <p:txBody>
              <a:bodyPr wrap="square" rtlCol="0">
                <a:spAutoFit/>
              </a:bodyPr>
              <a:lstStyle/>
              <a:p>
                <a:r>
                  <a:rPr lang="en-GB" sz="2000">
                    <a:solidFill>
                      <a:schemeClr val="bg1"/>
                    </a:solidFill>
                  </a:rPr>
                  <a:t>Use our simple 3-step planner to ensure your presentation is perfect in every way</a:t>
                </a:r>
              </a:p>
            </p:txBody>
          </p:sp>
          <p:pic>
            <p:nvPicPr>
              <p:cNvPr id="28" name="Picture 27" descr="A person holding her hands out&#10;&#10;Description automatically generated">
                <a:extLst>
                  <a:ext uri="{FF2B5EF4-FFF2-40B4-BE49-F238E27FC236}">
                    <a16:creationId xmlns:a16="http://schemas.microsoft.com/office/drawing/2014/main" id="{777504BE-C2EC-4C16-7139-5881BFFBCF3F}"/>
                  </a:ext>
                </a:extLst>
              </p:cNvPr>
              <p:cNvPicPr>
                <a:picLocks noChangeAspect="1"/>
              </p:cNvPicPr>
              <p:nvPr/>
            </p:nvPicPr>
            <p:blipFill rotWithShape="1">
              <a:blip r:embed="rId3"/>
              <a:srcRect l="32028" t="3861" r="3826" b="3863"/>
              <a:stretch/>
            </p:blipFill>
            <p:spPr>
              <a:xfrm>
                <a:off x="6577445" y="1549981"/>
                <a:ext cx="4570634" cy="3698455"/>
              </a:xfrm>
              <a:custGeom>
                <a:avLst/>
                <a:gdLst>
                  <a:gd name="connsiteX0" fmla="*/ 0 w 4570634"/>
                  <a:gd name="connsiteY0" fmla="*/ 0 h 3698455"/>
                  <a:gd name="connsiteX1" fmla="*/ 4456056 w 4570634"/>
                  <a:gd name="connsiteY1" fmla="*/ 0 h 3698455"/>
                  <a:gd name="connsiteX2" fmla="*/ 4570634 w 4570634"/>
                  <a:gd name="connsiteY2" fmla="*/ 114578 h 3698455"/>
                  <a:gd name="connsiteX3" fmla="*/ 4570634 w 4570634"/>
                  <a:gd name="connsiteY3" fmla="*/ 3583877 h 3698455"/>
                  <a:gd name="connsiteX4" fmla="*/ 4456056 w 4570634"/>
                  <a:gd name="connsiteY4" fmla="*/ 3698455 h 3698455"/>
                  <a:gd name="connsiteX5" fmla="*/ 0 w 4570634"/>
                  <a:gd name="connsiteY5" fmla="*/ 3698455 h 369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0634" h="3698455">
                    <a:moveTo>
                      <a:pt x="0" y="0"/>
                    </a:moveTo>
                    <a:lnTo>
                      <a:pt x="4456056" y="0"/>
                    </a:lnTo>
                    <a:cubicBezTo>
                      <a:pt x="4519336" y="0"/>
                      <a:pt x="4570634" y="51298"/>
                      <a:pt x="4570634" y="114578"/>
                    </a:cubicBezTo>
                    <a:lnTo>
                      <a:pt x="4570634" y="3583877"/>
                    </a:lnTo>
                    <a:cubicBezTo>
                      <a:pt x="4570634" y="3647157"/>
                      <a:pt x="4519336" y="3698455"/>
                      <a:pt x="4456056" y="3698455"/>
                    </a:cubicBezTo>
                    <a:lnTo>
                      <a:pt x="0" y="3698455"/>
                    </a:lnTo>
                    <a:close/>
                  </a:path>
                </a:pathLst>
              </a:custGeom>
            </p:spPr>
          </p:pic>
        </p:grpSp>
        <p:grpSp>
          <p:nvGrpSpPr>
            <p:cNvPr id="23" name="Group 22">
              <a:extLst>
                <a:ext uri="{FF2B5EF4-FFF2-40B4-BE49-F238E27FC236}">
                  <a16:creationId xmlns:a16="http://schemas.microsoft.com/office/drawing/2014/main" id="{895BFDDB-DBC1-58C8-BABE-6F3A0DB7DA82}"/>
                </a:ext>
              </a:extLst>
            </p:cNvPr>
            <p:cNvGrpSpPr/>
            <p:nvPr/>
          </p:nvGrpSpPr>
          <p:grpSpPr>
            <a:xfrm>
              <a:off x="1157836" y="4417261"/>
              <a:ext cx="1775139" cy="539186"/>
              <a:chOff x="830685" y="4723980"/>
              <a:chExt cx="1775139" cy="539186"/>
            </a:xfrm>
          </p:grpSpPr>
          <p:sp>
            <p:nvSpPr>
              <p:cNvPr id="21" name="Rectangle: Rounded Corners 20">
                <a:extLst>
                  <a:ext uri="{FF2B5EF4-FFF2-40B4-BE49-F238E27FC236}">
                    <a16:creationId xmlns:a16="http://schemas.microsoft.com/office/drawing/2014/main" id="{F1AE6AD9-81D2-25FD-EB79-BFBD0395115C}"/>
                  </a:ext>
                </a:extLst>
              </p:cNvPr>
              <p:cNvSpPr/>
              <p:nvPr/>
            </p:nvSpPr>
            <p:spPr>
              <a:xfrm>
                <a:off x="830685" y="4723980"/>
                <a:ext cx="1775139" cy="539186"/>
              </a:xfrm>
              <a:prstGeom prst="roundRect">
                <a:avLst>
                  <a:gd name="adj" fmla="val 14193"/>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hlinkClick r:id="" action="ppaction://hlinkshowjump?jump=nextslide"/>
                <a:extLst>
                  <a:ext uri="{FF2B5EF4-FFF2-40B4-BE49-F238E27FC236}">
                    <a16:creationId xmlns:a16="http://schemas.microsoft.com/office/drawing/2014/main" id="{56F4CD9B-70C6-7388-42B8-0D3AF0D3A4C4}"/>
                  </a:ext>
                </a:extLst>
              </p:cNvPr>
              <p:cNvSpPr txBox="1"/>
              <p:nvPr/>
            </p:nvSpPr>
            <p:spPr>
              <a:xfrm>
                <a:off x="919102" y="4856532"/>
                <a:ext cx="1598304" cy="313932"/>
              </a:xfrm>
              <a:prstGeom prst="rect">
                <a:avLst/>
              </a:prstGeom>
              <a:noFill/>
            </p:spPr>
            <p:txBody>
              <a:bodyPr wrap="square" rtlCol="0">
                <a:spAutoFit/>
              </a:bodyPr>
              <a:lstStyle/>
              <a:p>
                <a:pPr algn="ctr">
                  <a:lnSpc>
                    <a:spcPct val="90000"/>
                  </a:lnSpc>
                </a:pPr>
                <a:r>
                  <a:rPr lang="en-GB" sz="1600" b="1">
                    <a:solidFill>
                      <a:schemeClr val="bg1"/>
                    </a:solidFill>
                    <a:latin typeface="Lato Medium" panose="020F0502020204030203" pitchFamily="34" charset="0"/>
                    <a:ea typeface="Lato Medium" panose="020F0502020204030203" pitchFamily="34" charset="0"/>
                    <a:cs typeface="Lato Medium" panose="020F0502020204030203" pitchFamily="34" charset="0"/>
                  </a:rPr>
                  <a:t>Start Here !</a:t>
                </a:r>
              </a:p>
            </p:txBody>
          </p:sp>
        </p:grpSp>
      </p:grpSp>
    </p:spTree>
    <p:extLst>
      <p:ext uri="{BB962C8B-B14F-4D97-AF65-F5344CB8AC3E}">
        <p14:creationId xmlns:p14="http://schemas.microsoft.com/office/powerpoint/2010/main" val="94649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750" fill="hold"/>
                                        <p:tgtEl>
                                          <p:spTgt spid="30"/>
                                        </p:tgtEl>
                                        <p:attrNameLst>
                                          <p:attrName>ppt_w</p:attrName>
                                        </p:attrNameLst>
                                      </p:cBhvr>
                                      <p:tavLst>
                                        <p:tav tm="0">
                                          <p:val>
                                            <p:fltVal val="0"/>
                                          </p:val>
                                        </p:tav>
                                        <p:tav tm="100000">
                                          <p:val>
                                            <p:strVal val="#ppt_w"/>
                                          </p:val>
                                        </p:tav>
                                      </p:tavLst>
                                    </p:anim>
                                    <p:anim calcmode="lin" valueType="num">
                                      <p:cBhvr>
                                        <p:cTn id="8" dur="750" fill="hold"/>
                                        <p:tgtEl>
                                          <p:spTgt spid="30"/>
                                        </p:tgtEl>
                                        <p:attrNameLst>
                                          <p:attrName>ppt_h</p:attrName>
                                        </p:attrNameLst>
                                      </p:cBhvr>
                                      <p:tavLst>
                                        <p:tav tm="0">
                                          <p:val>
                                            <p:fltVal val="0"/>
                                          </p:val>
                                        </p:tav>
                                        <p:tav tm="100000">
                                          <p:val>
                                            <p:strVal val="#ppt_h"/>
                                          </p:val>
                                        </p:tav>
                                      </p:tavLst>
                                    </p:anim>
                                    <p:animEffect transition="in" filter="fade">
                                      <p:cBhvr>
                                        <p:cTn id="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9AD6AE7B-FF62-E5E4-2AB7-4795F17128B2}"/>
              </a:ext>
            </a:extLst>
          </p:cNvPr>
          <p:cNvGrpSpPr/>
          <p:nvPr/>
        </p:nvGrpSpPr>
        <p:grpSpPr>
          <a:xfrm>
            <a:off x="6911303" y="2887644"/>
            <a:ext cx="2880655" cy="1293625"/>
            <a:chOff x="6911303" y="2887644"/>
            <a:chExt cx="2880655" cy="1293625"/>
          </a:xfrm>
        </p:grpSpPr>
        <p:sp>
          <p:nvSpPr>
            <p:cNvPr id="83" name="Rectangle: Rounded Corners 82">
              <a:extLst>
                <a:ext uri="{FF2B5EF4-FFF2-40B4-BE49-F238E27FC236}">
                  <a16:creationId xmlns:a16="http://schemas.microsoft.com/office/drawing/2014/main" id="{EA4218FF-8B55-4046-A877-53088A3B7955}"/>
                </a:ext>
              </a:extLst>
            </p:cNvPr>
            <p:cNvSpPr/>
            <p:nvPr/>
          </p:nvSpPr>
          <p:spPr>
            <a:xfrm>
              <a:off x="6911303" y="2887644"/>
              <a:ext cx="2880655" cy="1293625"/>
            </a:xfrm>
            <a:prstGeom prst="roundRect">
              <a:avLst>
                <a:gd name="adj" fmla="val 671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6A8E46D5-F248-3F4E-2F10-7DC0A25BF3A4}"/>
                </a:ext>
              </a:extLst>
            </p:cNvPr>
            <p:cNvSpPr txBox="1"/>
            <p:nvPr/>
          </p:nvSpPr>
          <p:spPr>
            <a:xfrm>
              <a:off x="6988739" y="3095601"/>
              <a:ext cx="2769945" cy="892552"/>
            </a:xfrm>
            <a:prstGeom prst="rect">
              <a:avLst/>
            </a:prstGeom>
            <a:noFill/>
          </p:spPr>
          <p:txBody>
            <a:bodyPr wrap="square" rtlCol="0">
              <a:spAutoFit/>
            </a:bodyPr>
            <a:lstStyle/>
            <a:p>
              <a:r>
                <a:rPr lang="en-GB" sz="1300">
                  <a:solidFill>
                    <a:schemeClr val="bg1"/>
                  </a:solidFill>
                  <a:latin typeface="Lato Medium" panose="020F0502020204030203" pitchFamily="34" charset="0"/>
                  <a:ea typeface="Lato Medium" panose="020F0502020204030203" pitchFamily="34" charset="0"/>
                  <a:cs typeface="Lato Medium" panose="020F0502020204030203" pitchFamily="34" charset="0"/>
                </a:rPr>
                <a:t>When presenting research, be sure to emphasise the key takeout for your audience at the beginning or end of sharing the data.</a:t>
              </a:r>
            </a:p>
          </p:txBody>
        </p:sp>
      </p:grpSp>
      <p:cxnSp>
        <p:nvCxnSpPr>
          <p:cNvPr id="25" name="Straight Connector 24">
            <a:extLst>
              <a:ext uri="{FF2B5EF4-FFF2-40B4-BE49-F238E27FC236}">
                <a16:creationId xmlns:a16="http://schemas.microsoft.com/office/drawing/2014/main" id="{E580F508-607E-A6DF-C486-FC03F01E78F3}"/>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956FFE9-D8A0-F48D-C80C-F2FE8317D8F0}"/>
              </a:ext>
            </a:extLst>
          </p:cNvPr>
          <p:cNvGrpSpPr/>
          <p:nvPr/>
        </p:nvGrpSpPr>
        <p:grpSpPr>
          <a:xfrm>
            <a:off x="11420734" y="78381"/>
            <a:ext cx="369898" cy="369898"/>
            <a:chOff x="10782482" y="1546362"/>
            <a:chExt cx="3988097" cy="3988097"/>
          </a:xfrm>
        </p:grpSpPr>
        <p:sp>
          <p:nvSpPr>
            <p:cNvPr id="45" name="Freeform: Shape 44">
              <a:extLst>
                <a:ext uri="{FF2B5EF4-FFF2-40B4-BE49-F238E27FC236}">
                  <a16:creationId xmlns:a16="http://schemas.microsoft.com/office/drawing/2014/main" id="{AFBA9FD6-3111-6E6A-76C0-B70F1700C542}"/>
                </a:ext>
              </a:extLst>
            </p:cNvPr>
            <p:cNvSpPr/>
            <p:nvPr/>
          </p:nvSpPr>
          <p:spPr>
            <a:xfrm>
              <a:off x="10782482" y="1546362"/>
              <a:ext cx="3988097" cy="3988097"/>
            </a:xfrm>
            <a:custGeom>
              <a:avLst/>
              <a:gdLst>
                <a:gd name="connsiteX0" fmla="*/ 3988098 w 3988097"/>
                <a:gd name="connsiteY0" fmla="*/ 1994065 h 3988097"/>
                <a:gd name="connsiteX1" fmla="*/ 3507879 w 3988097"/>
                <a:gd name="connsiteY1" fmla="*/ 3292012 h 3988097"/>
                <a:gd name="connsiteX2" fmla="*/ 3183665 w 3988097"/>
                <a:gd name="connsiteY2" fmla="*/ 3594332 h 3988097"/>
                <a:gd name="connsiteX3" fmla="*/ 1994198 w 3988097"/>
                <a:gd name="connsiteY3" fmla="*/ 3988098 h 3988097"/>
                <a:gd name="connsiteX4" fmla="*/ 1193370 w 3988097"/>
                <a:gd name="connsiteY4" fmla="*/ 3820683 h 3988097"/>
                <a:gd name="connsiteX5" fmla="*/ 804102 w 3988097"/>
                <a:gd name="connsiteY5" fmla="*/ 3594332 h 3988097"/>
                <a:gd name="connsiteX6" fmla="*/ 480384 w 3988097"/>
                <a:gd name="connsiteY6" fmla="*/ 3292144 h 3988097"/>
                <a:gd name="connsiteX7" fmla="*/ 0 w 3988097"/>
                <a:gd name="connsiteY7" fmla="*/ 1994065 h 3988097"/>
                <a:gd name="connsiteX8" fmla="*/ 1994198 w 3988097"/>
                <a:gd name="connsiteY8" fmla="*/ 0 h 3988097"/>
                <a:gd name="connsiteX9" fmla="*/ 3745640 w 3988097"/>
                <a:gd name="connsiteY9" fmla="*/ 1040309 h 3988097"/>
                <a:gd name="connsiteX10" fmla="*/ 3988098 w 3988097"/>
                <a:gd name="connsiteY10" fmla="*/ 1994065 h 39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097" h="3988097">
                  <a:moveTo>
                    <a:pt x="3988098" y="1994065"/>
                  </a:moveTo>
                  <a:cubicBezTo>
                    <a:pt x="3988098" y="2489597"/>
                    <a:pt x="3807090" y="2943258"/>
                    <a:pt x="3507879" y="3292012"/>
                  </a:cubicBezTo>
                  <a:cubicBezTo>
                    <a:pt x="3411438" y="3404394"/>
                    <a:pt x="3302463" y="3505994"/>
                    <a:pt x="3183665" y="3594332"/>
                  </a:cubicBezTo>
                  <a:cubicBezTo>
                    <a:pt x="2851646" y="3841783"/>
                    <a:pt x="2440054" y="3988098"/>
                    <a:pt x="1994198" y="3988098"/>
                  </a:cubicBezTo>
                  <a:cubicBezTo>
                    <a:pt x="1709241" y="3988098"/>
                    <a:pt x="1438473" y="3928401"/>
                    <a:pt x="1193370" y="3820683"/>
                  </a:cubicBezTo>
                  <a:cubicBezTo>
                    <a:pt x="1054563" y="3759862"/>
                    <a:pt x="924190" y="3683761"/>
                    <a:pt x="804102" y="3594332"/>
                  </a:cubicBezTo>
                  <a:cubicBezTo>
                    <a:pt x="685469" y="3505696"/>
                    <a:pt x="576825" y="3404394"/>
                    <a:pt x="480384" y="3292144"/>
                  </a:cubicBezTo>
                  <a:cubicBezTo>
                    <a:pt x="181173" y="2943390"/>
                    <a:pt x="0" y="2489762"/>
                    <a:pt x="0" y="1994065"/>
                  </a:cubicBezTo>
                  <a:cubicBezTo>
                    <a:pt x="0" y="892770"/>
                    <a:pt x="892903" y="0"/>
                    <a:pt x="1994198" y="0"/>
                  </a:cubicBezTo>
                  <a:cubicBezTo>
                    <a:pt x="2749881" y="0"/>
                    <a:pt x="3407370" y="420489"/>
                    <a:pt x="3745640" y="1040309"/>
                  </a:cubicBezTo>
                  <a:cubicBezTo>
                    <a:pt x="3900256" y="1323578"/>
                    <a:pt x="3988098" y="1648586"/>
                    <a:pt x="3988098" y="1994065"/>
                  </a:cubicBezTo>
                  <a:close/>
                </a:path>
              </a:pathLst>
            </a:custGeom>
            <a:solidFill>
              <a:schemeClr val="accent1"/>
            </a:solidFill>
            <a:ln w="846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17BB5B2-F471-36AE-76C1-36AA4F1E03D4}"/>
                </a:ext>
              </a:extLst>
            </p:cNvPr>
            <p:cNvSpPr/>
            <p:nvPr/>
          </p:nvSpPr>
          <p:spPr>
            <a:xfrm>
              <a:off x="11975852" y="2002338"/>
              <a:ext cx="2794727" cy="3532121"/>
            </a:xfrm>
            <a:custGeom>
              <a:avLst/>
              <a:gdLst>
                <a:gd name="connsiteX0" fmla="*/ 2794728 w 2794727"/>
                <a:gd name="connsiteY0" fmla="*/ 1538089 h 3532121"/>
                <a:gd name="connsiteX1" fmla="*/ 2314509 w 2794727"/>
                <a:gd name="connsiteY1" fmla="*/ 2836036 h 3532121"/>
                <a:gd name="connsiteX2" fmla="*/ 1990295 w 2794727"/>
                <a:gd name="connsiteY2" fmla="*/ 3138355 h 3532121"/>
                <a:gd name="connsiteX3" fmla="*/ 800828 w 2794727"/>
                <a:gd name="connsiteY3" fmla="*/ 3532121 h 3532121"/>
                <a:gd name="connsiteX4" fmla="*/ 0 w 2794727"/>
                <a:gd name="connsiteY4" fmla="*/ 3364706 h 3532121"/>
                <a:gd name="connsiteX5" fmla="*/ 894325 w 2794727"/>
                <a:gd name="connsiteY5" fmla="*/ 332680 h 3532121"/>
                <a:gd name="connsiteX6" fmla="*/ 1357346 w 2794727"/>
                <a:gd name="connsiteY6" fmla="*/ 339560 h 3532121"/>
                <a:gd name="connsiteX7" fmla="*/ 1052347 w 2794727"/>
                <a:gd name="connsiteY7" fmla="*/ 0 h 3532121"/>
                <a:gd name="connsiteX8" fmla="*/ 2552270 w 2794727"/>
                <a:gd name="connsiteY8" fmla="*/ 584200 h 3532121"/>
                <a:gd name="connsiteX9" fmla="*/ 2794728 w 2794727"/>
                <a:gd name="connsiteY9" fmla="*/ 1538089 h 35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727" h="3532121">
                  <a:moveTo>
                    <a:pt x="2794728" y="1538089"/>
                  </a:moveTo>
                  <a:cubicBezTo>
                    <a:pt x="2794728" y="2033621"/>
                    <a:pt x="2613720" y="2487282"/>
                    <a:pt x="2314509" y="2836036"/>
                  </a:cubicBezTo>
                  <a:cubicBezTo>
                    <a:pt x="2218068" y="2948418"/>
                    <a:pt x="2109093" y="3050018"/>
                    <a:pt x="1990295" y="3138355"/>
                  </a:cubicBezTo>
                  <a:cubicBezTo>
                    <a:pt x="1658276" y="3385807"/>
                    <a:pt x="1246684" y="3532121"/>
                    <a:pt x="800828" y="3532121"/>
                  </a:cubicBezTo>
                  <a:cubicBezTo>
                    <a:pt x="515871" y="3532121"/>
                    <a:pt x="245103" y="3472425"/>
                    <a:pt x="0" y="3364706"/>
                  </a:cubicBezTo>
                  <a:lnTo>
                    <a:pt x="894325" y="332680"/>
                  </a:lnTo>
                  <a:lnTo>
                    <a:pt x="1357346" y="339560"/>
                  </a:lnTo>
                  <a:lnTo>
                    <a:pt x="1052347" y="0"/>
                  </a:lnTo>
                  <a:lnTo>
                    <a:pt x="2552270" y="584200"/>
                  </a:lnTo>
                  <a:cubicBezTo>
                    <a:pt x="2706886" y="867602"/>
                    <a:pt x="2794728" y="1192609"/>
                    <a:pt x="2794728" y="1538089"/>
                  </a:cubicBezTo>
                  <a:close/>
                </a:path>
              </a:pathLst>
            </a:custGeom>
            <a:solidFill>
              <a:srgbClr val="82BA38"/>
            </a:solidFill>
            <a:ln w="846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190591F-6F51-8B30-0664-32E37A88D23F}"/>
                </a:ext>
              </a:extLst>
            </p:cNvPr>
            <p:cNvSpPr/>
            <p:nvPr/>
          </p:nvSpPr>
          <p:spPr>
            <a:xfrm>
              <a:off x="12017507" y="2875317"/>
              <a:ext cx="117535" cy="388215"/>
            </a:xfrm>
            <a:custGeom>
              <a:avLst/>
              <a:gdLst>
                <a:gd name="connsiteX0" fmla="*/ 88388 w 117535"/>
                <a:gd name="connsiteY0" fmla="*/ 20717 h 388215"/>
                <a:gd name="connsiteX1" fmla="*/ 20853 w 117535"/>
                <a:gd name="connsiteY1" fmla="*/ 18534 h 388215"/>
                <a:gd name="connsiteX2" fmla="*/ 2266 w 117535"/>
                <a:gd name="connsiteY2" fmla="*/ 166271 h 388215"/>
                <a:gd name="connsiteX3" fmla="*/ 19927 w 117535"/>
                <a:gd name="connsiteY3" fmla="*/ 280372 h 388215"/>
                <a:gd name="connsiteX4" fmla="*/ 69173 w 117535"/>
                <a:gd name="connsiteY4" fmla="*/ 376978 h 388215"/>
                <a:gd name="connsiteX5" fmla="*/ 92919 w 117535"/>
                <a:gd name="connsiteY5" fmla="*/ 387793 h 388215"/>
                <a:gd name="connsiteX6" fmla="*/ 115607 w 117535"/>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35" h="388215">
                  <a:moveTo>
                    <a:pt x="88388" y="20717"/>
                  </a:moveTo>
                  <a:cubicBezTo>
                    <a:pt x="68544" y="-1012"/>
                    <a:pt x="38051" y="-11331"/>
                    <a:pt x="20853" y="18534"/>
                  </a:cubicBezTo>
                  <a:cubicBezTo>
                    <a:pt x="-3819" y="61364"/>
                    <a:pt x="-1339" y="118910"/>
                    <a:pt x="2266" y="166271"/>
                  </a:cubicBezTo>
                  <a:cubicBezTo>
                    <a:pt x="5243" y="204569"/>
                    <a:pt x="9939" y="243033"/>
                    <a:pt x="19927" y="280372"/>
                  </a:cubicBezTo>
                  <a:cubicBezTo>
                    <a:pt x="28526" y="312585"/>
                    <a:pt x="40399" y="356969"/>
                    <a:pt x="69173" y="376978"/>
                  </a:cubicBezTo>
                  <a:cubicBezTo>
                    <a:pt x="75721" y="381509"/>
                    <a:pt x="84651" y="386073"/>
                    <a:pt x="92919" y="387793"/>
                  </a:cubicBezTo>
                  <a:cubicBezTo>
                    <a:pt x="97450" y="388719"/>
                    <a:pt x="124967" y="389182"/>
                    <a:pt x="115607" y="377309"/>
                  </a:cubicBezTo>
                </a:path>
              </a:pathLst>
            </a:custGeom>
            <a:solidFill>
              <a:srgbClr val="FBCB98"/>
            </a:solidFill>
            <a:ln w="846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354612E-5DE0-DB9F-BD93-55C4DB7C759D}"/>
                </a:ext>
              </a:extLst>
            </p:cNvPr>
            <p:cNvSpPr/>
            <p:nvPr/>
          </p:nvSpPr>
          <p:spPr>
            <a:xfrm>
              <a:off x="13415825" y="2875317"/>
              <a:ext cx="117546" cy="388215"/>
            </a:xfrm>
            <a:custGeom>
              <a:avLst/>
              <a:gdLst>
                <a:gd name="connsiteX0" fmla="*/ 29126 w 117546"/>
                <a:gd name="connsiteY0" fmla="*/ 20717 h 388215"/>
                <a:gd name="connsiteX1" fmla="*/ 96661 w 117546"/>
                <a:gd name="connsiteY1" fmla="*/ 18534 h 388215"/>
                <a:gd name="connsiteX2" fmla="*/ 115281 w 117546"/>
                <a:gd name="connsiteY2" fmla="*/ 166271 h 388215"/>
                <a:gd name="connsiteX3" fmla="*/ 97620 w 117546"/>
                <a:gd name="connsiteY3" fmla="*/ 280372 h 388215"/>
                <a:gd name="connsiteX4" fmla="*/ 48375 w 117546"/>
                <a:gd name="connsiteY4" fmla="*/ 376978 h 388215"/>
                <a:gd name="connsiteX5" fmla="*/ 24595 w 117546"/>
                <a:gd name="connsiteY5" fmla="*/ 387793 h 388215"/>
                <a:gd name="connsiteX6" fmla="*/ 1940 w 117546"/>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6" h="388215">
                  <a:moveTo>
                    <a:pt x="29126" y="20717"/>
                  </a:moveTo>
                  <a:cubicBezTo>
                    <a:pt x="49003" y="-1012"/>
                    <a:pt x="79463" y="-11331"/>
                    <a:pt x="96661" y="18534"/>
                  </a:cubicBezTo>
                  <a:cubicBezTo>
                    <a:pt x="121367" y="61364"/>
                    <a:pt x="118886" y="118910"/>
                    <a:pt x="115281" y="166271"/>
                  </a:cubicBezTo>
                  <a:cubicBezTo>
                    <a:pt x="112305" y="204569"/>
                    <a:pt x="107608" y="243033"/>
                    <a:pt x="97620" y="280372"/>
                  </a:cubicBezTo>
                  <a:cubicBezTo>
                    <a:pt x="89021" y="312585"/>
                    <a:pt x="77148" y="356969"/>
                    <a:pt x="48375" y="376978"/>
                  </a:cubicBezTo>
                  <a:cubicBezTo>
                    <a:pt x="41793" y="381509"/>
                    <a:pt x="32897" y="386073"/>
                    <a:pt x="24595" y="387793"/>
                  </a:cubicBezTo>
                  <a:cubicBezTo>
                    <a:pt x="20064" y="388719"/>
                    <a:pt x="-7452" y="389182"/>
                    <a:pt x="1940" y="377309"/>
                  </a:cubicBezTo>
                </a:path>
              </a:pathLst>
            </a:custGeom>
            <a:solidFill>
              <a:srgbClr val="FBCB98"/>
            </a:solidFill>
            <a:ln w="846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70B0F8D-9A69-7AA0-F7FF-1DECE5DEAFBE}"/>
                </a:ext>
              </a:extLst>
            </p:cNvPr>
            <p:cNvSpPr/>
            <p:nvPr/>
          </p:nvSpPr>
          <p:spPr>
            <a:xfrm>
              <a:off x="11262866" y="3528223"/>
              <a:ext cx="3027494" cy="1612470"/>
            </a:xfrm>
            <a:custGeom>
              <a:avLst/>
              <a:gdLst>
                <a:gd name="connsiteX0" fmla="*/ 3027495 w 3027494"/>
                <a:gd name="connsiteY0" fmla="*/ 1310151 h 1612470"/>
                <a:gd name="connsiteX1" fmla="*/ 2703281 w 3027494"/>
                <a:gd name="connsiteY1" fmla="*/ 1612470 h 1612470"/>
                <a:gd name="connsiteX2" fmla="*/ 323718 w 3027494"/>
                <a:gd name="connsiteY2" fmla="*/ 1612470 h 1612470"/>
                <a:gd name="connsiteX3" fmla="*/ 0 w 3027494"/>
                <a:gd name="connsiteY3" fmla="*/ 1310283 h 1612470"/>
                <a:gd name="connsiteX4" fmla="*/ 528836 w 3027494"/>
                <a:gd name="connsiteY4" fmla="*/ 821002 h 1612470"/>
                <a:gd name="connsiteX5" fmla="*/ 939965 w 3027494"/>
                <a:gd name="connsiteY5" fmla="*/ 663112 h 1612470"/>
                <a:gd name="connsiteX6" fmla="*/ 1091605 w 3027494"/>
                <a:gd name="connsiteY6" fmla="*/ 355798 h 1612470"/>
                <a:gd name="connsiteX7" fmla="*/ 1091605 w 3027494"/>
                <a:gd name="connsiteY7" fmla="*/ 0 h 1612470"/>
                <a:gd name="connsiteX8" fmla="*/ 1935593 w 3027494"/>
                <a:gd name="connsiteY8" fmla="*/ 0 h 1612470"/>
                <a:gd name="connsiteX9" fmla="*/ 1935593 w 3027494"/>
                <a:gd name="connsiteY9" fmla="*/ 355468 h 1612470"/>
                <a:gd name="connsiteX10" fmla="*/ 2103173 w 3027494"/>
                <a:gd name="connsiteY10" fmla="*/ 674390 h 1612470"/>
                <a:gd name="connsiteX11" fmla="*/ 2499122 w 3027494"/>
                <a:gd name="connsiteY11" fmla="*/ 820539 h 1612470"/>
                <a:gd name="connsiteX12" fmla="*/ 3027495 w 3027494"/>
                <a:gd name="connsiteY12" fmla="*/ 1310151 h 16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7494" h="1612470">
                  <a:moveTo>
                    <a:pt x="3027495" y="1310151"/>
                  </a:moveTo>
                  <a:cubicBezTo>
                    <a:pt x="2931054" y="1422532"/>
                    <a:pt x="2822244" y="1524132"/>
                    <a:pt x="2703281" y="1612470"/>
                  </a:cubicBezTo>
                  <a:lnTo>
                    <a:pt x="323718" y="1612470"/>
                  </a:lnTo>
                  <a:cubicBezTo>
                    <a:pt x="204920" y="1523835"/>
                    <a:pt x="96275" y="1422532"/>
                    <a:pt x="0" y="1310283"/>
                  </a:cubicBezTo>
                  <a:cubicBezTo>
                    <a:pt x="90355" y="1080029"/>
                    <a:pt x="281847" y="896342"/>
                    <a:pt x="528836" y="821002"/>
                  </a:cubicBezTo>
                  <a:lnTo>
                    <a:pt x="939965" y="663112"/>
                  </a:lnTo>
                  <a:cubicBezTo>
                    <a:pt x="1098782" y="610923"/>
                    <a:pt x="1091605" y="523048"/>
                    <a:pt x="1091605" y="355798"/>
                  </a:cubicBezTo>
                  <a:lnTo>
                    <a:pt x="1091605" y="0"/>
                  </a:lnTo>
                  <a:lnTo>
                    <a:pt x="1935593" y="0"/>
                  </a:lnTo>
                  <a:lnTo>
                    <a:pt x="1935593" y="355468"/>
                  </a:lnTo>
                  <a:cubicBezTo>
                    <a:pt x="1935593" y="522883"/>
                    <a:pt x="1944026" y="622333"/>
                    <a:pt x="2103173" y="674390"/>
                  </a:cubicBezTo>
                  <a:lnTo>
                    <a:pt x="2499122" y="820539"/>
                  </a:lnTo>
                  <a:cubicBezTo>
                    <a:pt x="2746111" y="896210"/>
                    <a:pt x="2937437" y="1079864"/>
                    <a:pt x="3027495" y="1310151"/>
                  </a:cubicBezTo>
                  <a:close/>
                </a:path>
              </a:pathLst>
            </a:custGeom>
            <a:solidFill>
              <a:srgbClr val="ECC090"/>
            </a:solidFill>
            <a:ln w="846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FBD9003-1130-86D6-16CD-6FEEF3094459}"/>
                </a:ext>
              </a:extLst>
            </p:cNvPr>
            <p:cNvSpPr/>
            <p:nvPr/>
          </p:nvSpPr>
          <p:spPr>
            <a:xfrm>
              <a:off x="11262866" y="4218058"/>
              <a:ext cx="3027329" cy="1316401"/>
            </a:xfrm>
            <a:custGeom>
              <a:avLst/>
              <a:gdLst>
                <a:gd name="connsiteX0" fmla="*/ 2499122 w 3027329"/>
                <a:gd name="connsiteY0" fmla="*/ 130704 h 1316401"/>
                <a:gd name="connsiteX1" fmla="*/ 2173982 w 3027329"/>
                <a:gd name="connsiteY1" fmla="*/ 10649 h 1316401"/>
                <a:gd name="connsiteX2" fmla="*/ 870248 w 3027329"/>
                <a:gd name="connsiteY2" fmla="*/ 0 h 1316401"/>
                <a:gd name="connsiteX3" fmla="*/ 528836 w 3027329"/>
                <a:gd name="connsiteY3" fmla="*/ 131167 h 1316401"/>
                <a:gd name="connsiteX4" fmla="*/ 0 w 3027329"/>
                <a:gd name="connsiteY4" fmla="*/ 620448 h 1316401"/>
                <a:gd name="connsiteX5" fmla="*/ 1513648 w 3027329"/>
                <a:gd name="connsiteY5" fmla="*/ 1316401 h 1316401"/>
                <a:gd name="connsiteX6" fmla="*/ 3027330 w 3027329"/>
                <a:gd name="connsiteY6" fmla="*/ 620316 h 1316401"/>
                <a:gd name="connsiteX7" fmla="*/ 2499122 w 3027329"/>
                <a:gd name="connsiteY7" fmla="*/ 130704 h 13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29" h="1316401">
                  <a:moveTo>
                    <a:pt x="2499122" y="130704"/>
                  </a:moveTo>
                  <a:lnTo>
                    <a:pt x="2173982" y="10649"/>
                  </a:lnTo>
                  <a:cubicBezTo>
                    <a:pt x="1845237" y="344719"/>
                    <a:pt x="1113797" y="369557"/>
                    <a:pt x="870248" y="0"/>
                  </a:cubicBezTo>
                  <a:lnTo>
                    <a:pt x="528836" y="131167"/>
                  </a:lnTo>
                  <a:cubicBezTo>
                    <a:pt x="281847" y="206507"/>
                    <a:pt x="90355" y="390194"/>
                    <a:pt x="0" y="620448"/>
                  </a:cubicBezTo>
                  <a:cubicBezTo>
                    <a:pt x="365621" y="1046427"/>
                    <a:pt x="908083" y="1316401"/>
                    <a:pt x="1513648" y="1316401"/>
                  </a:cubicBezTo>
                  <a:cubicBezTo>
                    <a:pt x="2119246" y="1316401"/>
                    <a:pt x="2661708" y="1046427"/>
                    <a:pt x="3027330" y="620316"/>
                  </a:cubicBezTo>
                  <a:cubicBezTo>
                    <a:pt x="2937437" y="390029"/>
                    <a:pt x="2745945" y="206375"/>
                    <a:pt x="2499122" y="130704"/>
                  </a:cubicBezTo>
                  <a:close/>
                </a:path>
              </a:pathLst>
            </a:custGeom>
            <a:solidFill>
              <a:schemeClr val="accent2"/>
            </a:solidFill>
            <a:ln w="8467"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0684B50-5AFF-C7ED-6A89-9AE197C5ABCF}"/>
                </a:ext>
              </a:extLst>
            </p:cNvPr>
            <p:cNvSpPr/>
            <p:nvPr/>
          </p:nvSpPr>
          <p:spPr>
            <a:xfrm>
              <a:off x="12105843" y="2078413"/>
              <a:ext cx="1342603" cy="1890804"/>
            </a:xfrm>
            <a:custGeom>
              <a:avLst/>
              <a:gdLst>
                <a:gd name="connsiteX0" fmla="*/ 1342548 w 1342603"/>
                <a:gd name="connsiteY0" fmla="*/ 745092 h 1890804"/>
                <a:gd name="connsiteX1" fmla="*/ 671300 w 1342603"/>
                <a:gd name="connsiteY1" fmla="*/ 59 h 1890804"/>
                <a:gd name="connsiteX2" fmla="*/ 671300 w 1342603"/>
                <a:gd name="connsiteY2" fmla="*/ 59 h 1890804"/>
                <a:gd name="connsiteX3" fmla="*/ 671300 w 1342603"/>
                <a:gd name="connsiteY3" fmla="*/ 59 h 1890804"/>
                <a:gd name="connsiteX4" fmla="*/ 52 w 1342603"/>
                <a:gd name="connsiteY4" fmla="*/ 745092 h 1890804"/>
                <a:gd name="connsiteX5" fmla="*/ 28825 w 1342603"/>
                <a:gd name="connsiteY5" fmla="*/ 1263147 h 1890804"/>
                <a:gd name="connsiteX6" fmla="*/ 670539 w 1342603"/>
                <a:gd name="connsiteY6" fmla="*/ 1890804 h 1890804"/>
                <a:gd name="connsiteX7" fmla="*/ 1313642 w 1342603"/>
                <a:gd name="connsiteY7" fmla="*/ 1263147 h 1890804"/>
                <a:gd name="connsiteX8" fmla="*/ 1342548 w 1342603"/>
                <a:gd name="connsiteY8" fmla="*/ 745092 h 18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03" h="1890804">
                  <a:moveTo>
                    <a:pt x="1342548" y="745092"/>
                  </a:moveTo>
                  <a:cubicBezTo>
                    <a:pt x="1340828" y="268644"/>
                    <a:pt x="1048530" y="59"/>
                    <a:pt x="671300" y="59"/>
                  </a:cubicBezTo>
                  <a:cubicBezTo>
                    <a:pt x="671168" y="59"/>
                    <a:pt x="671300" y="73844"/>
                    <a:pt x="671300" y="59"/>
                  </a:cubicBezTo>
                  <a:cubicBezTo>
                    <a:pt x="671300" y="-73"/>
                    <a:pt x="671465" y="59"/>
                    <a:pt x="671300" y="59"/>
                  </a:cubicBezTo>
                  <a:cubicBezTo>
                    <a:pt x="294269" y="59"/>
                    <a:pt x="1772" y="268644"/>
                    <a:pt x="52" y="745092"/>
                  </a:cubicBezTo>
                  <a:cubicBezTo>
                    <a:pt x="-709" y="962381"/>
                    <a:pt x="6799" y="1105422"/>
                    <a:pt x="28825" y="1263147"/>
                  </a:cubicBezTo>
                  <a:cubicBezTo>
                    <a:pt x="97452" y="1753386"/>
                    <a:pt x="548765" y="1890804"/>
                    <a:pt x="670539" y="1890804"/>
                  </a:cubicBezTo>
                  <a:cubicBezTo>
                    <a:pt x="819830" y="1890804"/>
                    <a:pt x="1245016" y="1753386"/>
                    <a:pt x="1313642" y="1263147"/>
                  </a:cubicBezTo>
                  <a:cubicBezTo>
                    <a:pt x="1335834" y="1105422"/>
                    <a:pt x="1343342" y="962381"/>
                    <a:pt x="1342548" y="745092"/>
                  </a:cubicBezTo>
                  <a:close/>
                </a:path>
              </a:pathLst>
            </a:custGeom>
            <a:solidFill>
              <a:srgbClr val="FBCB98"/>
            </a:solidFill>
            <a:ln w="8467"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3721D84-DE92-7230-27E6-DBAB4B37EA0F}"/>
                </a:ext>
              </a:extLst>
            </p:cNvPr>
            <p:cNvSpPr/>
            <p:nvPr/>
          </p:nvSpPr>
          <p:spPr>
            <a:xfrm>
              <a:off x="13210493" y="2280777"/>
              <a:ext cx="283678" cy="860015"/>
            </a:xfrm>
            <a:custGeom>
              <a:avLst/>
              <a:gdLst>
                <a:gd name="connsiteX0" fmla="*/ 283241 w 283678"/>
                <a:gd name="connsiteY0" fmla="*/ 493483 h 860015"/>
                <a:gd name="connsiteX1" fmla="*/ 279966 w 283678"/>
                <a:gd name="connsiteY1" fmla="*/ 424559 h 860015"/>
                <a:gd name="connsiteX2" fmla="*/ 224305 w 283678"/>
                <a:gd name="connsiteY2" fmla="*/ 175685 h 860015"/>
                <a:gd name="connsiteX3" fmla="*/ 177275 w 283678"/>
                <a:gd name="connsiteY3" fmla="*/ 30627 h 860015"/>
                <a:gd name="connsiteX4" fmla="*/ 7346 w 283678"/>
                <a:gd name="connsiteY4" fmla="*/ 161927 h 860015"/>
                <a:gd name="connsiteX5" fmla="*/ 15152 w 283678"/>
                <a:gd name="connsiteY5" fmla="*/ 344192 h 860015"/>
                <a:gd name="connsiteX6" fmla="*/ 64563 w 283678"/>
                <a:gd name="connsiteY6" fmla="*/ 528044 h 860015"/>
                <a:gd name="connsiteX7" fmla="*/ 198376 w 283678"/>
                <a:gd name="connsiteY7" fmla="*/ 857880 h 860015"/>
                <a:gd name="connsiteX8" fmla="*/ 236178 w 283678"/>
                <a:gd name="connsiteY8" fmla="*/ 838665 h 860015"/>
                <a:gd name="connsiteX9" fmla="*/ 283241 w 283678"/>
                <a:gd name="connsiteY9" fmla="*/ 493483 h 8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78" h="860015">
                  <a:moveTo>
                    <a:pt x="283241" y="493483"/>
                  </a:moveTo>
                  <a:cubicBezTo>
                    <a:pt x="282612" y="469902"/>
                    <a:pt x="281521" y="446751"/>
                    <a:pt x="279966" y="424559"/>
                  </a:cubicBezTo>
                  <a:cubicBezTo>
                    <a:pt x="273881" y="337478"/>
                    <a:pt x="252284" y="257904"/>
                    <a:pt x="224305" y="175685"/>
                  </a:cubicBezTo>
                  <a:cubicBezTo>
                    <a:pt x="211340" y="137387"/>
                    <a:pt x="205387" y="60624"/>
                    <a:pt x="177275" y="30627"/>
                  </a:cubicBezTo>
                  <a:cubicBezTo>
                    <a:pt x="82984" y="-70047"/>
                    <a:pt x="34532" y="104876"/>
                    <a:pt x="7346" y="161927"/>
                  </a:cubicBezTo>
                  <a:cubicBezTo>
                    <a:pt x="-11108" y="200688"/>
                    <a:pt x="10455" y="301693"/>
                    <a:pt x="15152" y="344192"/>
                  </a:cubicBezTo>
                  <a:cubicBezTo>
                    <a:pt x="22328" y="408618"/>
                    <a:pt x="37509" y="469108"/>
                    <a:pt x="64563" y="528044"/>
                  </a:cubicBezTo>
                  <a:cubicBezTo>
                    <a:pt x="117248" y="642774"/>
                    <a:pt x="206975" y="719371"/>
                    <a:pt x="198376" y="857880"/>
                  </a:cubicBezTo>
                  <a:cubicBezTo>
                    <a:pt x="212597" y="864925"/>
                    <a:pt x="230423" y="853515"/>
                    <a:pt x="236178" y="838665"/>
                  </a:cubicBezTo>
                  <a:cubicBezTo>
                    <a:pt x="275898" y="736569"/>
                    <a:pt x="286052" y="608543"/>
                    <a:pt x="283241" y="493483"/>
                  </a:cubicBezTo>
                  <a:close/>
                </a:path>
              </a:pathLst>
            </a:custGeom>
            <a:solidFill>
              <a:srgbClr val="092838"/>
            </a:solidFill>
            <a:ln w="8467"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1C127C-30B2-6592-71B5-E4FDEBA005E7}"/>
                </a:ext>
              </a:extLst>
            </p:cNvPr>
            <p:cNvSpPr/>
            <p:nvPr/>
          </p:nvSpPr>
          <p:spPr>
            <a:xfrm>
              <a:off x="12056401" y="1950612"/>
              <a:ext cx="1339163" cy="1271419"/>
            </a:xfrm>
            <a:custGeom>
              <a:avLst/>
              <a:gdLst>
                <a:gd name="connsiteX0" fmla="*/ 119707 w 1339163"/>
                <a:gd name="connsiteY0" fmla="*/ 1049867 h 1271419"/>
                <a:gd name="connsiteX1" fmla="*/ 180661 w 1339163"/>
                <a:gd name="connsiteY1" fmla="*/ 995925 h 1271419"/>
                <a:gd name="connsiteX2" fmla="*/ 266154 w 1339163"/>
                <a:gd name="connsiteY2" fmla="*/ 774733 h 1271419"/>
                <a:gd name="connsiteX3" fmla="*/ 382174 w 1339163"/>
                <a:gd name="connsiteY3" fmla="*/ 729853 h 1271419"/>
                <a:gd name="connsiteX4" fmla="*/ 485792 w 1339163"/>
                <a:gd name="connsiteY4" fmla="*/ 844914 h 1271419"/>
                <a:gd name="connsiteX5" fmla="*/ 528323 w 1339163"/>
                <a:gd name="connsiteY5" fmla="*/ 855233 h 1271419"/>
                <a:gd name="connsiteX6" fmla="*/ 891629 w 1339163"/>
                <a:gd name="connsiteY6" fmla="*/ 777544 h 1271419"/>
                <a:gd name="connsiteX7" fmla="*/ 892721 w 1339163"/>
                <a:gd name="connsiteY7" fmla="*/ 858209 h 1271419"/>
                <a:gd name="connsiteX8" fmla="*/ 1291646 w 1339163"/>
                <a:gd name="connsiteY8" fmla="*/ 600273 h 1271419"/>
                <a:gd name="connsiteX9" fmla="*/ 1277888 w 1339163"/>
                <a:gd name="connsiteY9" fmla="*/ 286676 h 1271419"/>
                <a:gd name="connsiteX10" fmla="*/ 1200663 w 1339163"/>
                <a:gd name="connsiteY10" fmla="*/ 201017 h 1271419"/>
                <a:gd name="connsiteX11" fmla="*/ 1066552 w 1339163"/>
                <a:gd name="connsiteY11" fmla="*/ 157890 h 1271419"/>
                <a:gd name="connsiteX12" fmla="*/ 922883 w 1339163"/>
                <a:gd name="connsiteY12" fmla="*/ 132556 h 1271419"/>
                <a:gd name="connsiteX13" fmla="*/ 984465 w 1339163"/>
                <a:gd name="connsiteY13" fmla="*/ 72231 h 1271419"/>
                <a:gd name="connsiteX14" fmla="*/ 645732 w 1339163"/>
                <a:gd name="connsiteY14" fmla="*/ 81922 h 1271419"/>
                <a:gd name="connsiteX15" fmla="*/ 688562 w 1339163"/>
                <a:gd name="connsiteY15" fmla="*/ 0 h 1271419"/>
                <a:gd name="connsiteX16" fmla="*/ 462508 w 1339163"/>
                <a:gd name="connsiteY16" fmla="*/ 37968 h 1271419"/>
                <a:gd name="connsiteX17" fmla="*/ 170970 w 1339163"/>
                <a:gd name="connsiteY17" fmla="*/ 205251 h 1271419"/>
                <a:gd name="connsiteX18" fmla="*/ 69205 w 1339163"/>
                <a:gd name="connsiteY18" fmla="*/ 324379 h 1271419"/>
                <a:gd name="connsiteX19" fmla="*/ 25119 w 1339163"/>
                <a:gd name="connsiteY19" fmla="*/ 487561 h 1271419"/>
                <a:gd name="connsiteX20" fmla="*/ 21349 w 1339163"/>
                <a:gd name="connsiteY20" fmla="*/ 1238085 h 1271419"/>
                <a:gd name="connsiteX21" fmla="*/ 31072 w 1339163"/>
                <a:gd name="connsiteY21" fmla="*/ 1267453 h 1271419"/>
                <a:gd name="connsiteX22" fmla="*/ 62954 w 1339163"/>
                <a:gd name="connsiteY22" fmla="*/ 1262625 h 1271419"/>
                <a:gd name="connsiteX23" fmla="*/ 76713 w 1339163"/>
                <a:gd name="connsiteY23" fmla="*/ 1230412 h 1271419"/>
                <a:gd name="connsiteX24" fmla="*/ 83724 w 1339163"/>
                <a:gd name="connsiteY24" fmla="*/ 1173030 h 1271419"/>
                <a:gd name="connsiteX25" fmla="*/ 94837 w 1339163"/>
                <a:gd name="connsiteY25" fmla="*/ 1085023 h 1271419"/>
                <a:gd name="connsiteX26" fmla="*/ 119707 w 1339163"/>
                <a:gd name="connsiteY26" fmla="*/ 1049867 h 12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9163" h="1271419">
                  <a:moveTo>
                    <a:pt x="119707" y="1049867"/>
                  </a:moveTo>
                  <a:cubicBezTo>
                    <a:pt x="138294" y="1030784"/>
                    <a:pt x="161743" y="1015173"/>
                    <a:pt x="180661" y="995925"/>
                  </a:cubicBezTo>
                  <a:cubicBezTo>
                    <a:pt x="246013" y="929977"/>
                    <a:pt x="221936" y="847262"/>
                    <a:pt x="266154" y="774733"/>
                  </a:cubicBezTo>
                  <a:cubicBezTo>
                    <a:pt x="289934" y="735806"/>
                    <a:pt x="341362" y="709844"/>
                    <a:pt x="382174" y="729853"/>
                  </a:cubicBezTo>
                  <a:cubicBezTo>
                    <a:pt x="429204" y="753004"/>
                    <a:pt x="438894" y="821631"/>
                    <a:pt x="485792" y="844914"/>
                  </a:cubicBezTo>
                  <a:cubicBezTo>
                    <a:pt x="498922" y="851495"/>
                    <a:pt x="513771" y="853678"/>
                    <a:pt x="528323" y="855233"/>
                  </a:cubicBezTo>
                  <a:cubicBezTo>
                    <a:pt x="653537" y="868991"/>
                    <a:pt x="782985" y="841342"/>
                    <a:pt x="891629" y="777544"/>
                  </a:cubicBezTo>
                  <a:cubicBezTo>
                    <a:pt x="875655" y="801324"/>
                    <a:pt x="876151" y="834926"/>
                    <a:pt x="892721" y="858209"/>
                  </a:cubicBezTo>
                  <a:cubicBezTo>
                    <a:pt x="1048560" y="817728"/>
                    <a:pt x="1190807" y="725818"/>
                    <a:pt x="1291646" y="600273"/>
                  </a:cubicBezTo>
                  <a:cubicBezTo>
                    <a:pt x="1370128" y="502576"/>
                    <a:pt x="1341355" y="386755"/>
                    <a:pt x="1277888" y="286676"/>
                  </a:cubicBezTo>
                  <a:cubicBezTo>
                    <a:pt x="1257085" y="254033"/>
                    <a:pt x="1233041" y="222448"/>
                    <a:pt x="1200663" y="201017"/>
                  </a:cubicBezTo>
                  <a:cubicBezTo>
                    <a:pt x="1161273" y="174923"/>
                    <a:pt x="1113119" y="166158"/>
                    <a:pt x="1066552" y="157890"/>
                  </a:cubicBezTo>
                  <a:cubicBezTo>
                    <a:pt x="1018696" y="149457"/>
                    <a:pt x="970872" y="140990"/>
                    <a:pt x="922883" y="132556"/>
                  </a:cubicBezTo>
                  <a:cubicBezTo>
                    <a:pt x="940544" y="109736"/>
                    <a:pt x="961347" y="89396"/>
                    <a:pt x="984465" y="72231"/>
                  </a:cubicBezTo>
                  <a:cubicBezTo>
                    <a:pt x="875986" y="38298"/>
                    <a:pt x="759536" y="85659"/>
                    <a:pt x="645732" y="81922"/>
                  </a:cubicBezTo>
                  <a:cubicBezTo>
                    <a:pt x="649469" y="50635"/>
                    <a:pt x="664948" y="20935"/>
                    <a:pt x="688562" y="0"/>
                  </a:cubicBezTo>
                  <a:cubicBezTo>
                    <a:pt x="611799" y="1257"/>
                    <a:pt x="535368" y="14387"/>
                    <a:pt x="462508" y="37968"/>
                  </a:cubicBezTo>
                  <a:cubicBezTo>
                    <a:pt x="355121" y="72694"/>
                    <a:pt x="255075" y="129910"/>
                    <a:pt x="170970" y="205251"/>
                  </a:cubicBezTo>
                  <a:cubicBezTo>
                    <a:pt x="134061" y="238390"/>
                    <a:pt x="88123" y="277945"/>
                    <a:pt x="69205" y="324379"/>
                  </a:cubicBezTo>
                  <a:cubicBezTo>
                    <a:pt x="48865" y="374220"/>
                    <a:pt x="36066" y="434578"/>
                    <a:pt x="25119" y="487561"/>
                  </a:cubicBezTo>
                  <a:cubicBezTo>
                    <a:pt x="-25218" y="735013"/>
                    <a:pt x="14503" y="988748"/>
                    <a:pt x="21349" y="1238085"/>
                  </a:cubicBezTo>
                  <a:cubicBezTo>
                    <a:pt x="21679" y="1248701"/>
                    <a:pt x="22605" y="1260905"/>
                    <a:pt x="31072" y="1267453"/>
                  </a:cubicBezTo>
                  <a:cubicBezTo>
                    <a:pt x="40266" y="1274796"/>
                    <a:pt x="54818" y="1271224"/>
                    <a:pt x="62954" y="1262625"/>
                  </a:cubicBezTo>
                  <a:cubicBezTo>
                    <a:pt x="71090" y="1254026"/>
                    <a:pt x="74365" y="1241987"/>
                    <a:pt x="76713" y="1230412"/>
                  </a:cubicBezTo>
                  <a:cubicBezTo>
                    <a:pt x="80615" y="1211494"/>
                    <a:pt x="82963" y="1192279"/>
                    <a:pt x="83724" y="1173030"/>
                  </a:cubicBezTo>
                  <a:cubicBezTo>
                    <a:pt x="84981" y="1143331"/>
                    <a:pt x="82798" y="1112375"/>
                    <a:pt x="94837" y="1085023"/>
                  </a:cubicBezTo>
                  <a:cubicBezTo>
                    <a:pt x="100624" y="1071761"/>
                    <a:pt x="109389" y="1060351"/>
                    <a:pt x="119707" y="1049867"/>
                  </a:cubicBezTo>
                  <a:close/>
                </a:path>
              </a:pathLst>
            </a:custGeom>
            <a:solidFill>
              <a:srgbClr val="092838"/>
            </a:solidFill>
            <a:ln w="8467" cap="flat">
              <a:noFill/>
              <a:prstDash val="solid"/>
              <a:miter/>
            </a:ln>
          </p:spPr>
          <p:txBody>
            <a:bodyPr rtlCol="0" anchor="ctr"/>
            <a:lstStyle/>
            <a:p>
              <a:endParaRPr lang="en-GB"/>
            </a:p>
          </p:txBody>
        </p:sp>
      </p:grpSp>
      <p:pic>
        <p:nvPicPr>
          <p:cNvPr id="68" name="Graphic 67" descr="Caret Right outline">
            <a:extLst>
              <a:ext uri="{FF2B5EF4-FFF2-40B4-BE49-F238E27FC236}">
                <a16:creationId xmlns:a16="http://schemas.microsoft.com/office/drawing/2014/main" id="{A1CDD8E0-0EF6-8E22-C767-0148A16E9C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1821833" y="221128"/>
            <a:ext cx="156836" cy="156836"/>
          </a:xfrm>
          <a:prstGeom prst="rect">
            <a:avLst/>
          </a:prstGeom>
        </p:spPr>
      </p:pic>
      <p:sp>
        <p:nvSpPr>
          <p:cNvPr id="69" name="TextBox 68">
            <a:extLst>
              <a:ext uri="{FF2B5EF4-FFF2-40B4-BE49-F238E27FC236}">
                <a16:creationId xmlns:a16="http://schemas.microsoft.com/office/drawing/2014/main" id="{F47B60AC-419A-4D52-A635-90F26CBCAF8E}"/>
              </a:ext>
            </a:extLst>
          </p:cNvPr>
          <p:cNvSpPr txBox="1"/>
          <p:nvPr/>
        </p:nvSpPr>
        <p:spPr>
          <a:xfrm>
            <a:off x="10082858" y="170698"/>
            <a:ext cx="1431226" cy="215444"/>
          </a:xfrm>
          <a:prstGeom prst="rect">
            <a:avLst/>
          </a:prstGeom>
          <a:noFill/>
        </p:spPr>
        <p:txBody>
          <a:bodyPr wrap="square" rtlCol="0">
            <a:spAutoFit/>
          </a:bodyPr>
          <a:lstStyle/>
          <a:p>
            <a:r>
              <a:rPr lang="en-GB" sz="800">
                <a:solidFill>
                  <a:schemeClr val="bg1">
                    <a:lumMod val="65000"/>
                  </a:schemeClr>
                </a:solidFill>
              </a:rPr>
              <a:t>demoversion@prsntr.com</a:t>
            </a:r>
          </a:p>
        </p:txBody>
      </p:sp>
      <p:pic>
        <p:nvPicPr>
          <p:cNvPr id="70" name="Picture 69" descr="Graphical user interface, text, application&#10;&#10;Description automatically generated">
            <a:extLst>
              <a:ext uri="{FF2B5EF4-FFF2-40B4-BE49-F238E27FC236}">
                <a16:creationId xmlns:a16="http://schemas.microsoft.com/office/drawing/2014/main" id="{B8C0F2B8-44E3-D222-0717-E776340DEC9A}"/>
              </a:ext>
            </a:extLst>
          </p:cNvPr>
          <p:cNvPicPr>
            <a:picLocks noChangeAspect="1"/>
          </p:cNvPicPr>
          <p:nvPr/>
        </p:nvPicPr>
        <p:blipFill>
          <a:blip r:embed="rId5"/>
          <a:stretch>
            <a:fillRect/>
          </a:stretch>
        </p:blipFill>
        <p:spPr>
          <a:xfrm>
            <a:off x="9586654" y="-13931111"/>
            <a:ext cx="20188324" cy="4937647"/>
          </a:xfrm>
          <a:prstGeom prst="rect">
            <a:avLst/>
          </a:prstGeom>
        </p:spPr>
      </p:pic>
      <p:grpSp>
        <p:nvGrpSpPr>
          <p:cNvPr id="6" name="Group 5">
            <a:extLst>
              <a:ext uri="{FF2B5EF4-FFF2-40B4-BE49-F238E27FC236}">
                <a16:creationId xmlns:a16="http://schemas.microsoft.com/office/drawing/2014/main" id="{F32D27E5-76B2-ED63-9836-ECBD7AFE6136}"/>
              </a:ext>
            </a:extLst>
          </p:cNvPr>
          <p:cNvGrpSpPr/>
          <p:nvPr/>
        </p:nvGrpSpPr>
        <p:grpSpPr>
          <a:xfrm>
            <a:off x="8579088" y="609067"/>
            <a:ext cx="3399581" cy="1134604"/>
            <a:chOff x="3647567" y="-302844"/>
            <a:chExt cx="10338619" cy="3450495"/>
          </a:xfrm>
        </p:grpSpPr>
        <p:sp>
          <p:nvSpPr>
            <p:cNvPr id="73" name="Rectangle: Rounded Corners 72">
              <a:extLst>
                <a:ext uri="{FF2B5EF4-FFF2-40B4-BE49-F238E27FC236}">
                  <a16:creationId xmlns:a16="http://schemas.microsoft.com/office/drawing/2014/main" id="{0A74A6BE-91F8-D6A2-7D54-D24D655E3944}"/>
                </a:ext>
              </a:extLst>
            </p:cNvPr>
            <p:cNvSpPr/>
            <p:nvPr/>
          </p:nvSpPr>
          <p:spPr>
            <a:xfrm>
              <a:off x="3647567" y="-302844"/>
              <a:ext cx="10338619" cy="3450495"/>
            </a:xfrm>
            <a:prstGeom prst="roundRect">
              <a:avLst>
                <a:gd name="adj" fmla="val 6320"/>
              </a:avLst>
            </a:prstGeom>
            <a:solidFill>
              <a:schemeClr val="bg1"/>
            </a:solidFill>
            <a:ln w="6350">
              <a:solidFill>
                <a:schemeClr val="bg1">
                  <a:lumMod val="85000"/>
                </a:schemeClr>
              </a:solidFill>
            </a:ln>
            <a:effectLst>
              <a:outerShdw blurRad="1079500" dist="3429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5" name="Rectangle: Rounded Corners 4">
              <a:extLst>
                <a:ext uri="{FF2B5EF4-FFF2-40B4-BE49-F238E27FC236}">
                  <a16:creationId xmlns:a16="http://schemas.microsoft.com/office/drawing/2014/main" id="{3EFC5BCA-6C1A-5B94-FC91-CB185169208E}"/>
                </a:ext>
              </a:extLst>
            </p:cNvPr>
            <p:cNvSpPr/>
            <p:nvPr/>
          </p:nvSpPr>
          <p:spPr>
            <a:xfrm>
              <a:off x="10931666" y="-208450"/>
              <a:ext cx="2912565" cy="3260521"/>
            </a:xfrm>
            <a:prstGeom prst="roundRect">
              <a:avLst>
                <a:gd name="adj" fmla="val 67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6" name="Group 175">
              <a:extLst>
                <a:ext uri="{FF2B5EF4-FFF2-40B4-BE49-F238E27FC236}">
                  <a16:creationId xmlns:a16="http://schemas.microsoft.com/office/drawing/2014/main" id="{AF0C0BFF-325E-0622-A208-00F05C727483}"/>
                </a:ext>
              </a:extLst>
            </p:cNvPr>
            <p:cNvGrpSpPr/>
            <p:nvPr/>
          </p:nvGrpSpPr>
          <p:grpSpPr>
            <a:xfrm>
              <a:off x="3851956" y="1031798"/>
              <a:ext cx="2228122" cy="1074288"/>
              <a:chOff x="1131080" y="3383564"/>
              <a:chExt cx="2228122" cy="1074288"/>
            </a:xfrm>
          </p:grpSpPr>
          <p:sp>
            <p:nvSpPr>
              <p:cNvPr id="77" name="TextBox 76">
                <a:extLst>
                  <a:ext uri="{FF2B5EF4-FFF2-40B4-BE49-F238E27FC236}">
                    <a16:creationId xmlns:a16="http://schemas.microsoft.com/office/drawing/2014/main" id="{0B73B291-72DA-8E6A-0482-1641A33BC1F9}"/>
                  </a:ext>
                </a:extLst>
              </p:cNvPr>
              <p:cNvSpPr txBox="1"/>
              <p:nvPr/>
            </p:nvSpPr>
            <p:spPr>
              <a:xfrm>
                <a:off x="1157751" y="3383564"/>
                <a:ext cx="1238400" cy="514796"/>
              </a:xfrm>
              <a:prstGeom prst="rect">
                <a:avLst/>
              </a:prstGeom>
              <a:noFill/>
            </p:spPr>
            <p:txBody>
              <a:bodyPr wrap="square" rtlCol="0">
                <a:spAutoFit/>
              </a:bodyPr>
              <a:lstStyle/>
              <a:p>
                <a:r>
                  <a:rPr lang="en-GB" sz="500" b="1">
                    <a:solidFill>
                      <a:schemeClr val="accent1"/>
                    </a:solidFill>
                  </a:rPr>
                  <a:t>STEP 1</a:t>
                </a:r>
              </a:p>
            </p:txBody>
          </p:sp>
          <p:sp>
            <p:nvSpPr>
              <p:cNvPr id="78" name="TextBox 77">
                <a:extLst>
                  <a:ext uri="{FF2B5EF4-FFF2-40B4-BE49-F238E27FC236}">
                    <a16:creationId xmlns:a16="http://schemas.microsoft.com/office/drawing/2014/main" id="{245A6ABB-5485-9949-CD08-2494E2605FDD}"/>
                  </a:ext>
                </a:extLst>
              </p:cNvPr>
              <p:cNvSpPr txBox="1"/>
              <p:nvPr/>
            </p:nvSpPr>
            <p:spPr>
              <a:xfrm>
                <a:off x="1131080" y="3775300"/>
                <a:ext cx="2228122" cy="682552"/>
              </a:xfrm>
              <a:prstGeom prst="rect">
                <a:avLst/>
              </a:prstGeom>
              <a:noFill/>
            </p:spPr>
            <p:txBody>
              <a:bodyPr wrap="square" rtlCol="0">
                <a:spAutoFit/>
              </a:bodyPr>
              <a:lstStyle>
                <a:defPPr>
                  <a:defRPr lang="en-US"/>
                </a:defPPr>
                <a:lvl1pPr>
                  <a:lnSpc>
                    <a:spcPct val="90000"/>
                  </a:lnSpc>
                  <a:defRPr sz="2000" b="1"/>
                </a:lvl1pPr>
              </a:lstStyle>
              <a:p>
                <a:r>
                  <a:rPr lang="en-GB" sz="600"/>
                  <a:t>Set Your </a:t>
                </a:r>
              </a:p>
              <a:p>
                <a:r>
                  <a:rPr lang="en-GB" sz="600"/>
                  <a:t>Objective </a:t>
                </a:r>
              </a:p>
            </p:txBody>
          </p:sp>
        </p:grpSp>
        <p:grpSp>
          <p:nvGrpSpPr>
            <p:cNvPr id="81" name="Group 80">
              <a:extLst>
                <a:ext uri="{FF2B5EF4-FFF2-40B4-BE49-F238E27FC236}">
                  <a16:creationId xmlns:a16="http://schemas.microsoft.com/office/drawing/2014/main" id="{69376C1F-C458-53CE-7596-205BACAAE31A}"/>
                </a:ext>
              </a:extLst>
            </p:cNvPr>
            <p:cNvGrpSpPr/>
            <p:nvPr/>
          </p:nvGrpSpPr>
          <p:grpSpPr>
            <a:xfrm>
              <a:off x="3881835" y="2425690"/>
              <a:ext cx="1776119" cy="515851"/>
              <a:chOff x="1301915" y="4622996"/>
              <a:chExt cx="1776119" cy="515851"/>
            </a:xfrm>
          </p:grpSpPr>
          <p:sp>
            <p:nvSpPr>
              <p:cNvPr id="79" name="Rectangle: Rounded Corners 78">
                <a:extLst>
                  <a:ext uri="{FF2B5EF4-FFF2-40B4-BE49-F238E27FC236}">
                    <a16:creationId xmlns:a16="http://schemas.microsoft.com/office/drawing/2014/main" id="{0617C88F-D84B-70D9-5A7F-32FB592018AC}"/>
                  </a:ext>
                </a:extLst>
              </p:cNvPr>
              <p:cNvSpPr/>
              <p:nvPr/>
            </p:nvSpPr>
            <p:spPr>
              <a:xfrm>
                <a:off x="1490606"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0" name="TextBox 79">
                <a:extLst>
                  <a:ext uri="{FF2B5EF4-FFF2-40B4-BE49-F238E27FC236}">
                    <a16:creationId xmlns:a16="http://schemas.microsoft.com/office/drawing/2014/main" id="{46885234-A21E-15E0-4192-8E0E5DD865FC}"/>
                  </a:ext>
                </a:extLst>
              </p:cNvPr>
              <p:cNvSpPr txBox="1"/>
              <p:nvPr/>
            </p:nvSpPr>
            <p:spPr>
              <a:xfrm>
                <a:off x="1301915" y="4622996"/>
                <a:ext cx="1776119" cy="515851"/>
              </a:xfrm>
              <a:prstGeom prst="rect">
                <a:avLst/>
              </a:prstGeom>
              <a:noFill/>
            </p:spPr>
            <p:txBody>
              <a:bodyPr wrap="square" rtlCol="0">
                <a:spAutoFit/>
              </a:bodyPr>
              <a:lstStyle/>
              <a:p>
                <a:pPr algn="ctr"/>
                <a:r>
                  <a:rPr lang="en-GB"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rPr>
                  <a:t>Completed</a:t>
                </a:r>
              </a:p>
            </p:txBody>
          </p:sp>
        </p:grpSp>
        <p:grpSp>
          <p:nvGrpSpPr>
            <p:cNvPr id="178" name="Group 177">
              <a:extLst>
                <a:ext uri="{FF2B5EF4-FFF2-40B4-BE49-F238E27FC236}">
                  <a16:creationId xmlns:a16="http://schemas.microsoft.com/office/drawing/2014/main" id="{8013DB23-BF08-54B7-5842-432F489C0C16}"/>
                </a:ext>
              </a:extLst>
            </p:cNvPr>
            <p:cNvGrpSpPr/>
            <p:nvPr/>
          </p:nvGrpSpPr>
          <p:grpSpPr>
            <a:xfrm>
              <a:off x="7391122" y="1031798"/>
              <a:ext cx="3040880" cy="854898"/>
              <a:chOff x="4670246" y="3383564"/>
              <a:chExt cx="3040880" cy="854898"/>
            </a:xfrm>
          </p:grpSpPr>
          <p:sp>
            <p:nvSpPr>
              <p:cNvPr id="86" name="TextBox 85">
                <a:extLst>
                  <a:ext uri="{FF2B5EF4-FFF2-40B4-BE49-F238E27FC236}">
                    <a16:creationId xmlns:a16="http://schemas.microsoft.com/office/drawing/2014/main" id="{613E6433-0F02-F042-E1B4-05C819B28430}"/>
                  </a:ext>
                </a:extLst>
              </p:cNvPr>
              <p:cNvSpPr txBox="1"/>
              <p:nvPr/>
            </p:nvSpPr>
            <p:spPr>
              <a:xfrm>
                <a:off x="4670246" y="3775299"/>
                <a:ext cx="3040880" cy="463163"/>
              </a:xfrm>
              <a:prstGeom prst="rect">
                <a:avLst/>
              </a:prstGeom>
              <a:noFill/>
            </p:spPr>
            <p:txBody>
              <a:bodyPr wrap="square" rtlCol="0">
                <a:spAutoFit/>
              </a:bodyPr>
              <a:lstStyle>
                <a:defPPr>
                  <a:defRPr lang="en-US"/>
                </a:defPPr>
                <a:lvl1pPr>
                  <a:lnSpc>
                    <a:spcPct val="90000"/>
                  </a:lnSpc>
                  <a:defRPr sz="2000" b="1"/>
                </a:lvl1pPr>
              </a:lstStyle>
              <a:p>
                <a:r>
                  <a:rPr lang="en-GB" sz="600"/>
                  <a:t>Consider Your Audience</a:t>
                </a:r>
              </a:p>
            </p:txBody>
          </p:sp>
          <p:sp>
            <p:nvSpPr>
              <p:cNvPr id="85" name="TextBox 84">
                <a:extLst>
                  <a:ext uri="{FF2B5EF4-FFF2-40B4-BE49-F238E27FC236}">
                    <a16:creationId xmlns:a16="http://schemas.microsoft.com/office/drawing/2014/main" id="{91E575E5-FC91-1818-C8D6-8199B7F84A65}"/>
                  </a:ext>
                </a:extLst>
              </p:cNvPr>
              <p:cNvSpPr txBox="1"/>
              <p:nvPr/>
            </p:nvSpPr>
            <p:spPr>
              <a:xfrm>
                <a:off x="4695360" y="3383564"/>
                <a:ext cx="1419098" cy="514795"/>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1"/>
                    </a:solidFill>
                  </a:rPr>
                  <a:t>STEP 2</a:t>
                </a:r>
              </a:p>
            </p:txBody>
          </p:sp>
        </p:grpSp>
        <p:grpSp>
          <p:nvGrpSpPr>
            <p:cNvPr id="87" name="Group 86">
              <a:extLst>
                <a:ext uri="{FF2B5EF4-FFF2-40B4-BE49-F238E27FC236}">
                  <a16:creationId xmlns:a16="http://schemas.microsoft.com/office/drawing/2014/main" id="{D56EE0F7-BD01-4FE0-5857-E1391C7AB091}"/>
                </a:ext>
              </a:extLst>
            </p:cNvPr>
            <p:cNvGrpSpPr/>
            <p:nvPr/>
          </p:nvGrpSpPr>
          <p:grpSpPr>
            <a:xfrm>
              <a:off x="7494650" y="2425687"/>
              <a:ext cx="1730991" cy="514795"/>
              <a:chOff x="1359815" y="4622993"/>
              <a:chExt cx="1730991" cy="514795"/>
            </a:xfrm>
          </p:grpSpPr>
          <p:sp>
            <p:nvSpPr>
              <p:cNvPr id="88" name="Rectangle: Rounded Corners 87">
                <a:extLst>
                  <a:ext uri="{FF2B5EF4-FFF2-40B4-BE49-F238E27FC236}">
                    <a16:creationId xmlns:a16="http://schemas.microsoft.com/office/drawing/2014/main" id="{75071182-E29F-8425-ACFC-8C0E66992E52}"/>
                  </a:ext>
                </a:extLst>
              </p:cNvPr>
              <p:cNvSpPr/>
              <p:nvPr/>
            </p:nvSpPr>
            <p:spPr>
              <a:xfrm>
                <a:off x="1490607"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9" name="TextBox 88">
                <a:extLst>
                  <a:ext uri="{FF2B5EF4-FFF2-40B4-BE49-F238E27FC236}">
                    <a16:creationId xmlns:a16="http://schemas.microsoft.com/office/drawing/2014/main" id="{399259BF-959F-2684-7437-3EED61950419}"/>
                  </a:ext>
                </a:extLst>
              </p:cNvPr>
              <p:cNvSpPr txBox="1"/>
              <p:nvPr/>
            </p:nvSpPr>
            <p:spPr>
              <a:xfrm>
                <a:off x="1359815" y="4622993"/>
                <a:ext cx="1730991" cy="514795"/>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Completed</a:t>
                </a:r>
              </a:p>
            </p:txBody>
          </p:sp>
        </p:grpSp>
        <p:grpSp>
          <p:nvGrpSpPr>
            <p:cNvPr id="180" name="Group 179">
              <a:extLst>
                <a:ext uri="{FF2B5EF4-FFF2-40B4-BE49-F238E27FC236}">
                  <a16:creationId xmlns:a16="http://schemas.microsoft.com/office/drawing/2014/main" id="{151801CA-42D5-B713-652A-089D4EB32FCF}"/>
                </a:ext>
              </a:extLst>
            </p:cNvPr>
            <p:cNvGrpSpPr/>
            <p:nvPr/>
          </p:nvGrpSpPr>
          <p:grpSpPr>
            <a:xfrm>
              <a:off x="11037004" y="1031798"/>
              <a:ext cx="2913154" cy="1293683"/>
              <a:chOff x="8316128" y="3383564"/>
              <a:chExt cx="2913154" cy="1293683"/>
            </a:xfrm>
          </p:grpSpPr>
          <p:sp>
            <p:nvSpPr>
              <p:cNvPr id="92" name="TextBox 91">
                <a:extLst>
                  <a:ext uri="{FF2B5EF4-FFF2-40B4-BE49-F238E27FC236}">
                    <a16:creationId xmlns:a16="http://schemas.microsoft.com/office/drawing/2014/main" id="{E22FB5DC-BC00-18C5-2CD2-634EBC9C31D2}"/>
                  </a:ext>
                </a:extLst>
              </p:cNvPr>
              <p:cNvSpPr txBox="1"/>
              <p:nvPr/>
            </p:nvSpPr>
            <p:spPr>
              <a:xfrm>
                <a:off x="8316128" y="3383564"/>
                <a:ext cx="1419098" cy="514796"/>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2"/>
                    </a:solidFill>
                  </a:rPr>
                  <a:t>STEP 3</a:t>
                </a:r>
              </a:p>
            </p:txBody>
          </p:sp>
          <p:sp>
            <p:nvSpPr>
              <p:cNvPr id="93" name="TextBox 92">
                <a:extLst>
                  <a:ext uri="{FF2B5EF4-FFF2-40B4-BE49-F238E27FC236}">
                    <a16:creationId xmlns:a16="http://schemas.microsoft.com/office/drawing/2014/main" id="{85A7F384-E93A-BF2A-D56C-1E6423DB86CF}"/>
                  </a:ext>
                </a:extLst>
              </p:cNvPr>
              <p:cNvSpPr txBox="1"/>
              <p:nvPr/>
            </p:nvSpPr>
            <p:spPr>
              <a:xfrm>
                <a:off x="8316721" y="3775300"/>
                <a:ext cx="2912561" cy="901947"/>
              </a:xfrm>
              <a:prstGeom prst="rect">
                <a:avLst/>
              </a:prstGeom>
              <a:noFill/>
            </p:spPr>
            <p:txBody>
              <a:bodyPr wrap="square" rtlCol="0">
                <a:spAutoFit/>
              </a:bodyPr>
              <a:lstStyle/>
              <a:p>
                <a:pPr>
                  <a:lnSpc>
                    <a:spcPct val="90000"/>
                  </a:lnSpc>
                </a:pPr>
                <a:r>
                  <a:rPr lang="en-GB" sz="600" b="1"/>
                  <a:t>Structure Your Presentation &amp; Build Your Content  </a:t>
                </a:r>
              </a:p>
            </p:txBody>
          </p:sp>
        </p:grpSp>
        <p:grpSp>
          <p:nvGrpSpPr>
            <p:cNvPr id="94" name="Group 93">
              <a:extLst>
                <a:ext uri="{FF2B5EF4-FFF2-40B4-BE49-F238E27FC236}">
                  <a16:creationId xmlns:a16="http://schemas.microsoft.com/office/drawing/2014/main" id="{86B45B23-54E6-A28B-421B-FB10DDA04A98}"/>
                </a:ext>
              </a:extLst>
            </p:cNvPr>
            <p:cNvGrpSpPr/>
            <p:nvPr/>
          </p:nvGrpSpPr>
          <p:grpSpPr>
            <a:xfrm>
              <a:off x="11062336" y="2425688"/>
              <a:ext cx="1916944" cy="514797"/>
              <a:chOff x="1249292" y="4622994"/>
              <a:chExt cx="1916944" cy="514797"/>
            </a:xfrm>
          </p:grpSpPr>
          <p:sp>
            <p:nvSpPr>
              <p:cNvPr id="95" name="Rectangle: Rounded Corners 94">
                <a:extLst>
                  <a:ext uri="{FF2B5EF4-FFF2-40B4-BE49-F238E27FC236}">
                    <a16:creationId xmlns:a16="http://schemas.microsoft.com/office/drawing/2014/main" id="{A808EA0A-8EB7-449D-CF02-211EE12A080B}"/>
                  </a:ext>
                </a:extLst>
              </p:cNvPr>
              <p:cNvSpPr/>
              <p:nvPr/>
            </p:nvSpPr>
            <p:spPr>
              <a:xfrm>
                <a:off x="1473227" y="4678598"/>
                <a:ext cx="1435474" cy="438592"/>
              </a:xfrm>
              <a:prstGeom prst="roundRect">
                <a:avLst>
                  <a:gd name="adj" fmla="val 50000"/>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96" name="TextBox 95">
                <a:extLst>
                  <a:ext uri="{FF2B5EF4-FFF2-40B4-BE49-F238E27FC236}">
                    <a16:creationId xmlns:a16="http://schemas.microsoft.com/office/drawing/2014/main" id="{84AFEAEB-1ECD-FEA2-B6EC-9F0969F433FF}"/>
                  </a:ext>
                </a:extLst>
              </p:cNvPr>
              <p:cNvSpPr txBox="1"/>
              <p:nvPr/>
            </p:nvSpPr>
            <p:spPr>
              <a:xfrm>
                <a:off x="1249292" y="4622994"/>
                <a:ext cx="1916944" cy="514797"/>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In Progress</a:t>
                </a:r>
              </a:p>
            </p:txBody>
          </p:sp>
        </p:grpSp>
        <p:cxnSp>
          <p:nvCxnSpPr>
            <p:cNvPr id="106" name="Straight Connector 105">
              <a:extLst>
                <a:ext uri="{FF2B5EF4-FFF2-40B4-BE49-F238E27FC236}">
                  <a16:creationId xmlns:a16="http://schemas.microsoft.com/office/drawing/2014/main" id="{2B199C50-4FEF-ABA6-C19E-F8C03D93B60F}"/>
                </a:ext>
              </a:extLst>
            </p:cNvPr>
            <p:cNvCxnSpPr>
              <a:cxnSpLocks/>
            </p:cNvCxnSpPr>
            <p:nvPr/>
          </p:nvCxnSpPr>
          <p:spPr>
            <a:xfrm>
              <a:off x="8710324"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13CFEC5-3704-AFB8-03C5-B118226D2E90}"/>
                </a:ext>
              </a:extLst>
            </p:cNvPr>
            <p:cNvCxnSpPr>
              <a:cxnSpLocks/>
            </p:cNvCxnSpPr>
            <p:nvPr/>
          </p:nvCxnSpPr>
          <p:spPr>
            <a:xfrm>
              <a:off x="5092798"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0434F7D4-9456-D0B2-56D3-EA0BEB8FBB0D}"/>
                </a:ext>
              </a:extLst>
            </p:cNvPr>
            <p:cNvGrpSpPr/>
            <p:nvPr/>
          </p:nvGrpSpPr>
          <p:grpSpPr>
            <a:xfrm>
              <a:off x="4025723" y="-60621"/>
              <a:ext cx="980809" cy="980809"/>
              <a:chOff x="1304847" y="2291145"/>
              <a:chExt cx="980809" cy="980809"/>
            </a:xfrm>
          </p:grpSpPr>
          <p:sp>
            <p:nvSpPr>
              <p:cNvPr id="76" name="Oval 75">
                <a:extLst>
                  <a:ext uri="{FF2B5EF4-FFF2-40B4-BE49-F238E27FC236}">
                    <a16:creationId xmlns:a16="http://schemas.microsoft.com/office/drawing/2014/main" id="{CBB5CEF0-159D-6B29-2AC1-8A71D72B1043}"/>
                  </a:ext>
                </a:extLst>
              </p:cNvPr>
              <p:cNvSpPr/>
              <p:nvPr/>
            </p:nvSpPr>
            <p:spPr>
              <a:xfrm>
                <a:off x="1304847" y="229114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3" name="Group 172">
                <a:extLst>
                  <a:ext uri="{FF2B5EF4-FFF2-40B4-BE49-F238E27FC236}">
                    <a16:creationId xmlns:a16="http://schemas.microsoft.com/office/drawing/2014/main" id="{06C84041-619E-AF14-89D6-AB405C9C1185}"/>
                  </a:ext>
                </a:extLst>
              </p:cNvPr>
              <p:cNvGrpSpPr/>
              <p:nvPr/>
            </p:nvGrpSpPr>
            <p:grpSpPr>
              <a:xfrm>
                <a:off x="1441375" y="2422504"/>
                <a:ext cx="806768" cy="718090"/>
                <a:chOff x="20340841" y="-6940365"/>
                <a:chExt cx="2508849" cy="2233083"/>
              </a:xfrm>
            </p:grpSpPr>
            <p:sp>
              <p:nvSpPr>
                <p:cNvPr id="113" name="Freeform: Shape 112">
                  <a:extLst>
                    <a:ext uri="{FF2B5EF4-FFF2-40B4-BE49-F238E27FC236}">
                      <a16:creationId xmlns:a16="http://schemas.microsoft.com/office/drawing/2014/main" id="{E3A16029-D5D0-74E9-7432-AF086014B331}"/>
                    </a:ext>
                  </a:extLst>
                </p:cNvPr>
                <p:cNvSpPr/>
                <p:nvPr/>
              </p:nvSpPr>
              <p:spPr>
                <a:xfrm>
                  <a:off x="20340841" y="-6940365"/>
                  <a:ext cx="2233083" cy="2233083"/>
                </a:xfrm>
                <a:custGeom>
                  <a:avLst/>
                  <a:gdLst>
                    <a:gd name="connsiteX0" fmla="*/ 0 w 2233083"/>
                    <a:gd name="connsiteY0" fmla="*/ 1116542 h 2233083"/>
                    <a:gd name="connsiteX1" fmla="*/ 1356 w 2233083"/>
                    <a:gd name="connsiteY1" fmla="*/ 1171310 h 2233083"/>
                    <a:gd name="connsiteX2" fmla="*/ 5391 w 2233083"/>
                    <a:gd name="connsiteY2" fmla="*/ 1225980 h 2233083"/>
                    <a:gd name="connsiteX3" fmla="*/ 12105 w 2233083"/>
                    <a:gd name="connsiteY3" fmla="*/ 1280352 h 2233083"/>
                    <a:gd name="connsiteX4" fmla="*/ 21464 w 2233083"/>
                    <a:gd name="connsiteY4" fmla="*/ 1334360 h 2233083"/>
                    <a:gd name="connsiteX5" fmla="*/ 33470 w 2233083"/>
                    <a:gd name="connsiteY5" fmla="*/ 1387839 h 2233083"/>
                    <a:gd name="connsiteX6" fmla="*/ 48088 w 2233083"/>
                    <a:gd name="connsiteY6" fmla="*/ 1440656 h 2233083"/>
                    <a:gd name="connsiteX7" fmla="*/ 65286 w 2233083"/>
                    <a:gd name="connsiteY7" fmla="*/ 1492680 h 2233083"/>
                    <a:gd name="connsiteX8" fmla="*/ 84997 w 2233083"/>
                    <a:gd name="connsiteY8" fmla="*/ 1543811 h 2233083"/>
                    <a:gd name="connsiteX9" fmla="*/ 107222 w 2233083"/>
                    <a:gd name="connsiteY9" fmla="*/ 1593916 h 2233083"/>
                    <a:gd name="connsiteX10" fmla="*/ 131862 w 2233083"/>
                    <a:gd name="connsiteY10" fmla="*/ 1642864 h 2233083"/>
                    <a:gd name="connsiteX11" fmla="*/ 158849 w 2233083"/>
                    <a:gd name="connsiteY11" fmla="*/ 1690555 h 2233083"/>
                    <a:gd name="connsiteX12" fmla="*/ 188185 w 2233083"/>
                    <a:gd name="connsiteY12" fmla="*/ 1736857 h 2233083"/>
                    <a:gd name="connsiteX13" fmla="*/ 219736 w 2233083"/>
                    <a:gd name="connsiteY13" fmla="*/ 1781638 h 2233083"/>
                    <a:gd name="connsiteX14" fmla="*/ 253471 w 2233083"/>
                    <a:gd name="connsiteY14" fmla="*/ 1824864 h 2233083"/>
                    <a:gd name="connsiteX15" fmla="*/ 289256 w 2233083"/>
                    <a:gd name="connsiteY15" fmla="*/ 1866371 h 2233083"/>
                    <a:gd name="connsiteX16" fmla="*/ 327025 w 2233083"/>
                    <a:gd name="connsiteY16" fmla="*/ 1906058 h 2233083"/>
                    <a:gd name="connsiteX17" fmla="*/ 366746 w 2233083"/>
                    <a:gd name="connsiteY17" fmla="*/ 1943828 h 2233083"/>
                    <a:gd name="connsiteX18" fmla="*/ 408219 w 2233083"/>
                    <a:gd name="connsiteY18" fmla="*/ 1979646 h 2233083"/>
                    <a:gd name="connsiteX19" fmla="*/ 451445 w 2233083"/>
                    <a:gd name="connsiteY19" fmla="*/ 2013347 h 2233083"/>
                    <a:gd name="connsiteX20" fmla="*/ 496226 w 2233083"/>
                    <a:gd name="connsiteY20" fmla="*/ 2044898 h 2233083"/>
                    <a:gd name="connsiteX21" fmla="*/ 542528 w 2233083"/>
                    <a:gd name="connsiteY21" fmla="*/ 2074234 h 2233083"/>
                    <a:gd name="connsiteX22" fmla="*/ 590219 w 2233083"/>
                    <a:gd name="connsiteY22" fmla="*/ 2101222 h 2233083"/>
                    <a:gd name="connsiteX23" fmla="*/ 639167 w 2233083"/>
                    <a:gd name="connsiteY23" fmla="*/ 2125861 h 2233083"/>
                    <a:gd name="connsiteX24" fmla="*/ 689273 w 2233083"/>
                    <a:gd name="connsiteY24" fmla="*/ 2148086 h 2233083"/>
                    <a:gd name="connsiteX25" fmla="*/ 740403 w 2233083"/>
                    <a:gd name="connsiteY25" fmla="*/ 2167798 h 2233083"/>
                    <a:gd name="connsiteX26" fmla="*/ 792427 w 2233083"/>
                    <a:gd name="connsiteY26" fmla="*/ 2184995 h 2233083"/>
                    <a:gd name="connsiteX27" fmla="*/ 845245 w 2233083"/>
                    <a:gd name="connsiteY27" fmla="*/ 2199614 h 2233083"/>
                    <a:gd name="connsiteX28" fmla="*/ 898723 w 2233083"/>
                    <a:gd name="connsiteY28" fmla="*/ 2211619 h 2233083"/>
                    <a:gd name="connsiteX29" fmla="*/ 952732 w 2233083"/>
                    <a:gd name="connsiteY29" fmla="*/ 2220979 h 2233083"/>
                    <a:gd name="connsiteX30" fmla="*/ 1007103 w 2233083"/>
                    <a:gd name="connsiteY30" fmla="*/ 2227693 h 2233083"/>
                    <a:gd name="connsiteX31" fmla="*/ 1061773 w 2233083"/>
                    <a:gd name="connsiteY31" fmla="*/ 2231727 h 2233083"/>
                    <a:gd name="connsiteX32" fmla="*/ 1116542 w 2233083"/>
                    <a:gd name="connsiteY32" fmla="*/ 2233083 h 2233083"/>
                    <a:gd name="connsiteX33" fmla="*/ 1171344 w 2233083"/>
                    <a:gd name="connsiteY33" fmla="*/ 2231727 h 2233083"/>
                    <a:gd name="connsiteX34" fmla="*/ 1225980 w 2233083"/>
                    <a:gd name="connsiteY34" fmla="*/ 2227693 h 2233083"/>
                    <a:gd name="connsiteX35" fmla="*/ 1280385 w 2233083"/>
                    <a:gd name="connsiteY35" fmla="*/ 2220979 h 2233083"/>
                    <a:gd name="connsiteX36" fmla="*/ 1334393 w 2233083"/>
                    <a:gd name="connsiteY36" fmla="*/ 2211619 h 2233083"/>
                    <a:gd name="connsiteX37" fmla="*/ 1387839 w 2233083"/>
                    <a:gd name="connsiteY37" fmla="*/ 2199614 h 2233083"/>
                    <a:gd name="connsiteX38" fmla="*/ 1440656 w 2233083"/>
                    <a:gd name="connsiteY38" fmla="*/ 2184995 h 2233083"/>
                    <a:gd name="connsiteX39" fmla="*/ 1492713 w 2233083"/>
                    <a:gd name="connsiteY39" fmla="*/ 2167798 h 2233083"/>
                    <a:gd name="connsiteX40" fmla="*/ 1543844 w 2233083"/>
                    <a:gd name="connsiteY40" fmla="*/ 2148086 h 2233083"/>
                    <a:gd name="connsiteX41" fmla="*/ 1593949 w 2233083"/>
                    <a:gd name="connsiteY41" fmla="*/ 2125861 h 2233083"/>
                    <a:gd name="connsiteX42" fmla="*/ 1642897 w 2233083"/>
                    <a:gd name="connsiteY42" fmla="*/ 2101222 h 2233083"/>
                    <a:gd name="connsiteX43" fmla="*/ 1690555 w 2233083"/>
                    <a:gd name="connsiteY43" fmla="*/ 2074234 h 2233083"/>
                    <a:gd name="connsiteX44" fmla="*/ 1736857 w 2233083"/>
                    <a:gd name="connsiteY44" fmla="*/ 2044898 h 2233083"/>
                    <a:gd name="connsiteX45" fmla="*/ 1781671 w 2233083"/>
                    <a:gd name="connsiteY45" fmla="*/ 2013347 h 2233083"/>
                    <a:gd name="connsiteX46" fmla="*/ 1824864 w 2233083"/>
                    <a:gd name="connsiteY46" fmla="*/ 1979646 h 2233083"/>
                    <a:gd name="connsiteX47" fmla="*/ 1866371 w 2233083"/>
                    <a:gd name="connsiteY47" fmla="*/ 1943828 h 2233083"/>
                    <a:gd name="connsiteX48" fmla="*/ 1906058 w 2233083"/>
                    <a:gd name="connsiteY48" fmla="*/ 1906058 h 2233083"/>
                    <a:gd name="connsiteX49" fmla="*/ 1943861 w 2233083"/>
                    <a:gd name="connsiteY49" fmla="*/ 1866371 h 2233083"/>
                    <a:gd name="connsiteX50" fmla="*/ 1979646 w 2233083"/>
                    <a:gd name="connsiteY50" fmla="*/ 1824864 h 2233083"/>
                    <a:gd name="connsiteX51" fmla="*/ 2013380 w 2233083"/>
                    <a:gd name="connsiteY51" fmla="*/ 1781638 h 2233083"/>
                    <a:gd name="connsiteX52" fmla="*/ 2044932 w 2233083"/>
                    <a:gd name="connsiteY52" fmla="*/ 1736857 h 2233083"/>
                    <a:gd name="connsiteX53" fmla="*/ 2074234 w 2233083"/>
                    <a:gd name="connsiteY53" fmla="*/ 1690555 h 2233083"/>
                    <a:gd name="connsiteX54" fmla="*/ 2101255 w 2233083"/>
                    <a:gd name="connsiteY54" fmla="*/ 1642864 h 2233083"/>
                    <a:gd name="connsiteX55" fmla="*/ 2125894 w 2233083"/>
                    <a:gd name="connsiteY55" fmla="*/ 1593916 h 2233083"/>
                    <a:gd name="connsiteX56" fmla="*/ 2148119 w 2233083"/>
                    <a:gd name="connsiteY56" fmla="*/ 1543811 h 2233083"/>
                    <a:gd name="connsiteX57" fmla="*/ 2167831 w 2233083"/>
                    <a:gd name="connsiteY57" fmla="*/ 1492680 h 2233083"/>
                    <a:gd name="connsiteX58" fmla="*/ 2185029 w 2233083"/>
                    <a:gd name="connsiteY58" fmla="*/ 1440656 h 2233083"/>
                    <a:gd name="connsiteX59" fmla="*/ 2199647 w 2233083"/>
                    <a:gd name="connsiteY59" fmla="*/ 1387839 h 2233083"/>
                    <a:gd name="connsiteX60" fmla="*/ 2211652 w 2233083"/>
                    <a:gd name="connsiteY60" fmla="*/ 1334360 h 2233083"/>
                    <a:gd name="connsiteX61" fmla="*/ 2221012 w 2233083"/>
                    <a:gd name="connsiteY61" fmla="*/ 1280352 h 2233083"/>
                    <a:gd name="connsiteX62" fmla="*/ 2227726 w 2233083"/>
                    <a:gd name="connsiteY62" fmla="*/ 1225980 h 2233083"/>
                    <a:gd name="connsiteX63" fmla="*/ 2231761 w 2233083"/>
                    <a:gd name="connsiteY63" fmla="*/ 1171310 h 2233083"/>
                    <a:gd name="connsiteX64" fmla="*/ 2233083 w 2233083"/>
                    <a:gd name="connsiteY64" fmla="*/ 1116542 h 2233083"/>
                    <a:gd name="connsiteX65" fmla="*/ 2231761 w 2233083"/>
                    <a:gd name="connsiteY65" fmla="*/ 1061740 h 2233083"/>
                    <a:gd name="connsiteX66" fmla="*/ 2227726 w 2233083"/>
                    <a:gd name="connsiteY66" fmla="*/ 1007103 h 2233083"/>
                    <a:gd name="connsiteX67" fmla="*/ 2221012 w 2233083"/>
                    <a:gd name="connsiteY67" fmla="*/ 952698 h 2233083"/>
                    <a:gd name="connsiteX68" fmla="*/ 2211652 w 2233083"/>
                    <a:gd name="connsiteY68" fmla="*/ 898690 h 2233083"/>
                    <a:gd name="connsiteX69" fmla="*/ 2199647 w 2233083"/>
                    <a:gd name="connsiteY69" fmla="*/ 845245 h 2233083"/>
                    <a:gd name="connsiteX70" fmla="*/ 2185029 w 2233083"/>
                    <a:gd name="connsiteY70" fmla="*/ 792427 h 2233083"/>
                    <a:gd name="connsiteX71" fmla="*/ 2167831 w 2233083"/>
                    <a:gd name="connsiteY71" fmla="*/ 740370 h 2233083"/>
                    <a:gd name="connsiteX72" fmla="*/ 2148119 w 2233083"/>
                    <a:gd name="connsiteY72" fmla="*/ 689240 h 2233083"/>
                    <a:gd name="connsiteX73" fmla="*/ 2125894 w 2233083"/>
                    <a:gd name="connsiteY73" fmla="*/ 639134 h 2233083"/>
                    <a:gd name="connsiteX74" fmla="*/ 2101255 w 2233083"/>
                    <a:gd name="connsiteY74" fmla="*/ 590186 h 2233083"/>
                    <a:gd name="connsiteX75" fmla="*/ 2074234 w 2233083"/>
                    <a:gd name="connsiteY75" fmla="*/ 542528 h 2233083"/>
                    <a:gd name="connsiteX76" fmla="*/ 2044932 w 2233083"/>
                    <a:gd name="connsiteY76" fmla="*/ 496226 h 2233083"/>
                    <a:gd name="connsiteX77" fmla="*/ 2013380 w 2233083"/>
                    <a:gd name="connsiteY77" fmla="*/ 451412 h 2233083"/>
                    <a:gd name="connsiteX78" fmla="*/ 1979646 w 2233083"/>
                    <a:gd name="connsiteY78" fmla="*/ 408219 h 2233083"/>
                    <a:gd name="connsiteX79" fmla="*/ 1943861 w 2233083"/>
                    <a:gd name="connsiteY79" fmla="*/ 366713 h 2233083"/>
                    <a:gd name="connsiteX80" fmla="*/ 1906058 w 2233083"/>
                    <a:gd name="connsiteY80" fmla="*/ 327025 h 2233083"/>
                    <a:gd name="connsiteX81" fmla="*/ 1866371 w 2233083"/>
                    <a:gd name="connsiteY81" fmla="*/ 289223 h 2233083"/>
                    <a:gd name="connsiteX82" fmla="*/ 1824864 w 2233083"/>
                    <a:gd name="connsiteY82" fmla="*/ 253438 h 2233083"/>
                    <a:gd name="connsiteX83" fmla="*/ 1781671 w 2233083"/>
                    <a:gd name="connsiteY83" fmla="*/ 219703 h 2233083"/>
                    <a:gd name="connsiteX84" fmla="*/ 1736857 w 2233083"/>
                    <a:gd name="connsiteY84" fmla="*/ 188152 h 2233083"/>
                    <a:gd name="connsiteX85" fmla="*/ 1690555 w 2233083"/>
                    <a:gd name="connsiteY85" fmla="*/ 158849 h 2233083"/>
                    <a:gd name="connsiteX86" fmla="*/ 1642897 w 2233083"/>
                    <a:gd name="connsiteY86" fmla="*/ 131829 h 2233083"/>
                    <a:gd name="connsiteX87" fmla="*/ 1593949 w 2233083"/>
                    <a:gd name="connsiteY87" fmla="*/ 107189 h 2233083"/>
                    <a:gd name="connsiteX88" fmla="*/ 1543844 w 2233083"/>
                    <a:gd name="connsiteY88" fmla="*/ 84997 h 2233083"/>
                    <a:gd name="connsiteX89" fmla="*/ 1492713 w 2233083"/>
                    <a:gd name="connsiteY89" fmla="*/ 65253 h 2233083"/>
                    <a:gd name="connsiteX90" fmla="*/ 1440656 w 2233083"/>
                    <a:gd name="connsiteY90" fmla="*/ 48055 h 2233083"/>
                    <a:gd name="connsiteX91" fmla="*/ 1387839 w 2233083"/>
                    <a:gd name="connsiteY91" fmla="*/ 33437 h 2233083"/>
                    <a:gd name="connsiteX92" fmla="*/ 1334393 w 2233083"/>
                    <a:gd name="connsiteY92" fmla="*/ 21431 h 2233083"/>
                    <a:gd name="connsiteX93" fmla="*/ 1280385 w 2233083"/>
                    <a:gd name="connsiteY93" fmla="*/ 12072 h 2233083"/>
                    <a:gd name="connsiteX94" fmla="*/ 1225980 w 2233083"/>
                    <a:gd name="connsiteY94" fmla="*/ 5358 h 2233083"/>
                    <a:gd name="connsiteX95" fmla="*/ 1171344 w 2233083"/>
                    <a:gd name="connsiteY95" fmla="*/ 1323 h 2233083"/>
                    <a:gd name="connsiteX96" fmla="*/ 1116542 w 2233083"/>
                    <a:gd name="connsiteY96" fmla="*/ 0 h 2233083"/>
                    <a:gd name="connsiteX97" fmla="*/ 1061773 w 2233083"/>
                    <a:gd name="connsiteY97" fmla="*/ 1323 h 2233083"/>
                    <a:gd name="connsiteX98" fmla="*/ 1007103 w 2233083"/>
                    <a:gd name="connsiteY98" fmla="*/ 5358 h 2233083"/>
                    <a:gd name="connsiteX99" fmla="*/ 952732 w 2233083"/>
                    <a:gd name="connsiteY99" fmla="*/ 12072 h 2233083"/>
                    <a:gd name="connsiteX100" fmla="*/ 898723 w 2233083"/>
                    <a:gd name="connsiteY100" fmla="*/ 21431 h 2233083"/>
                    <a:gd name="connsiteX101" fmla="*/ 845245 w 2233083"/>
                    <a:gd name="connsiteY101" fmla="*/ 33437 h 2233083"/>
                    <a:gd name="connsiteX102" fmla="*/ 792427 w 2233083"/>
                    <a:gd name="connsiteY102" fmla="*/ 48055 h 2233083"/>
                    <a:gd name="connsiteX103" fmla="*/ 740403 w 2233083"/>
                    <a:gd name="connsiteY103" fmla="*/ 65253 h 2233083"/>
                    <a:gd name="connsiteX104" fmla="*/ 689273 w 2233083"/>
                    <a:gd name="connsiteY104" fmla="*/ 84997 h 2233083"/>
                    <a:gd name="connsiteX105" fmla="*/ 639167 w 2233083"/>
                    <a:gd name="connsiteY105" fmla="*/ 107189 h 2233083"/>
                    <a:gd name="connsiteX106" fmla="*/ 590219 w 2233083"/>
                    <a:gd name="connsiteY106" fmla="*/ 131829 h 2233083"/>
                    <a:gd name="connsiteX107" fmla="*/ 542528 w 2233083"/>
                    <a:gd name="connsiteY107" fmla="*/ 158849 h 2233083"/>
                    <a:gd name="connsiteX108" fmla="*/ 496226 w 2233083"/>
                    <a:gd name="connsiteY108" fmla="*/ 188152 h 2233083"/>
                    <a:gd name="connsiteX109" fmla="*/ 451445 w 2233083"/>
                    <a:gd name="connsiteY109" fmla="*/ 219703 h 2233083"/>
                    <a:gd name="connsiteX110" fmla="*/ 408219 w 2233083"/>
                    <a:gd name="connsiteY110" fmla="*/ 253438 h 2233083"/>
                    <a:gd name="connsiteX111" fmla="*/ 366746 w 2233083"/>
                    <a:gd name="connsiteY111" fmla="*/ 289223 h 2233083"/>
                    <a:gd name="connsiteX112" fmla="*/ 327025 w 2233083"/>
                    <a:gd name="connsiteY112" fmla="*/ 327025 h 2233083"/>
                    <a:gd name="connsiteX113" fmla="*/ 289256 w 2233083"/>
                    <a:gd name="connsiteY113" fmla="*/ 366713 h 2233083"/>
                    <a:gd name="connsiteX114" fmla="*/ 253471 w 2233083"/>
                    <a:gd name="connsiteY114" fmla="*/ 408219 h 2233083"/>
                    <a:gd name="connsiteX115" fmla="*/ 219736 w 2233083"/>
                    <a:gd name="connsiteY115" fmla="*/ 451412 h 2233083"/>
                    <a:gd name="connsiteX116" fmla="*/ 188185 w 2233083"/>
                    <a:gd name="connsiteY116" fmla="*/ 496226 h 2233083"/>
                    <a:gd name="connsiteX117" fmla="*/ 158849 w 2233083"/>
                    <a:gd name="connsiteY117" fmla="*/ 542528 h 2233083"/>
                    <a:gd name="connsiteX118" fmla="*/ 131862 w 2233083"/>
                    <a:gd name="connsiteY118" fmla="*/ 590186 h 2233083"/>
                    <a:gd name="connsiteX119" fmla="*/ 107222 w 2233083"/>
                    <a:gd name="connsiteY119" fmla="*/ 639134 h 2233083"/>
                    <a:gd name="connsiteX120" fmla="*/ 84997 w 2233083"/>
                    <a:gd name="connsiteY120" fmla="*/ 689240 h 2233083"/>
                    <a:gd name="connsiteX121" fmla="*/ 65286 w 2233083"/>
                    <a:gd name="connsiteY121" fmla="*/ 740370 h 2233083"/>
                    <a:gd name="connsiteX122" fmla="*/ 48088 w 2233083"/>
                    <a:gd name="connsiteY122" fmla="*/ 792427 h 2233083"/>
                    <a:gd name="connsiteX123" fmla="*/ 33470 w 2233083"/>
                    <a:gd name="connsiteY123" fmla="*/ 845245 h 2233083"/>
                    <a:gd name="connsiteX124" fmla="*/ 21464 w 2233083"/>
                    <a:gd name="connsiteY124" fmla="*/ 898690 h 2233083"/>
                    <a:gd name="connsiteX125" fmla="*/ 12105 w 2233083"/>
                    <a:gd name="connsiteY125" fmla="*/ 952698 h 2233083"/>
                    <a:gd name="connsiteX126" fmla="*/ 5391 w 2233083"/>
                    <a:gd name="connsiteY126" fmla="*/ 1007103 h 2233083"/>
                    <a:gd name="connsiteX127" fmla="*/ 1356 w 2233083"/>
                    <a:gd name="connsiteY127" fmla="*/ 1061740 h 2233083"/>
                    <a:gd name="connsiteX128" fmla="*/ 0 w 2233083"/>
                    <a:gd name="connsiteY128" fmla="*/ 1116542 h 2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233083" h="2233083">
                      <a:moveTo>
                        <a:pt x="0" y="1116542"/>
                      </a:moveTo>
                      <a:cubicBezTo>
                        <a:pt x="0" y="1134798"/>
                        <a:pt x="463" y="1153054"/>
                        <a:pt x="1356" y="1171310"/>
                      </a:cubicBezTo>
                      <a:cubicBezTo>
                        <a:pt x="2249" y="1189567"/>
                        <a:pt x="3605" y="1207790"/>
                        <a:pt x="5391" y="1225980"/>
                      </a:cubicBezTo>
                      <a:cubicBezTo>
                        <a:pt x="7177" y="1244170"/>
                        <a:pt x="9426" y="1262294"/>
                        <a:pt x="12105" y="1280352"/>
                      </a:cubicBezTo>
                      <a:cubicBezTo>
                        <a:pt x="14784" y="1298443"/>
                        <a:pt x="17892" y="1316434"/>
                        <a:pt x="21464" y="1334360"/>
                      </a:cubicBezTo>
                      <a:cubicBezTo>
                        <a:pt x="25036" y="1352285"/>
                        <a:pt x="29038" y="1370112"/>
                        <a:pt x="33470" y="1387839"/>
                      </a:cubicBezTo>
                      <a:cubicBezTo>
                        <a:pt x="37902" y="1405566"/>
                        <a:pt x="42796" y="1423161"/>
                        <a:pt x="48088" y="1440656"/>
                      </a:cubicBezTo>
                      <a:cubicBezTo>
                        <a:pt x="53380" y="1458119"/>
                        <a:pt x="59134" y="1475482"/>
                        <a:pt x="65286" y="1492680"/>
                      </a:cubicBezTo>
                      <a:cubicBezTo>
                        <a:pt x="71438" y="1509878"/>
                        <a:pt x="78019" y="1526944"/>
                        <a:pt x="84997" y="1543811"/>
                      </a:cubicBezTo>
                      <a:cubicBezTo>
                        <a:pt x="92009" y="1560711"/>
                        <a:pt x="99384" y="1577380"/>
                        <a:pt x="107222" y="1593916"/>
                      </a:cubicBezTo>
                      <a:cubicBezTo>
                        <a:pt x="115028" y="1610420"/>
                        <a:pt x="123230" y="1626758"/>
                        <a:pt x="131862" y="1642864"/>
                      </a:cubicBezTo>
                      <a:cubicBezTo>
                        <a:pt x="140461" y="1658971"/>
                        <a:pt x="149457" y="1674879"/>
                        <a:pt x="158849" y="1690555"/>
                      </a:cubicBezTo>
                      <a:cubicBezTo>
                        <a:pt x="168242" y="1706232"/>
                        <a:pt x="178032" y="1721644"/>
                        <a:pt x="188185" y="1736857"/>
                      </a:cubicBezTo>
                      <a:cubicBezTo>
                        <a:pt x="198338" y="1752038"/>
                        <a:pt x="208855" y="1766987"/>
                        <a:pt x="219736" y="1781638"/>
                      </a:cubicBezTo>
                      <a:cubicBezTo>
                        <a:pt x="230617" y="1796322"/>
                        <a:pt x="241862" y="1810742"/>
                        <a:pt x="253471" y="1824864"/>
                      </a:cubicBezTo>
                      <a:cubicBezTo>
                        <a:pt x="265046" y="1838987"/>
                        <a:pt x="276986" y="1852811"/>
                        <a:pt x="289256" y="1866371"/>
                      </a:cubicBezTo>
                      <a:cubicBezTo>
                        <a:pt x="301526" y="1879898"/>
                        <a:pt x="314127" y="1893127"/>
                        <a:pt x="327025" y="1906058"/>
                      </a:cubicBezTo>
                      <a:cubicBezTo>
                        <a:pt x="339957" y="1918957"/>
                        <a:pt x="353186" y="1931558"/>
                        <a:pt x="366746" y="1943828"/>
                      </a:cubicBezTo>
                      <a:cubicBezTo>
                        <a:pt x="380272" y="1956098"/>
                        <a:pt x="394097" y="1968037"/>
                        <a:pt x="408219" y="1979646"/>
                      </a:cubicBezTo>
                      <a:cubicBezTo>
                        <a:pt x="422341" y="1991221"/>
                        <a:pt x="436761" y="2002466"/>
                        <a:pt x="451445" y="2013347"/>
                      </a:cubicBezTo>
                      <a:cubicBezTo>
                        <a:pt x="466097" y="2024228"/>
                        <a:pt x="481046" y="2034745"/>
                        <a:pt x="496226" y="2044898"/>
                      </a:cubicBezTo>
                      <a:cubicBezTo>
                        <a:pt x="511440" y="2055052"/>
                        <a:pt x="526852" y="2064841"/>
                        <a:pt x="542528" y="2074234"/>
                      </a:cubicBezTo>
                      <a:cubicBezTo>
                        <a:pt x="558205" y="2083627"/>
                        <a:pt x="574113" y="2092623"/>
                        <a:pt x="590219" y="2101222"/>
                      </a:cubicBezTo>
                      <a:cubicBezTo>
                        <a:pt x="606326" y="2109854"/>
                        <a:pt x="622664" y="2118056"/>
                        <a:pt x="639167" y="2125861"/>
                      </a:cubicBezTo>
                      <a:cubicBezTo>
                        <a:pt x="655704" y="2133699"/>
                        <a:pt x="672406" y="2141075"/>
                        <a:pt x="689273" y="2148086"/>
                      </a:cubicBezTo>
                      <a:cubicBezTo>
                        <a:pt x="706140" y="2155064"/>
                        <a:pt x="723206" y="2161646"/>
                        <a:pt x="740403" y="2167798"/>
                      </a:cubicBezTo>
                      <a:cubicBezTo>
                        <a:pt x="757601" y="2173949"/>
                        <a:pt x="774965" y="2179704"/>
                        <a:pt x="792427" y="2184995"/>
                      </a:cubicBezTo>
                      <a:cubicBezTo>
                        <a:pt x="809923" y="2190287"/>
                        <a:pt x="827517" y="2195182"/>
                        <a:pt x="845245" y="2199614"/>
                      </a:cubicBezTo>
                      <a:cubicBezTo>
                        <a:pt x="862972" y="2204045"/>
                        <a:pt x="880798" y="2208047"/>
                        <a:pt x="898723" y="2211619"/>
                      </a:cubicBezTo>
                      <a:cubicBezTo>
                        <a:pt x="916649" y="2215191"/>
                        <a:pt x="934641" y="2218300"/>
                        <a:pt x="952732" y="2220979"/>
                      </a:cubicBezTo>
                      <a:cubicBezTo>
                        <a:pt x="970789" y="2223658"/>
                        <a:pt x="988913" y="2225907"/>
                        <a:pt x="1007103" y="2227693"/>
                      </a:cubicBezTo>
                      <a:cubicBezTo>
                        <a:pt x="1025294" y="2229479"/>
                        <a:pt x="1043517" y="2230835"/>
                        <a:pt x="1061773" y="2231727"/>
                      </a:cubicBezTo>
                      <a:cubicBezTo>
                        <a:pt x="1080029" y="2232620"/>
                        <a:pt x="1098285" y="2233083"/>
                        <a:pt x="1116542" y="2233083"/>
                      </a:cubicBezTo>
                      <a:cubicBezTo>
                        <a:pt x="1134831" y="2233083"/>
                        <a:pt x="1153087" y="2232620"/>
                        <a:pt x="1171344" y="2231727"/>
                      </a:cubicBezTo>
                      <a:cubicBezTo>
                        <a:pt x="1189600" y="2230835"/>
                        <a:pt x="1207823" y="2229479"/>
                        <a:pt x="1225980" y="2227693"/>
                      </a:cubicBezTo>
                      <a:cubicBezTo>
                        <a:pt x="1244170" y="2225907"/>
                        <a:pt x="1262294" y="2223658"/>
                        <a:pt x="1280385" y="2220979"/>
                      </a:cubicBezTo>
                      <a:cubicBezTo>
                        <a:pt x="1298443" y="2218300"/>
                        <a:pt x="1316468" y="2215191"/>
                        <a:pt x="1334393" y="2211619"/>
                      </a:cubicBezTo>
                      <a:cubicBezTo>
                        <a:pt x="1352285" y="2208047"/>
                        <a:pt x="1370112" y="2204045"/>
                        <a:pt x="1387839" y="2199614"/>
                      </a:cubicBezTo>
                      <a:cubicBezTo>
                        <a:pt x="1405566" y="2195182"/>
                        <a:pt x="1423194" y="2190287"/>
                        <a:pt x="1440656" y="2184995"/>
                      </a:cubicBezTo>
                      <a:cubicBezTo>
                        <a:pt x="1458152" y="2179704"/>
                        <a:pt x="1475515" y="2173949"/>
                        <a:pt x="1492713" y="2167798"/>
                      </a:cubicBezTo>
                      <a:cubicBezTo>
                        <a:pt x="1509911" y="2161646"/>
                        <a:pt x="1526944" y="2155064"/>
                        <a:pt x="1543844" y="2148086"/>
                      </a:cubicBezTo>
                      <a:cubicBezTo>
                        <a:pt x="1560711" y="2141075"/>
                        <a:pt x="1577413" y="2133699"/>
                        <a:pt x="1593949" y="2125861"/>
                      </a:cubicBezTo>
                      <a:cubicBezTo>
                        <a:pt x="1610453" y="2118056"/>
                        <a:pt x="1626758" y="2109854"/>
                        <a:pt x="1642897" y="2101222"/>
                      </a:cubicBezTo>
                      <a:cubicBezTo>
                        <a:pt x="1659004" y="2092623"/>
                        <a:pt x="1674912" y="2083627"/>
                        <a:pt x="1690555" y="2074234"/>
                      </a:cubicBezTo>
                      <a:cubicBezTo>
                        <a:pt x="1706232" y="2064841"/>
                        <a:pt x="1721677" y="2055052"/>
                        <a:pt x="1736857" y="2044898"/>
                      </a:cubicBezTo>
                      <a:cubicBezTo>
                        <a:pt x="1752071" y="2034745"/>
                        <a:pt x="1766987" y="2024228"/>
                        <a:pt x="1781671" y="2013347"/>
                      </a:cubicBezTo>
                      <a:cubicBezTo>
                        <a:pt x="1796356" y="2002466"/>
                        <a:pt x="1810742" y="1991221"/>
                        <a:pt x="1824864" y="1979646"/>
                      </a:cubicBezTo>
                      <a:cubicBezTo>
                        <a:pt x="1839020" y="1968037"/>
                        <a:pt x="1852844" y="1956098"/>
                        <a:pt x="1866371" y="1943828"/>
                      </a:cubicBezTo>
                      <a:cubicBezTo>
                        <a:pt x="1879931" y="1931558"/>
                        <a:pt x="1893160" y="1918957"/>
                        <a:pt x="1906058" y="1906058"/>
                      </a:cubicBezTo>
                      <a:cubicBezTo>
                        <a:pt x="1918990" y="1893127"/>
                        <a:pt x="1931591" y="1879898"/>
                        <a:pt x="1943861" y="1866371"/>
                      </a:cubicBezTo>
                      <a:cubicBezTo>
                        <a:pt x="1956131" y="1852811"/>
                        <a:pt x="1968070" y="1838987"/>
                        <a:pt x="1979646" y="1824864"/>
                      </a:cubicBezTo>
                      <a:cubicBezTo>
                        <a:pt x="1991254" y="1810742"/>
                        <a:pt x="2002466" y="1796322"/>
                        <a:pt x="2013380" y="1781638"/>
                      </a:cubicBezTo>
                      <a:cubicBezTo>
                        <a:pt x="2024261" y="1766987"/>
                        <a:pt x="2034778" y="1752038"/>
                        <a:pt x="2044932" y="1736857"/>
                      </a:cubicBezTo>
                      <a:cubicBezTo>
                        <a:pt x="2055085" y="1721644"/>
                        <a:pt x="2064841" y="1706232"/>
                        <a:pt x="2074234" y="1690555"/>
                      </a:cubicBezTo>
                      <a:cubicBezTo>
                        <a:pt x="2083627" y="1674879"/>
                        <a:pt x="2092656" y="1658971"/>
                        <a:pt x="2101255" y="1642864"/>
                      </a:cubicBezTo>
                      <a:cubicBezTo>
                        <a:pt x="2109854" y="1626758"/>
                        <a:pt x="2118089" y="1610420"/>
                        <a:pt x="2125894" y="1593916"/>
                      </a:cubicBezTo>
                      <a:cubicBezTo>
                        <a:pt x="2133699" y="1577380"/>
                        <a:pt x="2141108" y="1560711"/>
                        <a:pt x="2148119" y="1543811"/>
                      </a:cubicBezTo>
                      <a:cubicBezTo>
                        <a:pt x="2155098" y="1526944"/>
                        <a:pt x="2161679" y="1509878"/>
                        <a:pt x="2167831" y="1492680"/>
                      </a:cubicBezTo>
                      <a:cubicBezTo>
                        <a:pt x="2173982" y="1475482"/>
                        <a:pt x="2179704" y="1458119"/>
                        <a:pt x="2185029" y="1440656"/>
                      </a:cubicBezTo>
                      <a:cubicBezTo>
                        <a:pt x="2190320" y="1423161"/>
                        <a:pt x="2195182" y="1405566"/>
                        <a:pt x="2199647" y="1387839"/>
                      </a:cubicBezTo>
                      <a:cubicBezTo>
                        <a:pt x="2204079" y="1370112"/>
                        <a:pt x="2208080" y="1352285"/>
                        <a:pt x="2211652" y="1334360"/>
                      </a:cubicBezTo>
                      <a:cubicBezTo>
                        <a:pt x="2215191" y="1316434"/>
                        <a:pt x="2218333" y="1298443"/>
                        <a:pt x="2221012" y="1280352"/>
                      </a:cubicBezTo>
                      <a:cubicBezTo>
                        <a:pt x="2223691" y="1262294"/>
                        <a:pt x="2225940" y="1244170"/>
                        <a:pt x="2227726" y="1225980"/>
                      </a:cubicBezTo>
                      <a:cubicBezTo>
                        <a:pt x="2229512" y="1207790"/>
                        <a:pt x="2230868" y="1189567"/>
                        <a:pt x="2231761" y="1171310"/>
                      </a:cubicBezTo>
                      <a:cubicBezTo>
                        <a:pt x="2232654" y="1153054"/>
                        <a:pt x="2233083" y="1134798"/>
                        <a:pt x="2233083" y="1116542"/>
                      </a:cubicBezTo>
                      <a:cubicBezTo>
                        <a:pt x="2233083" y="1098252"/>
                        <a:pt x="2232654" y="1079996"/>
                        <a:pt x="2231761" y="1061740"/>
                      </a:cubicBezTo>
                      <a:cubicBezTo>
                        <a:pt x="2230868" y="1043484"/>
                        <a:pt x="2229512" y="1025260"/>
                        <a:pt x="2227726" y="1007103"/>
                      </a:cubicBezTo>
                      <a:cubicBezTo>
                        <a:pt x="2225940" y="988913"/>
                        <a:pt x="2223691" y="970789"/>
                        <a:pt x="2221012" y="952698"/>
                      </a:cubicBezTo>
                      <a:cubicBezTo>
                        <a:pt x="2218333" y="934641"/>
                        <a:pt x="2215191" y="916616"/>
                        <a:pt x="2211652" y="898690"/>
                      </a:cubicBezTo>
                      <a:cubicBezTo>
                        <a:pt x="2208080" y="880798"/>
                        <a:pt x="2204079" y="862972"/>
                        <a:pt x="2199647" y="845245"/>
                      </a:cubicBezTo>
                      <a:cubicBezTo>
                        <a:pt x="2195182" y="827517"/>
                        <a:pt x="2190320" y="809890"/>
                        <a:pt x="2185029" y="792427"/>
                      </a:cubicBezTo>
                      <a:cubicBezTo>
                        <a:pt x="2179704" y="774932"/>
                        <a:pt x="2173982" y="757568"/>
                        <a:pt x="2167831" y="740370"/>
                      </a:cubicBezTo>
                      <a:cubicBezTo>
                        <a:pt x="2161679" y="723172"/>
                        <a:pt x="2155098" y="706140"/>
                        <a:pt x="2148119" y="689240"/>
                      </a:cubicBezTo>
                      <a:cubicBezTo>
                        <a:pt x="2141108" y="672372"/>
                        <a:pt x="2133699" y="655671"/>
                        <a:pt x="2125894" y="639134"/>
                      </a:cubicBezTo>
                      <a:cubicBezTo>
                        <a:pt x="2118089" y="622631"/>
                        <a:pt x="2109854" y="606326"/>
                        <a:pt x="2101255" y="590186"/>
                      </a:cubicBezTo>
                      <a:cubicBezTo>
                        <a:pt x="2092656" y="574080"/>
                        <a:pt x="2083627" y="558172"/>
                        <a:pt x="2074234" y="542528"/>
                      </a:cubicBezTo>
                      <a:cubicBezTo>
                        <a:pt x="2064841" y="526852"/>
                        <a:pt x="2055085" y="511407"/>
                        <a:pt x="2044932" y="496226"/>
                      </a:cubicBezTo>
                      <a:cubicBezTo>
                        <a:pt x="2034778" y="481013"/>
                        <a:pt x="2024261" y="466097"/>
                        <a:pt x="2013380" y="451412"/>
                      </a:cubicBezTo>
                      <a:cubicBezTo>
                        <a:pt x="2002466" y="436728"/>
                        <a:pt x="1991254" y="422341"/>
                        <a:pt x="1979646" y="408219"/>
                      </a:cubicBezTo>
                      <a:cubicBezTo>
                        <a:pt x="1968070" y="394064"/>
                        <a:pt x="1956131" y="380239"/>
                        <a:pt x="1943861" y="366713"/>
                      </a:cubicBezTo>
                      <a:cubicBezTo>
                        <a:pt x="1931591" y="353153"/>
                        <a:pt x="1918990" y="339923"/>
                        <a:pt x="1906058" y="327025"/>
                      </a:cubicBezTo>
                      <a:cubicBezTo>
                        <a:pt x="1893160" y="314094"/>
                        <a:pt x="1879931" y="301493"/>
                        <a:pt x="1866371" y="289223"/>
                      </a:cubicBezTo>
                      <a:cubicBezTo>
                        <a:pt x="1852844" y="276953"/>
                        <a:pt x="1839020" y="265013"/>
                        <a:pt x="1824864" y="253438"/>
                      </a:cubicBezTo>
                      <a:cubicBezTo>
                        <a:pt x="1810742" y="241829"/>
                        <a:pt x="1796356" y="230617"/>
                        <a:pt x="1781671" y="219703"/>
                      </a:cubicBezTo>
                      <a:cubicBezTo>
                        <a:pt x="1766987" y="208822"/>
                        <a:pt x="1752071" y="198305"/>
                        <a:pt x="1736857" y="188152"/>
                      </a:cubicBezTo>
                      <a:cubicBezTo>
                        <a:pt x="1721677" y="177998"/>
                        <a:pt x="1706232" y="168242"/>
                        <a:pt x="1690555" y="158849"/>
                      </a:cubicBezTo>
                      <a:cubicBezTo>
                        <a:pt x="1674912" y="149457"/>
                        <a:pt x="1659004" y="140428"/>
                        <a:pt x="1642897" y="131829"/>
                      </a:cubicBezTo>
                      <a:cubicBezTo>
                        <a:pt x="1626758" y="123230"/>
                        <a:pt x="1610453" y="114995"/>
                        <a:pt x="1593949" y="107189"/>
                      </a:cubicBezTo>
                      <a:cubicBezTo>
                        <a:pt x="1577413" y="99384"/>
                        <a:pt x="1560711" y="91976"/>
                        <a:pt x="1543844" y="84997"/>
                      </a:cubicBezTo>
                      <a:cubicBezTo>
                        <a:pt x="1526944" y="77986"/>
                        <a:pt x="1509911" y="71404"/>
                        <a:pt x="1492713" y="65253"/>
                      </a:cubicBezTo>
                      <a:cubicBezTo>
                        <a:pt x="1475515" y="59101"/>
                        <a:pt x="1458152" y="53380"/>
                        <a:pt x="1440656" y="48055"/>
                      </a:cubicBezTo>
                      <a:cubicBezTo>
                        <a:pt x="1423194" y="42763"/>
                        <a:pt x="1405566" y="37902"/>
                        <a:pt x="1387839" y="33437"/>
                      </a:cubicBezTo>
                      <a:cubicBezTo>
                        <a:pt x="1370112" y="29005"/>
                        <a:pt x="1352285" y="25003"/>
                        <a:pt x="1334393" y="21431"/>
                      </a:cubicBezTo>
                      <a:cubicBezTo>
                        <a:pt x="1316468" y="17892"/>
                        <a:pt x="1298443" y="14751"/>
                        <a:pt x="1280385" y="12072"/>
                      </a:cubicBezTo>
                      <a:cubicBezTo>
                        <a:pt x="1262294" y="9393"/>
                        <a:pt x="1244170" y="7144"/>
                        <a:pt x="1225980" y="5358"/>
                      </a:cubicBezTo>
                      <a:cubicBezTo>
                        <a:pt x="1207823" y="3572"/>
                        <a:pt x="1189600" y="2216"/>
                        <a:pt x="1171344" y="1323"/>
                      </a:cubicBezTo>
                      <a:cubicBezTo>
                        <a:pt x="1153087" y="430"/>
                        <a:pt x="1134831" y="0"/>
                        <a:pt x="1116542" y="0"/>
                      </a:cubicBezTo>
                      <a:cubicBezTo>
                        <a:pt x="1098285" y="0"/>
                        <a:pt x="1080029" y="430"/>
                        <a:pt x="1061773" y="1323"/>
                      </a:cubicBezTo>
                      <a:cubicBezTo>
                        <a:pt x="1043517" y="2216"/>
                        <a:pt x="1025294" y="3572"/>
                        <a:pt x="1007103" y="5358"/>
                      </a:cubicBezTo>
                      <a:cubicBezTo>
                        <a:pt x="988913" y="7144"/>
                        <a:pt x="970789" y="9393"/>
                        <a:pt x="952732" y="12072"/>
                      </a:cubicBezTo>
                      <a:cubicBezTo>
                        <a:pt x="934641" y="14751"/>
                        <a:pt x="916649" y="17892"/>
                        <a:pt x="898723" y="21431"/>
                      </a:cubicBezTo>
                      <a:cubicBezTo>
                        <a:pt x="880798" y="25003"/>
                        <a:pt x="862972" y="29005"/>
                        <a:pt x="845245" y="33437"/>
                      </a:cubicBezTo>
                      <a:cubicBezTo>
                        <a:pt x="827517" y="37902"/>
                        <a:pt x="809923" y="42763"/>
                        <a:pt x="792427" y="48055"/>
                      </a:cubicBezTo>
                      <a:cubicBezTo>
                        <a:pt x="774965" y="53380"/>
                        <a:pt x="757601" y="59101"/>
                        <a:pt x="740403" y="65253"/>
                      </a:cubicBezTo>
                      <a:cubicBezTo>
                        <a:pt x="723206" y="71404"/>
                        <a:pt x="706140" y="77986"/>
                        <a:pt x="689273" y="84997"/>
                      </a:cubicBezTo>
                      <a:cubicBezTo>
                        <a:pt x="672406" y="91976"/>
                        <a:pt x="655704" y="99384"/>
                        <a:pt x="639167" y="107189"/>
                      </a:cubicBezTo>
                      <a:cubicBezTo>
                        <a:pt x="622664" y="114995"/>
                        <a:pt x="606326" y="123230"/>
                        <a:pt x="590219" y="131829"/>
                      </a:cubicBezTo>
                      <a:cubicBezTo>
                        <a:pt x="574113" y="140428"/>
                        <a:pt x="558205" y="149457"/>
                        <a:pt x="542528" y="158849"/>
                      </a:cubicBezTo>
                      <a:cubicBezTo>
                        <a:pt x="526852" y="168242"/>
                        <a:pt x="511440" y="177998"/>
                        <a:pt x="496226" y="188152"/>
                      </a:cubicBezTo>
                      <a:cubicBezTo>
                        <a:pt x="481046" y="198305"/>
                        <a:pt x="466097" y="208822"/>
                        <a:pt x="451445" y="219703"/>
                      </a:cubicBezTo>
                      <a:cubicBezTo>
                        <a:pt x="436761" y="230617"/>
                        <a:pt x="422341" y="241829"/>
                        <a:pt x="408219" y="253438"/>
                      </a:cubicBezTo>
                      <a:cubicBezTo>
                        <a:pt x="394097" y="265013"/>
                        <a:pt x="380272" y="276953"/>
                        <a:pt x="366746" y="289223"/>
                      </a:cubicBezTo>
                      <a:cubicBezTo>
                        <a:pt x="353186" y="301493"/>
                        <a:pt x="339957" y="314094"/>
                        <a:pt x="327025" y="327025"/>
                      </a:cubicBezTo>
                      <a:cubicBezTo>
                        <a:pt x="314127" y="339923"/>
                        <a:pt x="301526" y="353153"/>
                        <a:pt x="289256" y="366713"/>
                      </a:cubicBezTo>
                      <a:cubicBezTo>
                        <a:pt x="276986" y="380239"/>
                        <a:pt x="265046" y="394064"/>
                        <a:pt x="253471" y="408219"/>
                      </a:cubicBezTo>
                      <a:cubicBezTo>
                        <a:pt x="241862" y="422341"/>
                        <a:pt x="230617" y="436728"/>
                        <a:pt x="219736" y="451412"/>
                      </a:cubicBezTo>
                      <a:cubicBezTo>
                        <a:pt x="208855" y="466097"/>
                        <a:pt x="198338" y="481013"/>
                        <a:pt x="188185" y="496226"/>
                      </a:cubicBezTo>
                      <a:cubicBezTo>
                        <a:pt x="178032" y="511407"/>
                        <a:pt x="168242" y="526852"/>
                        <a:pt x="158849" y="542528"/>
                      </a:cubicBezTo>
                      <a:cubicBezTo>
                        <a:pt x="149457" y="558172"/>
                        <a:pt x="140461" y="574080"/>
                        <a:pt x="131862" y="590186"/>
                      </a:cubicBezTo>
                      <a:cubicBezTo>
                        <a:pt x="123230" y="606326"/>
                        <a:pt x="115028" y="622631"/>
                        <a:pt x="107222" y="639134"/>
                      </a:cubicBezTo>
                      <a:cubicBezTo>
                        <a:pt x="99384" y="655671"/>
                        <a:pt x="92009" y="672372"/>
                        <a:pt x="84997" y="689240"/>
                      </a:cubicBezTo>
                      <a:cubicBezTo>
                        <a:pt x="78019" y="706140"/>
                        <a:pt x="71438" y="723172"/>
                        <a:pt x="65286" y="740370"/>
                      </a:cubicBezTo>
                      <a:cubicBezTo>
                        <a:pt x="59134" y="757568"/>
                        <a:pt x="53380" y="774932"/>
                        <a:pt x="48088" y="792427"/>
                      </a:cubicBezTo>
                      <a:cubicBezTo>
                        <a:pt x="42796" y="809890"/>
                        <a:pt x="37902" y="827517"/>
                        <a:pt x="33470" y="845245"/>
                      </a:cubicBezTo>
                      <a:cubicBezTo>
                        <a:pt x="29038" y="862972"/>
                        <a:pt x="25036" y="880798"/>
                        <a:pt x="21464" y="898690"/>
                      </a:cubicBezTo>
                      <a:cubicBezTo>
                        <a:pt x="17892" y="916616"/>
                        <a:pt x="14784" y="934641"/>
                        <a:pt x="12105" y="952698"/>
                      </a:cubicBezTo>
                      <a:cubicBezTo>
                        <a:pt x="9426" y="970789"/>
                        <a:pt x="7177" y="988913"/>
                        <a:pt x="5391" y="1007103"/>
                      </a:cubicBezTo>
                      <a:cubicBezTo>
                        <a:pt x="3605" y="1025260"/>
                        <a:pt x="2249" y="1043484"/>
                        <a:pt x="1356" y="1061740"/>
                      </a:cubicBezTo>
                      <a:cubicBezTo>
                        <a:pt x="463" y="1079996"/>
                        <a:pt x="0" y="1098252"/>
                        <a:pt x="0" y="1116542"/>
                      </a:cubicBezTo>
                      <a:close/>
                    </a:path>
                  </a:pathLst>
                </a:custGeom>
                <a:solidFill>
                  <a:schemeClr val="accent1"/>
                </a:solidFill>
                <a:ln w="84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333FDFE6-DC1F-C3A4-46A6-082F35992568}"/>
                    </a:ext>
                  </a:extLst>
                </p:cNvPr>
                <p:cNvSpPr/>
                <p:nvPr/>
              </p:nvSpPr>
              <p:spPr>
                <a:xfrm>
                  <a:off x="20565869" y="-6715370"/>
                  <a:ext cx="1783060" cy="1783093"/>
                </a:xfrm>
                <a:custGeom>
                  <a:avLst/>
                  <a:gdLst>
                    <a:gd name="connsiteX0" fmla="*/ 891514 w 1783060"/>
                    <a:gd name="connsiteY0" fmla="*/ 1783093 h 1783093"/>
                    <a:gd name="connsiteX1" fmla="*/ 1783060 w 1783060"/>
                    <a:gd name="connsiteY1" fmla="*/ 891547 h 1783093"/>
                    <a:gd name="connsiteX2" fmla="*/ 891514 w 1783060"/>
                    <a:gd name="connsiteY2" fmla="*/ 0 h 1783093"/>
                    <a:gd name="connsiteX3" fmla="*/ 0 w 1783060"/>
                    <a:gd name="connsiteY3" fmla="*/ 891547 h 1783093"/>
                    <a:gd name="connsiteX4" fmla="*/ 891514 w 1783060"/>
                    <a:gd name="connsiteY4" fmla="*/ 1783093 h 1783093"/>
                    <a:gd name="connsiteX5" fmla="*/ 891514 w 1783060"/>
                    <a:gd name="connsiteY5" fmla="*/ 108909 h 1783093"/>
                    <a:gd name="connsiteX6" fmla="*/ 1674151 w 1783060"/>
                    <a:gd name="connsiteY6" fmla="*/ 891547 h 1783093"/>
                    <a:gd name="connsiteX7" fmla="*/ 891514 w 1783060"/>
                    <a:gd name="connsiteY7" fmla="*/ 1674184 h 1783093"/>
                    <a:gd name="connsiteX8" fmla="*/ 108876 w 1783060"/>
                    <a:gd name="connsiteY8" fmla="*/ 891547 h 1783093"/>
                    <a:gd name="connsiteX9" fmla="*/ 891514 w 1783060"/>
                    <a:gd name="connsiteY9" fmla="*/ 108909 h 178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060" h="1783093">
                      <a:moveTo>
                        <a:pt x="891514" y="1783093"/>
                      </a:moveTo>
                      <a:cubicBezTo>
                        <a:pt x="1383109" y="1783093"/>
                        <a:pt x="1783060" y="1383143"/>
                        <a:pt x="1783060" y="891547"/>
                      </a:cubicBezTo>
                      <a:cubicBezTo>
                        <a:pt x="1783060" y="399951"/>
                        <a:pt x="1383109" y="0"/>
                        <a:pt x="891514" y="0"/>
                      </a:cubicBezTo>
                      <a:cubicBezTo>
                        <a:pt x="399918" y="0"/>
                        <a:pt x="0" y="399951"/>
                        <a:pt x="0" y="891547"/>
                      </a:cubicBezTo>
                      <a:cubicBezTo>
                        <a:pt x="-33" y="1383143"/>
                        <a:pt x="399918" y="1783093"/>
                        <a:pt x="891514" y="1783093"/>
                      </a:cubicBezTo>
                      <a:close/>
                      <a:moveTo>
                        <a:pt x="891514" y="108909"/>
                      </a:moveTo>
                      <a:cubicBezTo>
                        <a:pt x="1323082" y="108909"/>
                        <a:pt x="1674151" y="459978"/>
                        <a:pt x="1674151" y="891547"/>
                      </a:cubicBezTo>
                      <a:cubicBezTo>
                        <a:pt x="1674151" y="1323082"/>
                        <a:pt x="1323082" y="1674184"/>
                        <a:pt x="891514" y="1674184"/>
                      </a:cubicBezTo>
                      <a:cubicBezTo>
                        <a:pt x="459978" y="1674184"/>
                        <a:pt x="108876" y="1323082"/>
                        <a:pt x="108876" y="891547"/>
                      </a:cubicBezTo>
                      <a:cubicBezTo>
                        <a:pt x="108876" y="459978"/>
                        <a:pt x="459978" y="108909"/>
                        <a:pt x="891514" y="108909"/>
                      </a:cubicBezTo>
                      <a:close/>
                    </a:path>
                  </a:pathLst>
                </a:custGeom>
                <a:solidFill>
                  <a:schemeClr val="accent3">
                    <a:lumMod val="20000"/>
                    <a:lumOff val="80000"/>
                  </a:schemeClr>
                </a:solidFill>
                <a:ln w="84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7B2568A3-6422-A573-BB1F-3DAF1117C3BC}"/>
                    </a:ext>
                  </a:extLst>
                </p:cNvPr>
                <p:cNvSpPr/>
                <p:nvPr/>
              </p:nvSpPr>
              <p:spPr>
                <a:xfrm>
                  <a:off x="20903478" y="-6377729"/>
                  <a:ext cx="1107810" cy="1107810"/>
                </a:xfrm>
                <a:custGeom>
                  <a:avLst/>
                  <a:gdLst>
                    <a:gd name="connsiteX0" fmla="*/ 553905 w 1107810"/>
                    <a:gd name="connsiteY0" fmla="*/ 1107810 h 1107810"/>
                    <a:gd name="connsiteX1" fmla="*/ 1107810 w 1107810"/>
                    <a:gd name="connsiteY1" fmla="*/ 553905 h 1107810"/>
                    <a:gd name="connsiteX2" fmla="*/ 553905 w 1107810"/>
                    <a:gd name="connsiteY2" fmla="*/ 0 h 1107810"/>
                    <a:gd name="connsiteX3" fmla="*/ 0 w 1107810"/>
                    <a:gd name="connsiteY3" fmla="*/ 553905 h 1107810"/>
                    <a:gd name="connsiteX4" fmla="*/ 553905 w 1107810"/>
                    <a:gd name="connsiteY4" fmla="*/ 1107810 h 1107810"/>
                    <a:gd name="connsiteX5" fmla="*/ 553905 w 1107810"/>
                    <a:gd name="connsiteY5" fmla="*/ 108909 h 1107810"/>
                    <a:gd name="connsiteX6" fmla="*/ 998901 w 1107810"/>
                    <a:gd name="connsiteY6" fmla="*/ 553872 h 1107810"/>
                    <a:gd name="connsiteX7" fmla="*/ 553905 w 1107810"/>
                    <a:gd name="connsiteY7" fmla="*/ 998901 h 1107810"/>
                    <a:gd name="connsiteX8" fmla="*/ 108909 w 1107810"/>
                    <a:gd name="connsiteY8" fmla="*/ 553872 h 1107810"/>
                    <a:gd name="connsiteX9" fmla="*/ 553905 w 1107810"/>
                    <a:gd name="connsiteY9" fmla="*/ 108909 h 1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810" h="1107810">
                      <a:moveTo>
                        <a:pt x="553905" y="1107810"/>
                      </a:moveTo>
                      <a:cubicBezTo>
                        <a:pt x="859334" y="1107810"/>
                        <a:pt x="1107810" y="859334"/>
                        <a:pt x="1107810" y="553905"/>
                      </a:cubicBezTo>
                      <a:cubicBezTo>
                        <a:pt x="1107810" y="248477"/>
                        <a:pt x="859334" y="0"/>
                        <a:pt x="553905" y="0"/>
                      </a:cubicBezTo>
                      <a:cubicBezTo>
                        <a:pt x="248477" y="0"/>
                        <a:pt x="0" y="248477"/>
                        <a:pt x="0" y="553905"/>
                      </a:cubicBezTo>
                      <a:cubicBezTo>
                        <a:pt x="0" y="859334"/>
                        <a:pt x="248477" y="1107810"/>
                        <a:pt x="553905" y="1107810"/>
                      </a:cubicBezTo>
                      <a:close/>
                      <a:moveTo>
                        <a:pt x="553905" y="108909"/>
                      </a:moveTo>
                      <a:cubicBezTo>
                        <a:pt x="799273" y="108909"/>
                        <a:pt x="998901" y="308537"/>
                        <a:pt x="998901" y="553872"/>
                      </a:cubicBezTo>
                      <a:cubicBezTo>
                        <a:pt x="998901" y="799273"/>
                        <a:pt x="799273" y="998901"/>
                        <a:pt x="553905" y="998901"/>
                      </a:cubicBezTo>
                      <a:cubicBezTo>
                        <a:pt x="308537" y="998901"/>
                        <a:pt x="108909" y="799273"/>
                        <a:pt x="108909" y="553872"/>
                      </a:cubicBezTo>
                      <a:cubicBezTo>
                        <a:pt x="108909" y="308537"/>
                        <a:pt x="308537" y="108909"/>
                        <a:pt x="553905" y="108909"/>
                      </a:cubicBezTo>
                      <a:close/>
                    </a:path>
                  </a:pathLst>
                </a:custGeom>
                <a:solidFill>
                  <a:srgbClr val="FFFFFF"/>
                </a:solidFill>
                <a:ln w="84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ADC6AF3C-D4A9-8BB2-F2C4-1E8519C879F0}"/>
                    </a:ext>
                  </a:extLst>
                </p:cNvPr>
                <p:cNvSpPr/>
                <p:nvPr/>
              </p:nvSpPr>
              <p:spPr>
                <a:xfrm>
                  <a:off x="21300948" y="-5980292"/>
                  <a:ext cx="312902" cy="312902"/>
                </a:xfrm>
                <a:custGeom>
                  <a:avLst/>
                  <a:gdLst>
                    <a:gd name="connsiteX0" fmla="*/ 0 w 312902"/>
                    <a:gd name="connsiteY0" fmla="*/ 156468 h 312902"/>
                    <a:gd name="connsiteX1" fmla="*/ 728 w 312902"/>
                    <a:gd name="connsiteY1" fmla="*/ 171781 h 312902"/>
                    <a:gd name="connsiteX2" fmla="*/ 3010 w 312902"/>
                    <a:gd name="connsiteY2" fmla="*/ 186994 h 312902"/>
                    <a:gd name="connsiteX3" fmla="*/ 6714 w 312902"/>
                    <a:gd name="connsiteY3" fmla="*/ 201877 h 312902"/>
                    <a:gd name="connsiteX4" fmla="*/ 11906 w 312902"/>
                    <a:gd name="connsiteY4" fmla="*/ 216330 h 312902"/>
                    <a:gd name="connsiteX5" fmla="*/ 18455 w 312902"/>
                    <a:gd name="connsiteY5" fmla="*/ 230221 h 312902"/>
                    <a:gd name="connsiteX6" fmla="*/ 26359 w 312902"/>
                    <a:gd name="connsiteY6" fmla="*/ 243384 h 312902"/>
                    <a:gd name="connsiteX7" fmla="*/ 35487 w 312902"/>
                    <a:gd name="connsiteY7" fmla="*/ 255720 h 312902"/>
                    <a:gd name="connsiteX8" fmla="*/ 45806 w 312902"/>
                    <a:gd name="connsiteY8" fmla="*/ 267097 h 312902"/>
                    <a:gd name="connsiteX9" fmla="*/ 57183 w 312902"/>
                    <a:gd name="connsiteY9" fmla="*/ 277416 h 312902"/>
                    <a:gd name="connsiteX10" fmla="*/ 69519 w 312902"/>
                    <a:gd name="connsiteY10" fmla="*/ 286544 h 312902"/>
                    <a:gd name="connsiteX11" fmla="*/ 82682 w 312902"/>
                    <a:gd name="connsiteY11" fmla="*/ 294448 h 312902"/>
                    <a:gd name="connsiteX12" fmla="*/ 96573 w 312902"/>
                    <a:gd name="connsiteY12" fmla="*/ 300997 h 312902"/>
                    <a:gd name="connsiteX13" fmla="*/ 111026 w 312902"/>
                    <a:gd name="connsiteY13" fmla="*/ 306189 h 312902"/>
                    <a:gd name="connsiteX14" fmla="*/ 125909 w 312902"/>
                    <a:gd name="connsiteY14" fmla="*/ 309893 h 312902"/>
                    <a:gd name="connsiteX15" fmla="*/ 141122 w 312902"/>
                    <a:gd name="connsiteY15" fmla="*/ 312175 h 312902"/>
                    <a:gd name="connsiteX16" fmla="*/ 156435 w 312902"/>
                    <a:gd name="connsiteY16" fmla="*/ 312903 h 312902"/>
                    <a:gd name="connsiteX17" fmla="*/ 171781 w 312902"/>
                    <a:gd name="connsiteY17" fmla="*/ 312175 h 312902"/>
                    <a:gd name="connsiteX18" fmla="*/ 186961 w 312902"/>
                    <a:gd name="connsiteY18" fmla="*/ 309893 h 312902"/>
                    <a:gd name="connsiteX19" fmla="*/ 201877 w 312902"/>
                    <a:gd name="connsiteY19" fmla="*/ 306189 h 312902"/>
                    <a:gd name="connsiteX20" fmla="*/ 216330 w 312902"/>
                    <a:gd name="connsiteY20" fmla="*/ 300997 h 312902"/>
                    <a:gd name="connsiteX21" fmla="*/ 230188 w 312902"/>
                    <a:gd name="connsiteY21" fmla="*/ 294448 h 312902"/>
                    <a:gd name="connsiteX22" fmla="*/ 243384 w 312902"/>
                    <a:gd name="connsiteY22" fmla="*/ 286544 h 312902"/>
                    <a:gd name="connsiteX23" fmla="*/ 255687 w 312902"/>
                    <a:gd name="connsiteY23" fmla="*/ 277416 h 312902"/>
                    <a:gd name="connsiteX24" fmla="*/ 267064 w 312902"/>
                    <a:gd name="connsiteY24" fmla="*/ 267097 h 312902"/>
                    <a:gd name="connsiteX25" fmla="*/ 277383 w 312902"/>
                    <a:gd name="connsiteY25" fmla="*/ 255720 h 312902"/>
                    <a:gd name="connsiteX26" fmla="*/ 286544 w 312902"/>
                    <a:gd name="connsiteY26" fmla="*/ 243384 h 312902"/>
                    <a:gd name="connsiteX27" fmla="*/ 294415 w 312902"/>
                    <a:gd name="connsiteY27" fmla="*/ 230221 h 312902"/>
                    <a:gd name="connsiteX28" fmla="*/ 300997 w 312902"/>
                    <a:gd name="connsiteY28" fmla="*/ 216330 h 312902"/>
                    <a:gd name="connsiteX29" fmla="*/ 306156 w 312902"/>
                    <a:gd name="connsiteY29" fmla="*/ 201877 h 312902"/>
                    <a:gd name="connsiteX30" fmla="*/ 309893 w 312902"/>
                    <a:gd name="connsiteY30" fmla="*/ 186994 h 312902"/>
                    <a:gd name="connsiteX31" fmla="*/ 312142 w 312902"/>
                    <a:gd name="connsiteY31" fmla="*/ 171781 h 312902"/>
                    <a:gd name="connsiteX32" fmla="*/ 312903 w 312902"/>
                    <a:gd name="connsiteY32" fmla="*/ 156468 h 312902"/>
                    <a:gd name="connsiteX33" fmla="*/ 312142 w 312902"/>
                    <a:gd name="connsiteY33" fmla="*/ 141122 h 312902"/>
                    <a:gd name="connsiteX34" fmla="*/ 309893 w 312902"/>
                    <a:gd name="connsiteY34" fmla="*/ 125942 h 312902"/>
                    <a:gd name="connsiteX35" fmla="*/ 306156 w 312902"/>
                    <a:gd name="connsiteY35" fmla="*/ 111026 h 312902"/>
                    <a:gd name="connsiteX36" fmla="*/ 300997 w 312902"/>
                    <a:gd name="connsiteY36" fmla="*/ 96573 h 312902"/>
                    <a:gd name="connsiteX37" fmla="*/ 294415 w 312902"/>
                    <a:gd name="connsiteY37" fmla="*/ 82715 h 312902"/>
                    <a:gd name="connsiteX38" fmla="*/ 286544 w 312902"/>
                    <a:gd name="connsiteY38" fmla="*/ 69519 h 312902"/>
                    <a:gd name="connsiteX39" fmla="*/ 277383 w 312902"/>
                    <a:gd name="connsiteY39" fmla="*/ 57216 h 312902"/>
                    <a:gd name="connsiteX40" fmla="*/ 267064 w 312902"/>
                    <a:gd name="connsiteY40" fmla="*/ 45839 h 312902"/>
                    <a:gd name="connsiteX41" fmla="*/ 255687 w 312902"/>
                    <a:gd name="connsiteY41" fmla="*/ 35520 h 312902"/>
                    <a:gd name="connsiteX42" fmla="*/ 243384 w 312902"/>
                    <a:gd name="connsiteY42" fmla="*/ 26359 h 312902"/>
                    <a:gd name="connsiteX43" fmla="*/ 230188 w 312902"/>
                    <a:gd name="connsiteY43" fmla="*/ 18488 h 312902"/>
                    <a:gd name="connsiteX44" fmla="*/ 216330 w 312902"/>
                    <a:gd name="connsiteY44" fmla="*/ 11906 h 312902"/>
                    <a:gd name="connsiteX45" fmla="*/ 201877 w 312902"/>
                    <a:gd name="connsiteY45" fmla="*/ 6747 h 312902"/>
                    <a:gd name="connsiteX46" fmla="*/ 186961 w 312902"/>
                    <a:gd name="connsiteY46" fmla="*/ 3010 h 312902"/>
                    <a:gd name="connsiteX47" fmla="*/ 171781 w 312902"/>
                    <a:gd name="connsiteY47" fmla="*/ 761 h 312902"/>
                    <a:gd name="connsiteX48" fmla="*/ 156435 w 312902"/>
                    <a:gd name="connsiteY48" fmla="*/ 0 h 312902"/>
                    <a:gd name="connsiteX49" fmla="*/ 141122 w 312902"/>
                    <a:gd name="connsiteY49" fmla="*/ 761 h 312902"/>
                    <a:gd name="connsiteX50" fmla="*/ 125909 w 312902"/>
                    <a:gd name="connsiteY50" fmla="*/ 3010 h 312902"/>
                    <a:gd name="connsiteX51" fmla="*/ 111026 w 312902"/>
                    <a:gd name="connsiteY51" fmla="*/ 6747 h 312902"/>
                    <a:gd name="connsiteX52" fmla="*/ 96573 w 312902"/>
                    <a:gd name="connsiteY52" fmla="*/ 11906 h 312902"/>
                    <a:gd name="connsiteX53" fmla="*/ 82682 w 312902"/>
                    <a:gd name="connsiteY53" fmla="*/ 18488 h 312902"/>
                    <a:gd name="connsiteX54" fmla="*/ 69519 w 312902"/>
                    <a:gd name="connsiteY54" fmla="*/ 26359 h 312902"/>
                    <a:gd name="connsiteX55" fmla="*/ 57183 w 312902"/>
                    <a:gd name="connsiteY55" fmla="*/ 35520 h 312902"/>
                    <a:gd name="connsiteX56" fmla="*/ 45806 w 312902"/>
                    <a:gd name="connsiteY56" fmla="*/ 45839 h 312902"/>
                    <a:gd name="connsiteX57" fmla="*/ 35487 w 312902"/>
                    <a:gd name="connsiteY57" fmla="*/ 57216 h 312902"/>
                    <a:gd name="connsiteX58" fmla="*/ 26359 w 312902"/>
                    <a:gd name="connsiteY58" fmla="*/ 69519 h 312902"/>
                    <a:gd name="connsiteX59" fmla="*/ 18455 w 312902"/>
                    <a:gd name="connsiteY59" fmla="*/ 82715 h 312902"/>
                    <a:gd name="connsiteX60" fmla="*/ 11906 w 312902"/>
                    <a:gd name="connsiteY60" fmla="*/ 96573 h 312902"/>
                    <a:gd name="connsiteX61" fmla="*/ 6714 w 312902"/>
                    <a:gd name="connsiteY61" fmla="*/ 111026 h 312902"/>
                    <a:gd name="connsiteX62" fmla="*/ 3010 w 312902"/>
                    <a:gd name="connsiteY62" fmla="*/ 125942 h 312902"/>
                    <a:gd name="connsiteX63" fmla="*/ 728 w 312902"/>
                    <a:gd name="connsiteY63" fmla="*/ 141122 h 312902"/>
                    <a:gd name="connsiteX64" fmla="*/ 0 w 312902"/>
                    <a:gd name="connsiteY64" fmla="*/ 156468 h 3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902" h="312902">
                      <a:moveTo>
                        <a:pt x="0" y="156468"/>
                      </a:moveTo>
                      <a:cubicBezTo>
                        <a:pt x="0" y="161594"/>
                        <a:pt x="232" y="166688"/>
                        <a:pt x="728" y="171781"/>
                      </a:cubicBezTo>
                      <a:cubicBezTo>
                        <a:pt x="1257" y="176907"/>
                        <a:pt x="1984" y="181967"/>
                        <a:pt x="3010" y="186994"/>
                      </a:cubicBezTo>
                      <a:cubicBezTo>
                        <a:pt x="4002" y="192021"/>
                        <a:pt x="5226" y="196982"/>
                        <a:pt x="6714" y="201877"/>
                      </a:cubicBezTo>
                      <a:cubicBezTo>
                        <a:pt x="8202" y="206772"/>
                        <a:pt x="9922" y="211601"/>
                        <a:pt x="11906" y="216330"/>
                      </a:cubicBezTo>
                      <a:cubicBezTo>
                        <a:pt x="13858" y="221059"/>
                        <a:pt x="16040" y="225690"/>
                        <a:pt x="18455" y="230221"/>
                      </a:cubicBezTo>
                      <a:cubicBezTo>
                        <a:pt x="20869" y="234718"/>
                        <a:pt x="23515" y="239117"/>
                        <a:pt x="26359" y="243384"/>
                      </a:cubicBezTo>
                      <a:cubicBezTo>
                        <a:pt x="29203" y="247650"/>
                        <a:pt x="32246" y="251751"/>
                        <a:pt x="35487" y="255720"/>
                      </a:cubicBezTo>
                      <a:cubicBezTo>
                        <a:pt x="38761" y="259689"/>
                        <a:pt x="42201" y="263459"/>
                        <a:pt x="45806" y="267097"/>
                      </a:cubicBezTo>
                      <a:cubicBezTo>
                        <a:pt x="49444" y="270702"/>
                        <a:pt x="53214" y="274141"/>
                        <a:pt x="57183" y="277416"/>
                      </a:cubicBezTo>
                      <a:cubicBezTo>
                        <a:pt x="61152" y="280657"/>
                        <a:pt x="65253" y="283699"/>
                        <a:pt x="69519" y="286544"/>
                      </a:cubicBezTo>
                      <a:cubicBezTo>
                        <a:pt x="73786" y="289388"/>
                        <a:pt x="78184" y="292034"/>
                        <a:pt x="82682" y="294448"/>
                      </a:cubicBezTo>
                      <a:cubicBezTo>
                        <a:pt x="87213" y="296863"/>
                        <a:pt x="91843" y="299045"/>
                        <a:pt x="96573" y="300997"/>
                      </a:cubicBezTo>
                      <a:cubicBezTo>
                        <a:pt x="101302" y="302981"/>
                        <a:pt x="106131" y="304701"/>
                        <a:pt x="111026" y="306189"/>
                      </a:cubicBezTo>
                      <a:cubicBezTo>
                        <a:pt x="115921" y="307677"/>
                        <a:pt x="120882" y="308901"/>
                        <a:pt x="125909" y="309893"/>
                      </a:cubicBezTo>
                      <a:cubicBezTo>
                        <a:pt x="130936" y="310919"/>
                        <a:pt x="135996" y="311646"/>
                        <a:pt x="141122" y="312175"/>
                      </a:cubicBezTo>
                      <a:cubicBezTo>
                        <a:pt x="146215" y="312671"/>
                        <a:pt x="151309" y="312903"/>
                        <a:pt x="156435" y="312903"/>
                      </a:cubicBezTo>
                      <a:cubicBezTo>
                        <a:pt x="161561" y="312903"/>
                        <a:pt x="166688" y="312671"/>
                        <a:pt x="171781" y="312175"/>
                      </a:cubicBezTo>
                      <a:cubicBezTo>
                        <a:pt x="176874" y="311646"/>
                        <a:pt x="181934" y="310919"/>
                        <a:pt x="186961" y="309893"/>
                      </a:cubicBezTo>
                      <a:cubicBezTo>
                        <a:pt x="191988" y="308901"/>
                        <a:pt x="196949" y="307677"/>
                        <a:pt x="201877" y="306189"/>
                      </a:cubicBezTo>
                      <a:cubicBezTo>
                        <a:pt x="206772" y="304701"/>
                        <a:pt x="211601" y="302981"/>
                        <a:pt x="216330" y="300997"/>
                      </a:cubicBezTo>
                      <a:cubicBezTo>
                        <a:pt x="221059" y="299045"/>
                        <a:pt x="225690" y="296863"/>
                        <a:pt x="230188" y="294448"/>
                      </a:cubicBezTo>
                      <a:cubicBezTo>
                        <a:pt x="234718" y="292034"/>
                        <a:pt x="239117" y="289388"/>
                        <a:pt x="243384" y="286544"/>
                      </a:cubicBezTo>
                      <a:cubicBezTo>
                        <a:pt x="247617" y="283699"/>
                        <a:pt x="251751" y="280657"/>
                        <a:pt x="255687" y="277416"/>
                      </a:cubicBezTo>
                      <a:cubicBezTo>
                        <a:pt x="259655" y="274141"/>
                        <a:pt x="263459" y="270702"/>
                        <a:pt x="267064" y="267097"/>
                      </a:cubicBezTo>
                      <a:cubicBezTo>
                        <a:pt x="270702" y="263459"/>
                        <a:pt x="274141" y="259689"/>
                        <a:pt x="277383" y="255720"/>
                      </a:cubicBezTo>
                      <a:cubicBezTo>
                        <a:pt x="280624" y="251751"/>
                        <a:pt x="283699" y="247650"/>
                        <a:pt x="286544" y="243384"/>
                      </a:cubicBezTo>
                      <a:cubicBezTo>
                        <a:pt x="289388" y="239117"/>
                        <a:pt x="292001" y="234718"/>
                        <a:pt x="294415" y="230221"/>
                      </a:cubicBezTo>
                      <a:cubicBezTo>
                        <a:pt x="296829" y="225690"/>
                        <a:pt x="299045" y="221059"/>
                        <a:pt x="300997" y="216330"/>
                      </a:cubicBezTo>
                      <a:cubicBezTo>
                        <a:pt x="302948" y="211601"/>
                        <a:pt x="304668" y="206772"/>
                        <a:pt x="306156" y="201877"/>
                      </a:cubicBezTo>
                      <a:cubicBezTo>
                        <a:pt x="307644" y="196982"/>
                        <a:pt x="308901" y="192021"/>
                        <a:pt x="309893" y="186994"/>
                      </a:cubicBezTo>
                      <a:cubicBezTo>
                        <a:pt x="310885" y="181967"/>
                        <a:pt x="311646" y="176907"/>
                        <a:pt x="312142" y="171781"/>
                      </a:cubicBezTo>
                      <a:cubicBezTo>
                        <a:pt x="312638" y="166688"/>
                        <a:pt x="312903" y="161594"/>
                        <a:pt x="312903" y="156468"/>
                      </a:cubicBezTo>
                      <a:cubicBezTo>
                        <a:pt x="312903" y="151342"/>
                        <a:pt x="312638" y="146215"/>
                        <a:pt x="312142" y="141122"/>
                      </a:cubicBezTo>
                      <a:cubicBezTo>
                        <a:pt x="311646" y="136029"/>
                        <a:pt x="310885" y="130969"/>
                        <a:pt x="309893" y="125942"/>
                      </a:cubicBezTo>
                      <a:cubicBezTo>
                        <a:pt x="308901" y="120915"/>
                        <a:pt x="307644" y="115954"/>
                        <a:pt x="306156" y="111026"/>
                      </a:cubicBezTo>
                      <a:cubicBezTo>
                        <a:pt x="304668" y="106131"/>
                        <a:pt x="302948" y="101302"/>
                        <a:pt x="300997" y="96573"/>
                      </a:cubicBezTo>
                      <a:cubicBezTo>
                        <a:pt x="299045" y="91843"/>
                        <a:pt x="296829" y="87213"/>
                        <a:pt x="294415" y="82715"/>
                      </a:cubicBezTo>
                      <a:cubicBezTo>
                        <a:pt x="292001" y="78184"/>
                        <a:pt x="289388" y="73786"/>
                        <a:pt x="286544" y="69519"/>
                      </a:cubicBezTo>
                      <a:cubicBezTo>
                        <a:pt x="283699" y="65286"/>
                        <a:pt x="280624" y="61152"/>
                        <a:pt x="277383" y="57216"/>
                      </a:cubicBezTo>
                      <a:cubicBezTo>
                        <a:pt x="274141" y="53247"/>
                        <a:pt x="270702" y="49444"/>
                        <a:pt x="267064" y="45839"/>
                      </a:cubicBezTo>
                      <a:cubicBezTo>
                        <a:pt x="263459" y="42201"/>
                        <a:pt x="259655" y="38761"/>
                        <a:pt x="255687" y="35520"/>
                      </a:cubicBezTo>
                      <a:cubicBezTo>
                        <a:pt x="251751" y="32279"/>
                        <a:pt x="247617" y="29203"/>
                        <a:pt x="243384" y="26359"/>
                      </a:cubicBezTo>
                      <a:cubicBezTo>
                        <a:pt x="239117" y="23515"/>
                        <a:pt x="234718" y="20902"/>
                        <a:pt x="230188" y="18488"/>
                      </a:cubicBezTo>
                      <a:cubicBezTo>
                        <a:pt x="225690" y="16073"/>
                        <a:pt x="221059" y="13858"/>
                        <a:pt x="216330" y="11906"/>
                      </a:cubicBezTo>
                      <a:cubicBezTo>
                        <a:pt x="211601" y="9955"/>
                        <a:pt x="206772" y="8235"/>
                        <a:pt x="201877" y="6747"/>
                      </a:cubicBezTo>
                      <a:cubicBezTo>
                        <a:pt x="196949" y="5259"/>
                        <a:pt x="191988" y="4002"/>
                        <a:pt x="186961" y="3010"/>
                      </a:cubicBezTo>
                      <a:cubicBezTo>
                        <a:pt x="181934" y="2017"/>
                        <a:pt x="176874" y="1257"/>
                        <a:pt x="171781" y="761"/>
                      </a:cubicBezTo>
                      <a:cubicBezTo>
                        <a:pt x="166688" y="265"/>
                        <a:pt x="161561" y="0"/>
                        <a:pt x="156435" y="0"/>
                      </a:cubicBezTo>
                      <a:cubicBezTo>
                        <a:pt x="151309" y="0"/>
                        <a:pt x="146215" y="265"/>
                        <a:pt x="141122" y="761"/>
                      </a:cubicBezTo>
                      <a:cubicBezTo>
                        <a:pt x="135996" y="1257"/>
                        <a:pt x="130936" y="2017"/>
                        <a:pt x="125909" y="3010"/>
                      </a:cubicBezTo>
                      <a:cubicBezTo>
                        <a:pt x="120882" y="4002"/>
                        <a:pt x="115921" y="5259"/>
                        <a:pt x="111026" y="6747"/>
                      </a:cubicBezTo>
                      <a:cubicBezTo>
                        <a:pt x="106131" y="8235"/>
                        <a:pt x="101302" y="9955"/>
                        <a:pt x="96573" y="11906"/>
                      </a:cubicBezTo>
                      <a:cubicBezTo>
                        <a:pt x="91843" y="13858"/>
                        <a:pt x="87213" y="16073"/>
                        <a:pt x="82682" y="18488"/>
                      </a:cubicBezTo>
                      <a:cubicBezTo>
                        <a:pt x="78184" y="20902"/>
                        <a:pt x="73786" y="23515"/>
                        <a:pt x="69519" y="26359"/>
                      </a:cubicBezTo>
                      <a:cubicBezTo>
                        <a:pt x="65253" y="29203"/>
                        <a:pt x="61152" y="32279"/>
                        <a:pt x="57183" y="35520"/>
                      </a:cubicBezTo>
                      <a:cubicBezTo>
                        <a:pt x="53214" y="38761"/>
                        <a:pt x="49444" y="42201"/>
                        <a:pt x="45806" y="45839"/>
                      </a:cubicBezTo>
                      <a:cubicBezTo>
                        <a:pt x="42201" y="49444"/>
                        <a:pt x="38761" y="53247"/>
                        <a:pt x="35487" y="57216"/>
                      </a:cubicBezTo>
                      <a:cubicBezTo>
                        <a:pt x="32246" y="61152"/>
                        <a:pt x="29203" y="65286"/>
                        <a:pt x="26359" y="69519"/>
                      </a:cubicBezTo>
                      <a:cubicBezTo>
                        <a:pt x="23515" y="73786"/>
                        <a:pt x="20869" y="78184"/>
                        <a:pt x="18455" y="82715"/>
                      </a:cubicBezTo>
                      <a:cubicBezTo>
                        <a:pt x="16040" y="87213"/>
                        <a:pt x="13858" y="91843"/>
                        <a:pt x="11906" y="96573"/>
                      </a:cubicBezTo>
                      <a:cubicBezTo>
                        <a:pt x="9922" y="101302"/>
                        <a:pt x="8202" y="106131"/>
                        <a:pt x="6714" y="111026"/>
                      </a:cubicBezTo>
                      <a:cubicBezTo>
                        <a:pt x="5226" y="115954"/>
                        <a:pt x="4002" y="120915"/>
                        <a:pt x="3010" y="125942"/>
                      </a:cubicBezTo>
                      <a:cubicBezTo>
                        <a:pt x="1984" y="130969"/>
                        <a:pt x="1257" y="136029"/>
                        <a:pt x="728" y="141122"/>
                      </a:cubicBezTo>
                      <a:cubicBezTo>
                        <a:pt x="232" y="146215"/>
                        <a:pt x="0" y="151342"/>
                        <a:pt x="0" y="156468"/>
                      </a:cubicBezTo>
                      <a:close/>
                    </a:path>
                  </a:pathLst>
                </a:custGeom>
                <a:solidFill>
                  <a:srgbClr val="FFFFFF"/>
                </a:solidFill>
                <a:ln w="84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7780B840-2078-F8FA-BB54-5AD97FDF2A10}"/>
                    </a:ext>
                  </a:extLst>
                </p:cNvPr>
                <p:cNvSpPr/>
                <p:nvPr/>
              </p:nvSpPr>
              <p:spPr>
                <a:xfrm>
                  <a:off x="22258243" y="-6408718"/>
                  <a:ext cx="591447" cy="303953"/>
                </a:xfrm>
                <a:custGeom>
                  <a:avLst/>
                  <a:gdLst>
                    <a:gd name="connsiteX0" fmla="*/ 337013 w 591447"/>
                    <a:gd name="connsiteY0" fmla="*/ 0 h 303953"/>
                    <a:gd name="connsiteX1" fmla="*/ 557874 w 591447"/>
                    <a:gd name="connsiteY1" fmla="*/ 86056 h 303953"/>
                    <a:gd name="connsiteX2" fmla="*/ 564026 w 591447"/>
                    <a:gd name="connsiteY2" fmla="*/ 181372 h 303953"/>
                    <a:gd name="connsiteX3" fmla="*/ 367738 w 591447"/>
                    <a:gd name="connsiteY3" fmla="*/ 288561 h 303953"/>
                    <a:gd name="connsiteX4" fmla="*/ 258299 w 591447"/>
                    <a:gd name="connsiteY4" fmla="*/ 293919 h 303953"/>
                    <a:gd name="connsiteX5" fmla="*/ 0 w 591447"/>
                    <a:gd name="connsiteY5" fmla="*/ 184084 h 3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447" h="303953">
                      <a:moveTo>
                        <a:pt x="337013" y="0"/>
                      </a:moveTo>
                      <a:lnTo>
                        <a:pt x="557874" y="86056"/>
                      </a:lnTo>
                      <a:cubicBezTo>
                        <a:pt x="599612" y="102328"/>
                        <a:pt x="603316" y="159908"/>
                        <a:pt x="564026" y="181372"/>
                      </a:cubicBezTo>
                      <a:lnTo>
                        <a:pt x="367738" y="288561"/>
                      </a:lnTo>
                      <a:cubicBezTo>
                        <a:pt x="334003" y="307016"/>
                        <a:pt x="293688" y="308967"/>
                        <a:pt x="258299" y="293919"/>
                      </a:cubicBezTo>
                      <a:lnTo>
                        <a:pt x="0" y="184084"/>
                      </a:lnTo>
                      <a:close/>
                    </a:path>
                  </a:pathLst>
                </a:custGeom>
                <a:solidFill>
                  <a:schemeClr val="accent2"/>
                </a:solidFill>
                <a:ln w="84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85968A7-484F-E1BA-455D-CE9123C9BF73}"/>
                    </a:ext>
                  </a:extLst>
                </p:cNvPr>
                <p:cNvSpPr/>
                <p:nvPr/>
              </p:nvSpPr>
              <p:spPr>
                <a:xfrm>
                  <a:off x="22230462" y="-6755156"/>
                  <a:ext cx="385075" cy="479655"/>
                </a:xfrm>
                <a:custGeom>
                  <a:avLst/>
                  <a:gdLst>
                    <a:gd name="connsiteX0" fmla="*/ 337013 w 385075"/>
                    <a:gd name="connsiteY0" fmla="*/ 295572 h 479655"/>
                    <a:gd name="connsiteX1" fmla="*/ 383977 w 385075"/>
                    <a:gd name="connsiteY1" fmla="*/ 63235 h 479655"/>
                    <a:gd name="connsiteX2" fmla="*/ 307082 w 385075"/>
                    <a:gd name="connsiteY2" fmla="*/ 6581 h 479655"/>
                    <a:gd name="connsiteX3" fmla="*/ 110827 w 385075"/>
                    <a:gd name="connsiteY3" fmla="*/ 113770 h 479655"/>
                    <a:gd name="connsiteX4" fmla="*/ 47162 w 385075"/>
                    <a:gd name="connsiteY4" fmla="*/ 202968 h 479655"/>
                    <a:gd name="connsiteX5" fmla="*/ 0 w 385075"/>
                    <a:gd name="connsiteY5" fmla="*/ 479656 h 47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75" h="479655">
                      <a:moveTo>
                        <a:pt x="337013" y="295572"/>
                      </a:moveTo>
                      <a:lnTo>
                        <a:pt x="383977" y="63235"/>
                      </a:lnTo>
                      <a:cubicBezTo>
                        <a:pt x="392840" y="19347"/>
                        <a:pt x="346373" y="-14884"/>
                        <a:pt x="307082" y="6581"/>
                      </a:cubicBezTo>
                      <a:lnTo>
                        <a:pt x="110827" y="113770"/>
                      </a:lnTo>
                      <a:cubicBezTo>
                        <a:pt x="77093" y="132225"/>
                        <a:pt x="53644" y="165066"/>
                        <a:pt x="47162" y="202968"/>
                      </a:cubicBezTo>
                      <a:lnTo>
                        <a:pt x="0" y="479656"/>
                      </a:lnTo>
                      <a:close/>
                    </a:path>
                  </a:pathLst>
                </a:custGeom>
                <a:solidFill>
                  <a:schemeClr val="accent2"/>
                </a:solidFill>
                <a:ln w="8467"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B2156A4-4CC5-5874-8308-BDF63D9DA373}"/>
                    </a:ext>
                  </a:extLst>
                </p:cNvPr>
                <p:cNvSpPr/>
                <p:nvPr/>
              </p:nvSpPr>
              <p:spPr>
                <a:xfrm>
                  <a:off x="21424129" y="-6512826"/>
                  <a:ext cx="1239251" cy="744690"/>
                </a:xfrm>
                <a:custGeom>
                  <a:avLst/>
                  <a:gdLst>
                    <a:gd name="connsiteX0" fmla="*/ 9177 w 1239251"/>
                    <a:gd name="connsiteY0" fmla="*/ 705770 h 744690"/>
                    <a:gd name="connsiteX1" fmla="*/ 110512 w 1239251"/>
                    <a:gd name="connsiteY1" fmla="*/ 735536 h 744690"/>
                    <a:gd name="connsiteX2" fmla="*/ 1200331 w 1239251"/>
                    <a:gd name="connsiteY2" fmla="*/ 140257 h 744690"/>
                    <a:gd name="connsiteX3" fmla="*/ 1230097 w 1239251"/>
                    <a:gd name="connsiteY3" fmla="*/ 38888 h 744690"/>
                    <a:gd name="connsiteX4" fmla="*/ 1128728 w 1239251"/>
                    <a:gd name="connsiteY4" fmla="*/ 9156 h 744690"/>
                    <a:gd name="connsiteX5" fmla="*/ 38909 w 1239251"/>
                    <a:gd name="connsiteY5" fmla="*/ 604402 h 744690"/>
                    <a:gd name="connsiteX6" fmla="*/ 9177 w 1239251"/>
                    <a:gd name="connsiteY6" fmla="*/ 705770 h 7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251" h="744690">
                      <a:moveTo>
                        <a:pt x="9177" y="705770"/>
                      </a:moveTo>
                      <a:cubicBezTo>
                        <a:pt x="28921" y="741985"/>
                        <a:pt x="74331" y="755314"/>
                        <a:pt x="110512" y="735536"/>
                      </a:cubicBezTo>
                      <a:lnTo>
                        <a:pt x="1200331" y="140257"/>
                      </a:lnTo>
                      <a:cubicBezTo>
                        <a:pt x="1236546" y="120479"/>
                        <a:pt x="1249874" y="75103"/>
                        <a:pt x="1230097" y="38888"/>
                      </a:cubicBezTo>
                      <a:cubicBezTo>
                        <a:pt x="1210319" y="2706"/>
                        <a:pt x="1164943" y="-10622"/>
                        <a:pt x="1128728" y="9156"/>
                      </a:cubicBezTo>
                      <a:lnTo>
                        <a:pt x="38909" y="604402"/>
                      </a:lnTo>
                      <a:cubicBezTo>
                        <a:pt x="2695" y="624180"/>
                        <a:pt x="-10634" y="669589"/>
                        <a:pt x="9177" y="705770"/>
                      </a:cubicBezTo>
                      <a:close/>
                    </a:path>
                  </a:pathLst>
                </a:custGeom>
                <a:solidFill>
                  <a:schemeClr val="bg1">
                    <a:lumMod val="75000"/>
                  </a:schemeClr>
                </a:solidFill>
                <a:ln w="8467" cap="flat">
                  <a:noFill/>
                  <a:prstDash val="solid"/>
                  <a:miter/>
                </a:ln>
              </p:spPr>
              <p:txBody>
                <a:bodyPr rtlCol="0" anchor="ctr"/>
                <a:lstStyle/>
                <a:p>
                  <a:endParaRPr lang="en-GB"/>
                </a:p>
              </p:txBody>
            </p:sp>
          </p:grpSp>
        </p:grpSp>
        <p:grpSp>
          <p:nvGrpSpPr>
            <p:cNvPr id="177" name="Group 176">
              <a:extLst>
                <a:ext uri="{FF2B5EF4-FFF2-40B4-BE49-F238E27FC236}">
                  <a16:creationId xmlns:a16="http://schemas.microsoft.com/office/drawing/2014/main" id="{21E345A3-37A9-9F27-E184-8BD2735964E6}"/>
                </a:ext>
              </a:extLst>
            </p:cNvPr>
            <p:cNvGrpSpPr/>
            <p:nvPr/>
          </p:nvGrpSpPr>
          <p:grpSpPr>
            <a:xfrm>
              <a:off x="7622930" y="-6311"/>
              <a:ext cx="980809" cy="980809"/>
              <a:chOff x="4902054" y="2345455"/>
              <a:chExt cx="980809" cy="980809"/>
            </a:xfrm>
          </p:grpSpPr>
          <p:sp>
            <p:nvSpPr>
              <p:cNvPr id="84" name="Oval 83">
                <a:extLst>
                  <a:ext uri="{FF2B5EF4-FFF2-40B4-BE49-F238E27FC236}">
                    <a16:creationId xmlns:a16="http://schemas.microsoft.com/office/drawing/2014/main" id="{74A22225-EF89-5096-C65F-68940C037582}"/>
                  </a:ext>
                </a:extLst>
              </p:cNvPr>
              <p:cNvSpPr/>
              <p:nvPr/>
            </p:nvSpPr>
            <p:spPr>
              <a:xfrm>
                <a:off x="4902054" y="234545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4" name="Group 173">
                <a:extLst>
                  <a:ext uri="{FF2B5EF4-FFF2-40B4-BE49-F238E27FC236}">
                    <a16:creationId xmlns:a16="http://schemas.microsoft.com/office/drawing/2014/main" id="{DFA7A5CD-9AF8-4A4F-E7CE-DC8FFF1516FE}"/>
                  </a:ext>
                </a:extLst>
              </p:cNvPr>
              <p:cNvGrpSpPr/>
              <p:nvPr/>
            </p:nvGrpSpPr>
            <p:grpSpPr>
              <a:xfrm>
                <a:off x="4986180" y="2528861"/>
                <a:ext cx="826623" cy="585761"/>
                <a:chOff x="23749237" y="-6977272"/>
                <a:chExt cx="3257582" cy="2308386"/>
              </a:xfrm>
            </p:grpSpPr>
            <p:sp>
              <p:nvSpPr>
                <p:cNvPr id="123" name="Freeform: Shape 122">
                  <a:extLst>
                    <a:ext uri="{FF2B5EF4-FFF2-40B4-BE49-F238E27FC236}">
                      <a16:creationId xmlns:a16="http://schemas.microsoft.com/office/drawing/2014/main" id="{2A6313E6-7CDB-BE3A-C3BC-F6DAA7AA97EA}"/>
                    </a:ext>
                  </a:extLst>
                </p:cNvPr>
                <p:cNvSpPr/>
                <p:nvPr/>
              </p:nvSpPr>
              <p:spPr>
                <a:xfrm>
                  <a:off x="24037449" y="-6880645"/>
                  <a:ext cx="1009073" cy="1522322"/>
                </a:xfrm>
                <a:custGeom>
                  <a:avLst/>
                  <a:gdLst>
                    <a:gd name="connsiteX0" fmla="*/ 971800 w 1009073"/>
                    <a:gd name="connsiteY0" fmla="*/ 236150 h 1522322"/>
                    <a:gd name="connsiteX1" fmla="*/ 970775 w 1009073"/>
                    <a:gd name="connsiteY1" fmla="*/ 231387 h 1522322"/>
                    <a:gd name="connsiteX2" fmla="*/ 645503 w 1009073"/>
                    <a:gd name="connsiteY2" fmla="*/ 9865 h 1522322"/>
                    <a:gd name="connsiteX3" fmla="*/ 282130 w 1009073"/>
                    <a:gd name="connsiteY3" fmla="*/ 32983 h 1522322"/>
                    <a:gd name="connsiteX4" fmla="*/ 157082 w 1009073"/>
                    <a:gd name="connsiteY4" fmla="*/ 143182 h 1522322"/>
                    <a:gd name="connsiteX5" fmla="*/ 1837 w 1009073"/>
                    <a:gd name="connsiteY5" fmla="*/ 817803 h 1522322"/>
                    <a:gd name="connsiteX6" fmla="*/ 5178 w 1009073"/>
                    <a:gd name="connsiteY6" fmla="*/ 1522322 h 1522322"/>
                    <a:gd name="connsiteX7" fmla="*/ 1009073 w 1009073"/>
                    <a:gd name="connsiteY7" fmla="*/ 1503802 h 1522322"/>
                    <a:gd name="connsiteX8" fmla="*/ 1009073 w 1009073"/>
                    <a:gd name="connsiteY8" fmla="*/ 752352 h 1522322"/>
                    <a:gd name="connsiteX9" fmla="*/ 971800 w 1009073"/>
                    <a:gd name="connsiteY9" fmla="*/ 236150 h 15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073" h="1522322">
                      <a:moveTo>
                        <a:pt x="971800" y="236150"/>
                      </a:moveTo>
                      <a:cubicBezTo>
                        <a:pt x="971502" y="234562"/>
                        <a:pt x="971172" y="233008"/>
                        <a:pt x="970775" y="231387"/>
                      </a:cubicBezTo>
                      <a:cubicBezTo>
                        <a:pt x="933998" y="67776"/>
                        <a:pt x="805708" y="16182"/>
                        <a:pt x="645503" y="9865"/>
                      </a:cubicBezTo>
                      <a:cubicBezTo>
                        <a:pt x="529615" y="5301"/>
                        <a:pt x="390378" y="-19570"/>
                        <a:pt x="282130" y="32983"/>
                      </a:cubicBezTo>
                      <a:cubicBezTo>
                        <a:pt x="231628" y="57457"/>
                        <a:pt x="190849" y="98401"/>
                        <a:pt x="157082" y="143182"/>
                      </a:cubicBezTo>
                      <a:cubicBezTo>
                        <a:pt x="15629" y="331400"/>
                        <a:pt x="-7588" y="582556"/>
                        <a:pt x="1837" y="817803"/>
                      </a:cubicBezTo>
                      <a:cubicBezTo>
                        <a:pt x="11263" y="1053084"/>
                        <a:pt x="47710" y="1290746"/>
                        <a:pt x="5178" y="1522322"/>
                      </a:cubicBezTo>
                      <a:cubicBezTo>
                        <a:pt x="339909" y="1520702"/>
                        <a:pt x="674541" y="1514517"/>
                        <a:pt x="1009073" y="1503802"/>
                      </a:cubicBezTo>
                      <a:cubicBezTo>
                        <a:pt x="1009073" y="1253340"/>
                        <a:pt x="1009073" y="1002846"/>
                        <a:pt x="1009073" y="752352"/>
                      </a:cubicBezTo>
                      <a:cubicBezTo>
                        <a:pt x="1009073" y="580009"/>
                        <a:pt x="1009205" y="405252"/>
                        <a:pt x="971800" y="236150"/>
                      </a:cubicBezTo>
                    </a:path>
                  </a:pathLst>
                </a:custGeom>
                <a:solidFill>
                  <a:srgbClr val="21335F"/>
                </a:solidFill>
                <a:ln w="8467"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15E5C321-E703-2101-06A8-D3FADFB082C9}"/>
                    </a:ext>
                  </a:extLst>
                </p:cNvPr>
                <p:cNvSpPr/>
                <p:nvPr/>
              </p:nvSpPr>
              <p:spPr>
                <a:xfrm>
                  <a:off x="23749237" y="-5809801"/>
                  <a:ext cx="1628444" cy="889529"/>
                </a:xfrm>
                <a:custGeom>
                  <a:avLst/>
                  <a:gdLst>
                    <a:gd name="connsiteX0" fmla="*/ 1415918 w 1628444"/>
                    <a:gd name="connsiteY0" fmla="*/ 253339 h 889529"/>
                    <a:gd name="connsiteX1" fmla="*/ 981869 w 1628444"/>
                    <a:gd name="connsiteY1" fmla="*/ 0 h 889529"/>
                    <a:gd name="connsiteX2" fmla="*/ 639002 w 1628444"/>
                    <a:gd name="connsiteY2" fmla="*/ 0 h 889529"/>
                    <a:gd name="connsiteX3" fmla="*/ 210311 w 1628444"/>
                    <a:gd name="connsiteY3" fmla="*/ 253074 h 889529"/>
                    <a:gd name="connsiteX4" fmla="*/ 0 w 1628444"/>
                    <a:gd name="connsiteY4" fmla="*/ 592468 h 889529"/>
                    <a:gd name="connsiteX5" fmla="*/ 331 w 1628444"/>
                    <a:gd name="connsiteY5" fmla="*/ 889529 h 889529"/>
                    <a:gd name="connsiteX6" fmla="*/ 1628445 w 1628444"/>
                    <a:gd name="connsiteY6" fmla="*/ 889529 h 889529"/>
                    <a:gd name="connsiteX7" fmla="*/ 1628445 w 1628444"/>
                    <a:gd name="connsiteY7" fmla="*/ 593626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02" y="0"/>
                      </a:lnTo>
                      <a:lnTo>
                        <a:pt x="210311" y="253074"/>
                      </a:lnTo>
                      <a:cubicBezTo>
                        <a:pt x="78317" y="331060"/>
                        <a:pt x="-132" y="457597"/>
                        <a:pt x="0" y="592468"/>
                      </a:cubicBezTo>
                      <a:lnTo>
                        <a:pt x="331" y="889529"/>
                      </a:lnTo>
                      <a:lnTo>
                        <a:pt x="1628445" y="889529"/>
                      </a:lnTo>
                      <a:lnTo>
                        <a:pt x="1628445" y="593626"/>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F6D3143-6CDC-4B1D-ADF6-C91F5678802B}"/>
                    </a:ext>
                  </a:extLst>
                </p:cNvPr>
                <p:cNvSpPr/>
                <p:nvPr/>
              </p:nvSpPr>
              <p:spPr>
                <a:xfrm>
                  <a:off x="24419426" y="-6064065"/>
                  <a:ext cx="278540" cy="256050"/>
                </a:xfrm>
                <a:custGeom>
                  <a:avLst/>
                  <a:gdLst>
                    <a:gd name="connsiteX0" fmla="*/ 278540 w 278540"/>
                    <a:gd name="connsiteY0" fmla="*/ 0 h 256050"/>
                    <a:gd name="connsiteX1" fmla="*/ 0 w 278540"/>
                    <a:gd name="connsiteY1" fmla="*/ 0 h 256050"/>
                    <a:gd name="connsiteX2" fmla="*/ 0 w 278540"/>
                    <a:gd name="connsiteY2" fmla="*/ 256051 h 256050"/>
                    <a:gd name="connsiteX3" fmla="*/ 278540 w 278540"/>
                    <a:gd name="connsiteY3" fmla="*/ 256051 h 256050"/>
                    <a:gd name="connsiteX4" fmla="*/ 278540 w 278540"/>
                    <a:gd name="connsiteY4" fmla="*/ 0 h 25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50">
                      <a:moveTo>
                        <a:pt x="278540" y="0"/>
                      </a:moveTo>
                      <a:lnTo>
                        <a:pt x="0" y="0"/>
                      </a:lnTo>
                      <a:lnTo>
                        <a:pt x="0" y="256051"/>
                      </a:lnTo>
                      <a:lnTo>
                        <a:pt x="278540" y="256051"/>
                      </a:lnTo>
                      <a:lnTo>
                        <a:pt x="278540" y="0"/>
                      </a:lnTo>
                    </a:path>
                  </a:pathLst>
                </a:custGeom>
                <a:solidFill>
                  <a:srgbClr val="EBA691"/>
                </a:solidFill>
                <a:ln w="84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86023F7-FE4A-2AC1-5046-F004355EE109}"/>
                    </a:ext>
                  </a:extLst>
                </p:cNvPr>
                <p:cNvSpPr/>
                <p:nvPr/>
              </p:nvSpPr>
              <p:spPr>
                <a:xfrm>
                  <a:off x="24189437" y="-6793290"/>
                  <a:ext cx="739146" cy="804432"/>
                </a:xfrm>
                <a:custGeom>
                  <a:avLst/>
                  <a:gdLst>
                    <a:gd name="connsiteX0" fmla="*/ 478267 w 739146"/>
                    <a:gd name="connsiteY0" fmla="*/ 804433 h 804432"/>
                    <a:gd name="connsiteX1" fmla="*/ 260846 w 739146"/>
                    <a:gd name="connsiteY1" fmla="*/ 804433 h 804432"/>
                    <a:gd name="connsiteX2" fmla="*/ 0 w 739146"/>
                    <a:gd name="connsiteY2" fmla="*/ 543553 h 804432"/>
                    <a:gd name="connsiteX3" fmla="*/ 0 w 739146"/>
                    <a:gd name="connsiteY3" fmla="*/ 260879 h 804432"/>
                    <a:gd name="connsiteX4" fmla="*/ 260846 w 739146"/>
                    <a:gd name="connsiteY4" fmla="*/ 0 h 804432"/>
                    <a:gd name="connsiteX5" fmla="*/ 478267 w 739146"/>
                    <a:gd name="connsiteY5" fmla="*/ 0 h 804432"/>
                    <a:gd name="connsiteX6" fmla="*/ 739147 w 739146"/>
                    <a:gd name="connsiteY6" fmla="*/ 260879 h 804432"/>
                    <a:gd name="connsiteX7" fmla="*/ 739147 w 739146"/>
                    <a:gd name="connsiteY7" fmla="*/ 543553 h 804432"/>
                    <a:gd name="connsiteX8" fmla="*/ 478267 w 739146"/>
                    <a:gd name="connsiteY8" fmla="*/ 804433 h 80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32">
                      <a:moveTo>
                        <a:pt x="478267" y="804433"/>
                      </a:moveTo>
                      <a:lnTo>
                        <a:pt x="260846" y="804433"/>
                      </a:lnTo>
                      <a:cubicBezTo>
                        <a:pt x="117343" y="804433"/>
                        <a:pt x="0" y="687057"/>
                        <a:pt x="0" y="543553"/>
                      </a:cubicBezTo>
                      <a:lnTo>
                        <a:pt x="0" y="260879"/>
                      </a:lnTo>
                      <a:cubicBezTo>
                        <a:pt x="0" y="117376"/>
                        <a:pt x="117343" y="0"/>
                        <a:pt x="260846" y="0"/>
                      </a:cubicBezTo>
                      <a:lnTo>
                        <a:pt x="478267" y="0"/>
                      </a:lnTo>
                      <a:cubicBezTo>
                        <a:pt x="621771" y="0"/>
                        <a:pt x="739147" y="117376"/>
                        <a:pt x="739147" y="260879"/>
                      </a:cubicBezTo>
                      <a:lnTo>
                        <a:pt x="739147" y="543553"/>
                      </a:lnTo>
                      <a:cubicBezTo>
                        <a:pt x="739147" y="687057"/>
                        <a:pt x="621771" y="804433"/>
                        <a:pt x="478267" y="804433"/>
                      </a:cubicBezTo>
                    </a:path>
                  </a:pathLst>
                </a:custGeom>
                <a:solidFill>
                  <a:srgbClr val="ECB695"/>
                </a:solidFill>
                <a:ln w="8467"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8C1E764-2436-38FF-90D5-F71E624EA0C5}"/>
                    </a:ext>
                  </a:extLst>
                </p:cNvPr>
                <p:cNvSpPr/>
                <p:nvPr/>
              </p:nvSpPr>
              <p:spPr>
                <a:xfrm>
                  <a:off x="24127280" y="-6845928"/>
                  <a:ext cx="879861" cy="736552"/>
                </a:xfrm>
                <a:custGeom>
                  <a:avLst/>
                  <a:gdLst>
                    <a:gd name="connsiteX0" fmla="*/ 535894 w 879861"/>
                    <a:gd name="connsiteY0" fmla="*/ 36730 h 736552"/>
                    <a:gd name="connsiteX1" fmla="*/ 483605 w 879861"/>
                    <a:gd name="connsiteY1" fmla="*/ 326382 h 736552"/>
                    <a:gd name="connsiteX2" fmla="*/ 248788 w 879861"/>
                    <a:gd name="connsiteY2" fmla="*/ 524853 h 736552"/>
                    <a:gd name="connsiteX3" fmla="*/ 27365 w 879861"/>
                    <a:gd name="connsiteY3" fmla="*/ 736553 h 736552"/>
                    <a:gd name="connsiteX4" fmla="*/ 75949 w 879861"/>
                    <a:gd name="connsiteY4" fmla="*/ 197497 h 736552"/>
                    <a:gd name="connsiteX5" fmla="*/ 174341 w 879861"/>
                    <a:gd name="connsiteY5" fmla="*/ 69670 h 736552"/>
                    <a:gd name="connsiteX6" fmla="*/ 353530 w 879861"/>
                    <a:gd name="connsiteY6" fmla="*/ 17184 h 736552"/>
                    <a:gd name="connsiteX7" fmla="*/ 518233 w 879861"/>
                    <a:gd name="connsiteY7" fmla="*/ 2268 h 736552"/>
                    <a:gd name="connsiteX8" fmla="*/ 671856 w 879861"/>
                    <a:gd name="connsiteY8" fmla="*/ 17713 h 736552"/>
                    <a:gd name="connsiteX9" fmla="*/ 818667 w 879861"/>
                    <a:gd name="connsiteY9" fmla="*/ 232257 h 736552"/>
                    <a:gd name="connsiteX10" fmla="*/ 873965 w 879861"/>
                    <a:gd name="connsiteY10" fmla="*/ 675136 h 736552"/>
                    <a:gd name="connsiteX11" fmla="*/ 673411 w 879861"/>
                    <a:gd name="connsiteY11" fmla="*/ 430893 h 736552"/>
                    <a:gd name="connsiteX12" fmla="*/ 534505 w 879861"/>
                    <a:gd name="connsiteY12" fmla="*/ 154833 h 73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861" h="736552">
                      <a:moveTo>
                        <a:pt x="535894" y="36730"/>
                      </a:moveTo>
                      <a:cubicBezTo>
                        <a:pt x="577863" y="130822"/>
                        <a:pt x="545783" y="244328"/>
                        <a:pt x="483605" y="326382"/>
                      </a:cubicBezTo>
                      <a:cubicBezTo>
                        <a:pt x="421395" y="408436"/>
                        <a:pt x="333355" y="466082"/>
                        <a:pt x="248788" y="524853"/>
                      </a:cubicBezTo>
                      <a:cubicBezTo>
                        <a:pt x="164220" y="583590"/>
                        <a:pt x="79058" y="647454"/>
                        <a:pt x="27365" y="736553"/>
                      </a:cubicBezTo>
                      <a:cubicBezTo>
                        <a:pt x="-21782" y="558852"/>
                        <a:pt x="-4220" y="363556"/>
                        <a:pt x="75949" y="197497"/>
                      </a:cubicBezTo>
                      <a:cubicBezTo>
                        <a:pt x="99596" y="148582"/>
                        <a:pt x="129659" y="100726"/>
                        <a:pt x="174341" y="69670"/>
                      </a:cubicBezTo>
                      <a:cubicBezTo>
                        <a:pt x="226000" y="33786"/>
                        <a:pt x="290989" y="24162"/>
                        <a:pt x="353530" y="17184"/>
                      </a:cubicBezTo>
                      <a:cubicBezTo>
                        <a:pt x="408365" y="10999"/>
                        <a:pt x="463233" y="6005"/>
                        <a:pt x="518233" y="2268"/>
                      </a:cubicBezTo>
                      <a:cubicBezTo>
                        <a:pt x="570124" y="-1271"/>
                        <a:pt x="624331" y="-3421"/>
                        <a:pt x="671856" y="17713"/>
                      </a:cubicBezTo>
                      <a:cubicBezTo>
                        <a:pt x="753646" y="53928"/>
                        <a:pt x="792374" y="146697"/>
                        <a:pt x="818667" y="232257"/>
                      </a:cubicBezTo>
                      <a:cubicBezTo>
                        <a:pt x="862621" y="375562"/>
                        <a:pt x="893280" y="526440"/>
                        <a:pt x="873965" y="675136"/>
                      </a:cubicBezTo>
                      <a:cubicBezTo>
                        <a:pt x="807092" y="593744"/>
                        <a:pt x="740284" y="512318"/>
                        <a:pt x="673411" y="430893"/>
                      </a:cubicBezTo>
                      <a:cubicBezTo>
                        <a:pt x="606736" y="349666"/>
                        <a:pt x="536754" y="259873"/>
                        <a:pt x="534505" y="154833"/>
                      </a:cubicBezTo>
                    </a:path>
                  </a:pathLst>
                </a:custGeom>
                <a:solidFill>
                  <a:srgbClr val="21335F"/>
                </a:solidFill>
                <a:ln w="8467"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922817F7-C2FE-8A6B-EB4F-287F895955F7}"/>
                    </a:ext>
                  </a:extLst>
                </p:cNvPr>
                <p:cNvSpPr/>
                <p:nvPr/>
              </p:nvSpPr>
              <p:spPr>
                <a:xfrm>
                  <a:off x="25378375" y="-5798060"/>
                  <a:ext cx="1628444" cy="889529"/>
                </a:xfrm>
                <a:custGeom>
                  <a:avLst/>
                  <a:gdLst>
                    <a:gd name="connsiteX0" fmla="*/ 1415918 w 1628444"/>
                    <a:gd name="connsiteY0" fmla="*/ 253339 h 889529"/>
                    <a:gd name="connsiteX1" fmla="*/ 981869 w 1628444"/>
                    <a:gd name="connsiteY1" fmla="*/ 0 h 889529"/>
                    <a:gd name="connsiteX2" fmla="*/ 639035 w 1628444"/>
                    <a:gd name="connsiteY2" fmla="*/ 0 h 889529"/>
                    <a:gd name="connsiteX3" fmla="*/ 210311 w 1628444"/>
                    <a:gd name="connsiteY3" fmla="*/ 253074 h 889529"/>
                    <a:gd name="connsiteX4" fmla="*/ 0 w 1628444"/>
                    <a:gd name="connsiteY4" fmla="*/ 592501 h 889529"/>
                    <a:gd name="connsiteX5" fmla="*/ 331 w 1628444"/>
                    <a:gd name="connsiteY5" fmla="*/ 889529 h 889529"/>
                    <a:gd name="connsiteX6" fmla="*/ 1628445 w 1628444"/>
                    <a:gd name="connsiteY6" fmla="*/ 889529 h 889529"/>
                    <a:gd name="connsiteX7" fmla="*/ 1628445 w 1628444"/>
                    <a:gd name="connsiteY7" fmla="*/ 593659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35" y="0"/>
                      </a:lnTo>
                      <a:lnTo>
                        <a:pt x="210311" y="253074"/>
                      </a:lnTo>
                      <a:cubicBezTo>
                        <a:pt x="78251" y="330994"/>
                        <a:pt x="-132" y="457630"/>
                        <a:pt x="0" y="592501"/>
                      </a:cubicBezTo>
                      <a:lnTo>
                        <a:pt x="331" y="889529"/>
                      </a:lnTo>
                      <a:lnTo>
                        <a:pt x="1628445" y="889529"/>
                      </a:lnTo>
                      <a:lnTo>
                        <a:pt x="1628445" y="593659"/>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4961A816-4DB3-C2DE-8B2E-54C85D87A1E4}"/>
                    </a:ext>
                  </a:extLst>
                </p:cNvPr>
                <p:cNvSpPr/>
                <p:nvPr/>
              </p:nvSpPr>
              <p:spPr>
                <a:xfrm>
                  <a:off x="26048565" y="-6052324"/>
                  <a:ext cx="278573" cy="256083"/>
                </a:xfrm>
                <a:custGeom>
                  <a:avLst/>
                  <a:gdLst>
                    <a:gd name="connsiteX0" fmla="*/ 278573 w 278573"/>
                    <a:gd name="connsiteY0" fmla="*/ 0 h 256083"/>
                    <a:gd name="connsiteX1" fmla="*/ 0 w 278573"/>
                    <a:gd name="connsiteY1" fmla="*/ 0 h 256083"/>
                    <a:gd name="connsiteX2" fmla="*/ 0 w 278573"/>
                    <a:gd name="connsiteY2" fmla="*/ 256084 h 256083"/>
                    <a:gd name="connsiteX3" fmla="*/ 278573 w 278573"/>
                    <a:gd name="connsiteY3" fmla="*/ 256084 h 256083"/>
                    <a:gd name="connsiteX4" fmla="*/ 278573 w 278573"/>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3" h="256083">
                      <a:moveTo>
                        <a:pt x="278573" y="0"/>
                      </a:moveTo>
                      <a:lnTo>
                        <a:pt x="0" y="0"/>
                      </a:lnTo>
                      <a:lnTo>
                        <a:pt x="0" y="256084"/>
                      </a:lnTo>
                      <a:lnTo>
                        <a:pt x="278573" y="256084"/>
                      </a:lnTo>
                      <a:lnTo>
                        <a:pt x="278573" y="0"/>
                      </a:lnTo>
                    </a:path>
                  </a:pathLst>
                </a:custGeom>
                <a:solidFill>
                  <a:srgbClr val="EBA691"/>
                </a:solidFill>
                <a:ln w="8467"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68B0045C-3E20-B259-3147-694D35FA163D}"/>
                    </a:ext>
                  </a:extLst>
                </p:cNvPr>
                <p:cNvSpPr/>
                <p:nvPr/>
              </p:nvSpPr>
              <p:spPr>
                <a:xfrm>
                  <a:off x="25818576" y="-6781549"/>
                  <a:ext cx="739146" cy="804465"/>
                </a:xfrm>
                <a:custGeom>
                  <a:avLst/>
                  <a:gdLst>
                    <a:gd name="connsiteX0" fmla="*/ 478201 w 739146"/>
                    <a:gd name="connsiteY0" fmla="*/ 804466 h 804465"/>
                    <a:gd name="connsiteX1" fmla="*/ 260846 w 739146"/>
                    <a:gd name="connsiteY1" fmla="*/ 804466 h 804465"/>
                    <a:gd name="connsiteX2" fmla="*/ 0 w 739146"/>
                    <a:gd name="connsiteY2" fmla="*/ 543553 h 804465"/>
                    <a:gd name="connsiteX3" fmla="*/ 0 w 739146"/>
                    <a:gd name="connsiteY3" fmla="*/ 260912 h 804465"/>
                    <a:gd name="connsiteX4" fmla="*/ 260846 w 739146"/>
                    <a:gd name="connsiteY4" fmla="*/ 0 h 804465"/>
                    <a:gd name="connsiteX5" fmla="*/ 478201 w 739146"/>
                    <a:gd name="connsiteY5" fmla="*/ 0 h 804465"/>
                    <a:gd name="connsiteX6" fmla="*/ 739147 w 739146"/>
                    <a:gd name="connsiteY6" fmla="*/ 260912 h 804465"/>
                    <a:gd name="connsiteX7" fmla="*/ 739147 w 739146"/>
                    <a:gd name="connsiteY7" fmla="*/ 543553 h 804465"/>
                    <a:gd name="connsiteX8" fmla="*/ 478201 w 739146"/>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65">
                      <a:moveTo>
                        <a:pt x="478201" y="804466"/>
                      </a:moveTo>
                      <a:lnTo>
                        <a:pt x="260846" y="804466"/>
                      </a:lnTo>
                      <a:cubicBezTo>
                        <a:pt x="117343" y="804466"/>
                        <a:pt x="0" y="687090"/>
                        <a:pt x="0" y="543553"/>
                      </a:cubicBezTo>
                      <a:lnTo>
                        <a:pt x="0" y="260912"/>
                      </a:lnTo>
                      <a:cubicBezTo>
                        <a:pt x="0" y="117376"/>
                        <a:pt x="117343" y="0"/>
                        <a:pt x="260846" y="0"/>
                      </a:cubicBezTo>
                      <a:lnTo>
                        <a:pt x="478201" y="0"/>
                      </a:lnTo>
                      <a:cubicBezTo>
                        <a:pt x="621705" y="0"/>
                        <a:pt x="739147" y="117376"/>
                        <a:pt x="739147" y="260912"/>
                      </a:cubicBezTo>
                      <a:lnTo>
                        <a:pt x="739147" y="543553"/>
                      </a:lnTo>
                      <a:cubicBezTo>
                        <a:pt x="739147" y="687090"/>
                        <a:pt x="621705" y="804466"/>
                        <a:pt x="478201" y="804466"/>
                      </a:cubicBezTo>
                    </a:path>
                  </a:pathLst>
                </a:custGeom>
                <a:solidFill>
                  <a:srgbClr val="ECB695"/>
                </a:solidFill>
                <a:ln w="8467"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1B4C08F7-BD34-9783-F909-73118EF58033}"/>
                    </a:ext>
                  </a:extLst>
                </p:cNvPr>
                <p:cNvSpPr/>
                <p:nvPr/>
              </p:nvSpPr>
              <p:spPr>
                <a:xfrm>
                  <a:off x="25818510" y="-6781615"/>
                  <a:ext cx="739212" cy="465104"/>
                </a:xfrm>
                <a:custGeom>
                  <a:avLst/>
                  <a:gdLst>
                    <a:gd name="connsiteX0" fmla="*/ 71206 w 739212"/>
                    <a:gd name="connsiteY0" fmla="*/ 356526 h 465104"/>
                    <a:gd name="connsiteX1" fmla="*/ 162983 w 739212"/>
                    <a:gd name="connsiteY1" fmla="*/ 284196 h 465104"/>
                    <a:gd name="connsiteX2" fmla="*/ 300302 w 739212"/>
                    <a:gd name="connsiteY2" fmla="*/ 308603 h 465104"/>
                    <a:gd name="connsiteX3" fmla="*/ 457564 w 739212"/>
                    <a:gd name="connsiteY3" fmla="*/ 316938 h 465104"/>
                    <a:gd name="connsiteX4" fmla="*/ 561347 w 739212"/>
                    <a:gd name="connsiteY4" fmla="*/ 281748 h 465104"/>
                    <a:gd name="connsiteX5" fmla="*/ 705710 w 739212"/>
                    <a:gd name="connsiteY5" fmla="*/ 367440 h 465104"/>
                    <a:gd name="connsiteX6" fmla="*/ 722676 w 739212"/>
                    <a:gd name="connsiteY6" fmla="*/ 425847 h 465104"/>
                    <a:gd name="connsiteX7" fmla="*/ 739213 w 739212"/>
                    <a:gd name="connsiteY7" fmla="*/ 465104 h 465104"/>
                    <a:gd name="connsiteX8" fmla="*/ 739213 w 739212"/>
                    <a:gd name="connsiteY8" fmla="*/ 260978 h 465104"/>
                    <a:gd name="connsiteX9" fmla="*/ 478267 w 739212"/>
                    <a:gd name="connsiteY9" fmla="*/ 0 h 465104"/>
                    <a:gd name="connsiteX10" fmla="*/ 260912 w 739212"/>
                    <a:gd name="connsiteY10" fmla="*/ 0 h 465104"/>
                    <a:gd name="connsiteX11" fmla="*/ 0 w 739212"/>
                    <a:gd name="connsiteY11" fmla="*/ 260978 h 465104"/>
                    <a:gd name="connsiteX12" fmla="*/ 0 w 739212"/>
                    <a:gd name="connsiteY12" fmla="*/ 451048 h 465104"/>
                    <a:gd name="connsiteX13" fmla="*/ 71206 w 739212"/>
                    <a:gd name="connsiteY13" fmla="*/ 356526 h 4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9212" h="465104">
                      <a:moveTo>
                        <a:pt x="71206" y="356526"/>
                      </a:moveTo>
                      <a:cubicBezTo>
                        <a:pt x="94192" y="326364"/>
                        <a:pt x="124850" y="296102"/>
                        <a:pt x="162983" y="284196"/>
                      </a:cubicBezTo>
                      <a:cubicBezTo>
                        <a:pt x="213552" y="268453"/>
                        <a:pt x="253305" y="293555"/>
                        <a:pt x="300302" y="308603"/>
                      </a:cubicBezTo>
                      <a:cubicBezTo>
                        <a:pt x="350838" y="324743"/>
                        <a:pt x="405408" y="322957"/>
                        <a:pt x="457564" y="316938"/>
                      </a:cubicBezTo>
                      <a:cubicBezTo>
                        <a:pt x="494539" y="312671"/>
                        <a:pt x="524933" y="287304"/>
                        <a:pt x="561347" y="281748"/>
                      </a:cubicBezTo>
                      <a:cubicBezTo>
                        <a:pt x="622300" y="272455"/>
                        <a:pt x="680012" y="314358"/>
                        <a:pt x="705710" y="367440"/>
                      </a:cubicBezTo>
                      <a:cubicBezTo>
                        <a:pt x="714937" y="386490"/>
                        <a:pt x="716359" y="406235"/>
                        <a:pt x="722676" y="425847"/>
                      </a:cubicBezTo>
                      <a:cubicBezTo>
                        <a:pt x="726414" y="437687"/>
                        <a:pt x="739213" y="452603"/>
                        <a:pt x="739213" y="465104"/>
                      </a:cubicBezTo>
                      <a:cubicBezTo>
                        <a:pt x="739213" y="462194"/>
                        <a:pt x="739213" y="260978"/>
                        <a:pt x="739213" y="260978"/>
                      </a:cubicBezTo>
                      <a:cubicBezTo>
                        <a:pt x="739213" y="117442"/>
                        <a:pt x="621771" y="0"/>
                        <a:pt x="478267" y="0"/>
                      </a:cubicBezTo>
                      <a:lnTo>
                        <a:pt x="260912" y="0"/>
                      </a:lnTo>
                      <a:cubicBezTo>
                        <a:pt x="117409" y="0"/>
                        <a:pt x="0" y="117442"/>
                        <a:pt x="0" y="260978"/>
                      </a:cubicBezTo>
                      <a:lnTo>
                        <a:pt x="0" y="451048"/>
                      </a:lnTo>
                      <a:cubicBezTo>
                        <a:pt x="29369" y="420621"/>
                        <a:pt x="58804" y="372864"/>
                        <a:pt x="71206" y="356526"/>
                      </a:cubicBezTo>
                    </a:path>
                  </a:pathLst>
                </a:custGeom>
                <a:solidFill>
                  <a:srgbClr val="21335F"/>
                </a:solidFill>
                <a:ln w="8467"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B400DBDB-DBE3-5600-842B-A1F045E17805}"/>
                    </a:ext>
                  </a:extLst>
                </p:cNvPr>
                <p:cNvSpPr/>
                <p:nvPr/>
              </p:nvSpPr>
              <p:spPr>
                <a:xfrm>
                  <a:off x="24562103" y="-5798060"/>
                  <a:ext cx="1628411" cy="889529"/>
                </a:xfrm>
                <a:custGeom>
                  <a:avLst/>
                  <a:gdLst>
                    <a:gd name="connsiteX0" fmla="*/ 1415918 w 1628411"/>
                    <a:gd name="connsiteY0" fmla="*/ 253339 h 889529"/>
                    <a:gd name="connsiteX1" fmla="*/ 981869 w 1628411"/>
                    <a:gd name="connsiteY1" fmla="*/ 0 h 889529"/>
                    <a:gd name="connsiteX2" fmla="*/ 639002 w 1628411"/>
                    <a:gd name="connsiteY2" fmla="*/ 0 h 889529"/>
                    <a:gd name="connsiteX3" fmla="*/ 210311 w 1628411"/>
                    <a:gd name="connsiteY3" fmla="*/ 253074 h 889529"/>
                    <a:gd name="connsiteX4" fmla="*/ 0 w 1628411"/>
                    <a:gd name="connsiteY4" fmla="*/ 592501 h 889529"/>
                    <a:gd name="connsiteX5" fmla="*/ 331 w 1628411"/>
                    <a:gd name="connsiteY5" fmla="*/ 889529 h 889529"/>
                    <a:gd name="connsiteX6" fmla="*/ 1628411 w 1628411"/>
                    <a:gd name="connsiteY6" fmla="*/ 889529 h 889529"/>
                    <a:gd name="connsiteX7" fmla="*/ 1628411 w 1628411"/>
                    <a:gd name="connsiteY7" fmla="*/ 593659 h 889529"/>
                    <a:gd name="connsiteX8" fmla="*/ 1415918 w 1628411"/>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11" h="889529">
                      <a:moveTo>
                        <a:pt x="1415918" y="253339"/>
                      </a:moveTo>
                      <a:lnTo>
                        <a:pt x="981869" y="0"/>
                      </a:lnTo>
                      <a:lnTo>
                        <a:pt x="639002" y="0"/>
                      </a:lnTo>
                      <a:lnTo>
                        <a:pt x="210311" y="253074"/>
                      </a:lnTo>
                      <a:cubicBezTo>
                        <a:pt x="78284" y="330994"/>
                        <a:pt x="-132" y="457630"/>
                        <a:pt x="0" y="592501"/>
                      </a:cubicBezTo>
                      <a:lnTo>
                        <a:pt x="331" y="889529"/>
                      </a:lnTo>
                      <a:lnTo>
                        <a:pt x="1628411" y="889529"/>
                      </a:lnTo>
                      <a:lnTo>
                        <a:pt x="1628411" y="593659"/>
                      </a:lnTo>
                      <a:cubicBezTo>
                        <a:pt x="1628411"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4C3B1F1E-EE39-F480-6DA3-27522FB5AC16}"/>
                    </a:ext>
                  </a:extLst>
                </p:cNvPr>
                <p:cNvSpPr/>
                <p:nvPr/>
              </p:nvSpPr>
              <p:spPr>
                <a:xfrm>
                  <a:off x="24562103" y="-5798060"/>
                  <a:ext cx="682392" cy="889529"/>
                </a:xfrm>
                <a:custGeom>
                  <a:avLst/>
                  <a:gdLst>
                    <a:gd name="connsiteX0" fmla="*/ 640358 w 682392"/>
                    <a:gd name="connsiteY0" fmla="*/ 0 h 889529"/>
                    <a:gd name="connsiteX1" fmla="*/ 639002 w 682392"/>
                    <a:gd name="connsiteY1" fmla="*/ 0 h 889529"/>
                    <a:gd name="connsiteX2" fmla="*/ 210311 w 682392"/>
                    <a:gd name="connsiteY2" fmla="*/ 253074 h 889529"/>
                    <a:gd name="connsiteX3" fmla="*/ 0 w 682392"/>
                    <a:gd name="connsiteY3" fmla="*/ 592501 h 889529"/>
                    <a:gd name="connsiteX4" fmla="*/ 331 w 682392"/>
                    <a:gd name="connsiteY4" fmla="*/ 889529 h 889529"/>
                    <a:gd name="connsiteX5" fmla="*/ 680376 w 682392"/>
                    <a:gd name="connsiteY5" fmla="*/ 889529 h 889529"/>
                    <a:gd name="connsiteX6" fmla="*/ 640358 w 682392"/>
                    <a:gd name="connsiteY6" fmla="*/ 0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392" h="889529">
                      <a:moveTo>
                        <a:pt x="640358" y="0"/>
                      </a:moveTo>
                      <a:lnTo>
                        <a:pt x="639002" y="0"/>
                      </a:lnTo>
                      <a:lnTo>
                        <a:pt x="210311" y="253074"/>
                      </a:lnTo>
                      <a:cubicBezTo>
                        <a:pt x="78284" y="330994"/>
                        <a:pt x="-132" y="457630"/>
                        <a:pt x="0" y="592501"/>
                      </a:cubicBezTo>
                      <a:lnTo>
                        <a:pt x="331" y="889529"/>
                      </a:lnTo>
                      <a:lnTo>
                        <a:pt x="680376" y="889529"/>
                      </a:lnTo>
                      <a:cubicBezTo>
                        <a:pt x="686859" y="592237"/>
                        <a:pt x="678789" y="294779"/>
                        <a:pt x="640358" y="0"/>
                      </a:cubicBezTo>
                    </a:path>
                  </a:pathLst>
                </a:custGeom>
                <a:solidFill>
                  <a:schemeClr val="accent1"/>
                </a:solidFill>
                <a:ln w="8467"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5887C85-C732-F3B1-2FBF-BF806A64A6C3}"/>
                    </a:ext>
                  </a:extLst>
                </p:cNvPr>
                <p:cNvSpPr/>
                <p:nvPr/>
              </p:nvSpPr>
              <p:spPr>
                <a:xfrm>
                  <a:off x="25515038" y="-5787940"/>
                  <a:ext cx="675476" cy="879408"/>
                </a:xfrm>
                <a:custGeom>
                  <a:avLst/>
                  <a:gdLst>
                    <a:gd name="connsiteX0" fmla="*/ 462983 w 675476"/>
                    <a:gd name="connsiteY0" fmla="*/ 243218 h 879408"/>
                    <a:gd name="connsiteX1" fmla="*/ 46231 w 675476"/>
                    <a:gd name="connsiteY1" fmla="*/ 0 h 879408"/>
                    <a:gd name="connsiteX2" fmla="*/ 13224 w 675476"/>
                    <a:gd name="connsiteY2" fmla="*/ 879409 h 879408"/>
                    <a:gd name="connsiteX3" fmla="*/ 675476 w 675476"/>
                    <a:gd name="connsiteY3" fmla="*/ 879409 h 879408"/>
                    <a:gd name="connsiteX4" fmla="*/ 675476 w 675476"/>
                    <a:gd name="connsiteY4" fmla="*/ 583539 h 879408"/>
                    <a:gd name="connsiteX5" fmla="*/ 462983 w 675476"/>
                    <a:gd name="connsiteY5" fmla="*/ 243218 h 8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76" h="879408">
                      <a:moveTo>
                        <a:pt x="462983" y="243218"/>
                      </a:moveTo>
                      <a:lnTo>
                        <a:pt x="46231" y="0"/>
                      </a:lnTo>
                      <a:cubicBezTo>
                        <a:pt x="-8207" y="289454"/>
                        <a:pt x="-7943" y="584498"/>
                        <a:pt x="13224" y="879409"/>
                      </a:cubicBezTo>
                      <a:lnTo>
                        <a:pt x="675476" y="879409"/>
                      </a:lnTo>
                      <a:lnTo>
                        <a:pt x="675476" y="583539"/>
                      </a:lnTo>
                      <a:cubicBezTo>
                        <a:pt x="675476" y="448006"/>
                        <a:pt x="596167" y="320940"/>
                        <a:pt x="462983" y="243218"/>
                      </a:cubicBezTo>
                    </a:path>
                  </a:pathLst>
                </a:custGeom>
                <a:solidFill>
                  <a:schemeClr val="accent1"/>
                </a:solidFill>
                <a:ln w="8467"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C980C73-8340-2667-DDD0-F3912B42532A}"/>
                    </a:ext>
                  </a:extLst>
                </p:cNvPr>
                <p:cNvSpPr/>
                <p:nvPr/>
              </p:nvSpPr>
              <p:spPr>
                <a:xfrm>
                  <a:off x="25232292" y="-6052324"/>
                  <a:ext cx="278540" cy="256083"/>
                </a:xfrm>
                <a:custGeom>
                  <a:avLst/>
                  <a:gdLst>
                    <a:gd name="connsiteX0" fmla="*/ 278540 w 278540"/>
                    <a:gd name="connsiteY0" fmla="*/ 0 h 256083"/>
                    <a:gd name="connsiteX1" fmla="*/ 0 w 278540"/>
                    <a:gd name="connsiteY1" fmla="*/ 0 h 256083"/>
                    <a:gd name="connsiteX2" fmla="*/ 0 w 278540"/>
                    <a:gd name="connsiteY2" fmla="*/ 256084 h 256083"/>
                    <a:gd name="connsiteX3" fmla="*/ 278540 w 278540"/>
                    <a:gd name="connsiteY3" fmla="*/ 256084 h 256083"/>
                    <a:gd name="connsiteX4" fmla="*/ 278540 w 278540"/>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83">
                      <a:moveTo>
                        <a:pt x="278540" y="0"/>
                      </a:moveTo>
                      <a:lnTo>
                        <a:pt x="0" y="0"/>
                      </a:lnTo>
                      <a:lnTo>
                        <a:pt x="0" y="256084"/>
                      </a:lnTo>
                      <a:lnTo>
                        <a:pt x="278540" y="256084"/>
                      </a:lnTo>
                      <a:lnTo>
                        <a:pt x="278540" y="0"/>
                      </a:lnTo>
                    </a:path>
                  </a:pathLst>
                </a:custGeom>
                <a:solidFill>
                  <a:srgbClr val="EBA691"/>
                </a:solidFill>
                <a:ln w="8467"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B68B6E8-6CFE-85CC-B55B-8117A19C7EFD}"/>
                    </a:ext>
                  </a:extLst>
                </p:cNvPr>
                <p:cNvSpPr/>
                <p:nvPr/>
              </p:nvSpPr>
              <p:spPr>
                <a:xfrm>
                  <a:off x="25002237" y="-6781549"/>
                  <a:ext cx="739179" cy="804465"/>
                </a:xfrm>
                <a:custGeom>
                  <a:avLst/>
                  <a:gdLst>
                    <a:gd name="connsiteX0" fmla="*/ 478267 w 739179"/>
                    <a:gd name="connsiteY0" fmla="*/ 804466 h 804465"/>
                    <a:gd name="connsiteX1" fmla="*/ 260846 w 739179"/>
                    <a:gd name="connsiteY1" fmla="*/ 804466 h 804465"/>
                    <a:gd name="connsiteX2" fmla="*/ 0 w 739179"/>
                    <a:gd name="connsiteY2" fmla="*/ 543553 h 804465"/>
                    <a:gd name="connsiteX3" fmla="*/ 0 w 739179"/>
                    <a:gd name="connsiteY3" fmla="*/ 260912 h 804465"/>
                    <a:gd name="connsiteX4" fmla="*/ 260846 w 739179"/>
                    <a:gd name="connsiteY4" fmla="*/ 0 h 804465"/>
                    <a:gd name="connsiteX5" fmla="*/ 478267 w 739179"/>
                    <a:gd name="connsiteY5" fmla="*/ 0 h 804465"/>
                    <a:gd name="connsiteX6" fmla="*/ 739180 w 739179"/>
                    <a:gd name="connsiteY6" fmla="*/ 260912 h 804465"/>
                    <a:gd name="connsiteX7" fmla="*/ 739180 w 739179"/>
                    <a:gd name="connsiteY7" fmla="*/ 543553 h 804465"/>
                    <a:gd name="connsiteX8" fmla="*/ 478267 w 739179"/>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79" h="804465">
                      <a:moveTo>
                        <a:pt x="478267" y="804466"/>
                      </a:moveTo>
                      <a:lnTo>
                        <a:pt x="260846" y="804466"/>
                      </a:lnTo>
                      <a:cubicBezTo>
                        <a:pt x="117409" y="804466"/>
                        <a:pt x="0" y="687090"/>
                        <a:pt x="0" y="543553"/>
                      </a:cubicBezTo>
                      <a:lnTo>
                        <a:pt x="0" y="260912"/>
                      </a:lnTo>
                      <a:cubicBezTo>
                        <a:pt x="0" y="117376"/>
                        <a:pt x="117409" y="0"/>
                        <a:pt x="260846" y="0"/>
                      </a:cubicBezTo>
                      <a:lnTo>
                        <a:pt x="478267" y="0"/>
                      </a:lnTo>
                      <a:cubicBezTo>
                        <a:pt x="621771" y="0"/>
                        <a:pt x="739180" y="117376"/>
                        <a:pt x="739180" y="260912"/>
                      </a:cubicBezTo>
                      <a:lnTo>
                        <a:pt x="739180" y="543553"/>
                      </a:lnTo>
                      <a:cubicBezTo>
                        <a:pt x="739180" y="687090"/>
                        <a:pt x="621771" y="804466"/>
                        <a:pt x="478267" y="804466"/>
                      </a:cubicBezTo>
                    </a:path>
                  </a:pathLst>
                </a:custGeom>
                <a:solidFill>
                  <a:srgbClr val="ECB695"/>
                </a:solidFill>
                <a:ln w="8467"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7C93259-9867-2B3F-22D3-787DFB8F38B0}"/>
                    </a:ext>
                  </a:extLst>
                </p:cNvPr>
                <p:cNvSpPr/>
                <p:nvPr/>
              </p:nvSpPr>
              <p:spPr>
                <a:xfrm>
                  <a:off x="24748204" y="-6977272"/>
                  <a:ext cx="1089219" cy="567693"/>
                </a:xfrm>
                <a:custGeom>
                  <a:avLst/>
                  <a:gdLst>
                    <a:gd name="connsiteX0" fmla="*/ 804201 w 1089219"/>
                    <a:gd name="connsiteY0" fmla="*/ 403222 h 567693"/>
                    <a:gd name="connsiteX1" fmla="*/ 806781 w 1089219"/>
                    <a:gd name="connsiteY1" fmla="*/ 403817 h 567693"/>
                    <a:gd name="connsiteX2" fmla="*/ 1002837 w 1089219"/>
                    <a:gd name="connsiteY2" fmla="*/ 560583 h 567693"/>
                    <a:gd name="connsiteX3" fmla="*/ 1031974 w 1089219"/>
                    <a:gd name="connsiteY3" fmla="*/ 567660 h 567693"/>
                    <a:gd name="connsiteX4" fmla="*/ 1051388 w 1089219"/>
                    <a:gd name="connsiteY4" fmla="*/ 264613 h 567693"/>
                    <a:gd name="connsiteX5" fmla="*/ 881922 w 1089219"/>
                    <a:gd name="connsiteY5" fmla="*/ 133942 h 567693"/>
                    <a:gd name="connsiteX6" fmla="*/ 806781 w 1089219"/>
                    <a:gd name="connsiteY6" fmla="*/ 116943 h 567693"/>
                    <a:gd name="connsiteX7" fmla="*/ 685238 w 1089219"/>
                    <a:gd name="connsiteY7" fmla="*/ 24636 h 567693"/>
                    <a:gd name="connsiteX8" fmla="*/ 440267 w 1089219"/>
                    <a:gd name="connsiteY8" fmla="*/ 46894 h 567693"/>
                    <a:gd name="connsiteX9" fmla="*/ 240142 w 1089219"/>
                    <a:gd name="connsiteY9" fmla="*/ 210903 h 567693"/>
                    <a:gd name="connsiteX10" fmla="*/ 0 w 1089219"/>
                    <a:gd name="connsiteY10" fmla="*/ 280290 h 567693"/>
                    <a:gd name="connsiteX11" fmla="*/ 277052 w 1089219"/>
                    <a:gd name="connsiteY11" fmla="*/ 512726 h 567693"/>
                    <a:gd name="connsiteX12" fmla="*/ 650247 w 1089219"/>
                    <a:gd name="connsiteY12" fmla="*/ 438213 h 567693"/>
                    <a:gd name="connsiteX13" fmla="*/ 804201 w 1089219"/>
                    <a:gd name="connsiteY13" fmla="*/ 403222 h 56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219" h="567693">
                      <a:moveTo>
                        <a:pt x="804201" y="403222"/>
                      </a:moveTo>
                      <a:cubicBezTo>
                        <a:pt x="805061" y="403420"/>
                        <a:pt x="805954" y="403619"/>
                        <a:pt x="806781" y="403817"/>
                      </a:cubicBezTo>
                      <a:cubicBezTo>
                        <a:pt x="889033" y="424157"/>
                        <a:pt x="925909" y="525063"/>
                        <a:pt x="1002837" y="560583"/>
                      </a:cubicBezTo>
                      <a:cubicBezTo>
                        <a:pt x="1011998" y="564816"/>
                        <a:pt x="1021887" y="568057"/>
                        <a:pt x="1031974" y="567660"/>
                      </a:cubicBezTo>
                      <a:cubicBezTo>
                        <a:pt x="1130664" y="563791"/>
                        <a:pt x="1077284" y="310585"/>
                        <a:pt x="1051388" y="264613"/>
                      </a:cubicBezTo>
                      <a:cubicBezTo>
                        <a:pt x="1015438" y="200749"/>
                        <a:pt x="954352" y="149751"/>
                        <a:pt x="881922" y="133942"/>
                      </a:cubicBezTo>
                      <a:cubicBezTo>
                        <a:pt x="856820" y="128452"/>
                        <a:pt x="830626" y="126633"/>
                        <a:pt x="806781" y="116943"/>
                      </a:cubicBezTo>
                      <a:cubicBezTo>
                        <a:pt x="759420" y="97727"/>
                        <a:pt x="728927" y="51095"/>
                        <a:pt x="685238" y="24636"/>
                      </a:cubicBezTo>
                      <a:cubicBezTo>
                        <a:pt x="611386" y="-20111"/>
                        <a:pt x="513655" y="1386"/>
                        <a:pt x="440267" y="46894"/>
                      </a:cubicBezTo>
                      <a:cubicBezTo>
                        <a:pt x="366911" y="92370"/>
                        <a:pt x="308835" y="158615"/>
                        <a:pt x="240142" y="210903"/>
                      </a:cubicBezTo>
                      <a:cubicBezTo>
                        <a:pt x="171450" y="263191"/>
                        <a:pt x="83476" y="302316"/>
                        <a:pt x="0" y="280290"/>
                      </a:cubicBezTo>
                      <a:cubicBezTo>
                        <a:pt x="25433" y="406331"/>
                        <a:pt x="149754" y="494900"/>
                        <a:pt x="277052" y="512726"/>
                      </a:cubicBezTo>
                      <a:cubicBezTo>
                        <a:pt x="404383" y="530619"/>
                        <a:pt x="532904" y="490766"/>
                        <a:pt x="650247" y="438213"/>
                      </a:cubicBezTo>
                      <a:cubicBezTo>
                        <a:pt x="699195" y="416319"/>
                        <a:pt x="752111" y="391547"/>
                        <a:pt x="804201" y="403222"/>
                      </a:cubicBezTo>
                    </a:path>
                  </a:pathLst>
                </a:custGeom>
                <a:solidFill>
                  <a:srgbClr val="21335F"/>
                </a:solidFill>
                <a:ln w="8467" cap="flat">
                  <a:noFill/>
                  <a:prstDash val="solid"/>
                  <a:miter/>
                </a:ln>
              </p:spPr>
              <p:txBody>
                <a:bodyPr rtlCol="0" anchor="ctr"/>
                <a:lstStyle/>
                <a:p>
                  <a:endParaRPr lang="en-GB"/>
                </a:p>
              </p:txBody>
            </p:sp>
            <p:grpSp>
              <p:nvGrpSpPr>
                <p:cNvPr id="158" name="Group 157">
                  <a:extLst>
                    <a:ext uri="{FF2B5EF4-FFF2-40B4-BE49-F238E27FC236}">
                      <a16:creationId xmlns:a16="http://schemas.microsoft.com/office/drawing/2014/main" id="{2EA8CF78-AC2A-F200-299D-72A03EA3E4CF}"/>
                    </a:ext>
                  </a:extLst>
                </p:cNvPr>
                <p:cNvGrpSpPr/>
                <p:nvPr/>
              </p:nvGrpSpPr>
              <p:grpSpPr>
                <a:xfrm>
                  <a:off x="25059844" y="-5338735"/>
                  <a:ext cx="669849" cy="669849"/>
                  <a:chOff x="22865859" y="-3354434"/>
                  <a:chExt cx="1504950" cy="1504950"/>
                </a:xfrm>
              </p:grpSpPr>
              <p:sp>
                <p:nvSpPr>
                  <p:cNvPr id="154" name="Freeform: Shape 153">
                    <a:extLst>
                      <a:ext uri="{FF2B5EF4-FFF2-40B4-BE49-F238E27FC236}">
                        <a16:creationId xmlns:a16="http://schemas.microsoft.com/office/drawing/2014/main" id="{0DB7D751-E9D4-6661-CE71-AC58630460EA}"/>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2ABCDFFA-A33D-1598-6191-1ECFC06B9CE3}"/>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grpSp>
        </p:grpSp>
        <p:grpSp>
          <p:nvGrpSpPr>
            <p:cNvPr id="179" name="Group 178">
              <a:extLst>
                <a:ext uri="{FF2B5EF4-FFF2-40B4-BE49-F238E27FC236}">
                  <a16:creationId xmlns:a16="http://schemas.microsoft.com/office/drawing/2014/main" id="{EA906911-C7AF-1830-0454-AC819A1A7259}"/>
                </a:ext>
              </a:extLst>
            </p:cNvPr>
            <p:cNvGrpSpPr/>
            <p:nvPr/>
          </p:nvGrpSpPr>
          <p:grpSpPr>
            <a:xfrm>
              <a:off x="11220136" y="-56265"/>
              <a:ext cx="980809" cy="980809"/>
              <a:chOff x="8499260" y="2295501"/>
              <a:chExt cx="980809" cy="980809"/>
            </a:xfrm>
          </p:grpSpPr>
          <p:sp>
            <p:nvSpPr>
              <p:cNvPr id="91" name="Oval 90">
                <a:extLst>
                  <a:ext uri="{FF2B5EF4-FFF2-40B4-BE49-F238E27FC236}">
                    <a16:creationId xmlns:a16="http://schemas.microsoft.com/office/drawing/2014/main" id="{43A9EBCC-0634-A6C9-AD1B-AD3EC6BC7CFF}"/>
                  </a:ext>
                </a:extLst>
              </p:cNvPr>
              <p:cNvSpPr/>
              <p:nvPr/>
            </p:nvSpPr>
            <p:spPr>
              <a:xfrm>
                <a:off x="8499260" y="2295501"/>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4AEFB6FD-2EDD-D063-C6F7-6A24959DBF22}"/>
                  </a:ext>
                </a:extLst>
              </p:cNvPr>
              <p:cNvGrpSpPr/>
              <p:nvPr/>
            </p:nvGrpSpPr>
            <p:grpSpPr>
              <a:xfrm>
                <a:off x="8552853" y="2360479"/>
                <a:ext cx="603803" cy="866526"/>
                <a:chOff x="28326985" y="-7082298"/>
                <a:chExt cx="1773492" cy="2545159"/>
              </a:xfrm>
            </p:grpSpPr>
            <p:sp>
              <p:nvSpPr>
                <p:cNvPr id="138" name="Freeform: Shape 137">
                  <a:extLst>
                    <a:ext uri="{FF2B5EF4-FFF2-40B4-BE49-F238E27FC236}">
                      <a16:creationId xmlns:a16="http://schemas.microsoft.com/office/drawing/2014/main" id="{51A44FE6-34E4-9042-A7F8-546D70DB6428}"/>
                    </a:ext>
                  </a:extLst>
                </p:cNvPr>
                <p:cNvSpPr/>
                <p:nvPr/>
              </p:nvSpPr>
              <p:spPr>
                <a:xfrm rot="16200000">
                  <a:off x="29251281" y="-6007877"/>
                  <a:ext cx="97565" cy="374683"/>
                </a:xfrm>
                <a:custGeom>
                  <a:avLst/>
                  <a:gdLst>
                    <a:gd name="connsiteX0" fmla="*/ 0 w 97565"/>
                    <a:gd name="connsiteY0" fmla="*/ 48749 h 374683"/>
                    <a:gd name="connsiteX1" fmla="*/ 0 w 97565"/>
                    <a:gd name="connsiteY1" fmla="*/ 325967 h 374683"/>
                    <a:gd name="connsiteX2" fmla="*/ 48783 w 97565"/>
                    <a:gd name="connsiteY2" fmla="*/ 374683 h 374683"/>
                    <a:gd name="connsiteX3" fmla="*/ 97565 w 97565"/>
                    <a:gd name="connsiteY3" fmla="*/ 325967 h 374683"/>
                    <a:gd name="connsiteX4" fmla="*/ 97565 w 97565"/>
                    <a:gd name="connsiteY4" fmla="*/ 48749 h 374683"/>
                    <a:gd name="connsiteX5" fmla="*/ 48783 w 97565"/>
                    <a:gd name="connsiteY5" fmla="*/ 0 h 374683"/>
                    <a:gd name="connsiteX6" fmla="*/ 0 w 97565"/>
                    <a:gd name="connsiteY6" fmla="*/ 48749 h 37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374683">
                      <a:moveTo>
                        <a:pt x="0" y="48749"/>
                      </a:moveTo>
                      <a:lnTo>
                        <a:pt x="0" y="325967"/>
                      </a:lnTo>
                      <a:cubicBezTo>
                        <a:pt x="0" y="352789"/>
                        <a:pt x="21927" y="374683"/>
                        <a:pt x="48783" y="374683"/>
                      </a:cubicBezTo>
                      <a:cubicBezTo>
                        <a:pt x="75671" y="374683"/>
                        <a:pt x="97565" y="352789"/>
                        <a:pt x="97565" y="325967"/>
                      </a:cubicBezTo>
                      <a:lnTo>
                        <a:pt x="97565" y="48749"/>
                      </a:lnTo>
                      <a:cubicBezTo>
                        <a:pt x="97565" y="21696"/>
                        <a:pt x="75671" y="0"/>
                        <a:pt x="48783" y="0"/>
                      </a:cubicBezTo>
                      <a:cubicBezTo>
                        <a:pt x="21927" y="0"/>
                        <a:pt x="0" y="21696"/>
                        <a:pt x="0" y="48749"/>
                      </a:cubicBezTo>
                    </a:path>
                  </a:pathLst>
                </a:custGeom>
                <a:solidFill>
                  <a:srgbClr val="58576F"/>
                </a:solidFill>
                <a:ln w="8467"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A38B1C99-E54F-B19D-7EA5-E3B458DA8939}"/>
                    </a:ext>
                  </a:extLst>
                </p:cNvPr>
                <p:cNvSpPr/>
                <p:nvPr/>
              </p:nvSpPr>
              <p:spPr>
                <a:xfrm rot="16200000">
                  <a:off x="29438623" y="-6029638"/>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grpSp>
              <p:nvGrpSpPr>
                <p:cNvPr id="159" name="Group 158">
                  <a:extLst>
                    <a:ext uri="{FF2B5EF4-FFF2-40B4-BE49-F238E27FC236}">
                      <a16:creationId xmlns:a16="http://schemas.microsoft.com/office/drawing/2014/main" id="{F080B8A7-F91D-BE13-C899-1E81C620346F}"/>
                    </a:ext>
                  </a:extLst>
                </p:cNvPr>
                <p:cNvGrpSpPr/>
                <p:nvPr/>
              </p:nvGrpSpPr>
              <p:grpSpPr>
                <a:xfrm>
                  <a:off x="28326985" y="-6292273"/>
                  <a:ext cx="896897" cy="896897"/>
                  <a:chOff x="22865859" y="-3354434"/>
                  <a:chExt cx="1504950" cy="1504950"/>
                </a:xfrm>
              </p:grpSpPr>
              <p:sp>
                <p:nvSpPr>
                  <p:cNvPr id="160" name="Freeform: Shape 159">
                    <a:extLst>
                      <a:ext uri="{FF2B5EF4-FFF2-40B4-BE49-F238E27FC236}">
                        <a16:creationId xmlns:a16="http://schemas.microsoft.com/office/drawing/2014/main" id="{4352C239-4A30-6BEB-4A8D-5B1BDBABA5C6}"/>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EB905785-FE19-D460-08B3-654591F5EDD1}"/>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sp>
              <p:nvSpPr>
                <p:cNvPr id="164" name="Freeform: Shape 163">
                  <a:extLst>
                    <a:ext uri="{FF2B5EF4-FFF2-40B4-BE49-F238E27FC236}">
                      <a16:creationId xmlns:a16="http://schemas.microsoft.com/office/drawing/2014/main" id="{1E6E1754-3614-EE3C-543C-5A963D3AD2AA}"/>
                    </a:ext>
                  </a:extLst>
                </p:cNvPr>
                <p:cNvSpPr/>
                <p:nvPr/>
              </p:nvSpPr>
              <p:spPr>
                <a:xfrm rot="16200000">
                  <a:off x="29567904" y="-6947126"/>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476B16D5-B2A9-8304-FD67-532FD6CA67C0}"/>
                    </a:ext>
                  </a:extLst>
                </p:cNvPr>
                <p:cNvSpPr/>
                <p:nvPr/>
              </p:nvSpPr>
              <p:spPr>
                <a:xfrm rot="16200000">
                  <a:off x="29567904" y="-5068043"/>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C01F9A0D-FB84-2B77-51F2-0D7D685FEE66}"/>
                    </a:ext>
                  </a:extLst>
                </p:cNvPr>
                <p:cNvSpPr/>
                <p:nvPr/>
              </p:nvSpPr>
              <p:spPr>
                <a:xfrm rot="16200000">
                  <a:off x="28927658" y="-5387521"/>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C6EE8D9F-8ADE-07CE-F81D-CA508A2882EE}"/>
                    </a:ext>
                  </a:extLst>
                </p:cNvPr>
                <p:cNvSpPr/>
                <p:nvPr/>
              </p:nvSpPr>
              <p:spPr>
                <a:xfrm rot="5400000" flipV="1">
                  <a:off x="28927658" y="-6306326"/>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5767AE95-A617-FACC-AB36-2A3F508B062D}"/>
                    </a:ext>
                  </a:extLst>
                </p:cNvPr>
                <p:cNvSpPr/>
                <p:nvPr/>
              </p:nvSpPr>
              <p:spPr>
                <a:xfrm rot="16200000">
                  <a:off x="29546854" y="-6036284"/>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10129" y="0"/>
                        <a:pt x="556187" y="0"/>
                      </a:cubicBezTo>
                      <a:cubicBezTo>
                        <a:pt x="432726" y="0"/>
                        <a:pt x="221225" y="0"/>
                        <a:pt x="97565" y="0"/>
                      </a:cubicBezTo>
                      <a:cubicBezTo>
                        <a:pt x="43822" y="0"/>
                        <a:pt x="0" y="43590"/>
                        <a:pt x="0" y="97466"/>
                      </a:cubicBezTo>
                      <a:cubicBezTo>
                        <a:pt x="0" y="173798"/>
                        <a:pt x="0" y="279665"/>
                        <a:pt x="0" y="356030"/>
                      </a:cubicBezTo>
                      <a:cubicBezTo>
                        <a:pt x="0" y="409906"/>
                        <a:pt x="43822" y="453496"/>
                        <a:pt x="97565" y="453496"/>
                      </a:cubicBezTo>
                      <a:cubicBezTo>
                        <a:pt x="221225" y="453496"/>
                        <a:pt x="432726" y="453496"/>
                        <a:pt x="556187" y="453496"/>
                      </a:cubicBezTo>
                      <a:cubicBezTo>
                        <a:pt x="610129" y="453496"/>
                        <a:pt x="653752" y="409906"/>
                        <a:pt x="653752" y="356030"/>
                      </a:cubicBezTo>
                      <a:cubicBezTo>
                        <a:pt x="653752" y="279665"/>
                        <a:pt x="653752" y="173798"/>
                        <a:pt x="653752" y="97466"/>
                      </a:cubicBezTo>
                    </a:path>
                  </a:pathLst>
                </a:custGeom>
                <a:solidFill>
                  <a:schemeClr val="accent1"/>
                </a:solidFill>
                <a:ln w="8467"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AC9308E3-9F47-42C1-2336-73B7121B4C72}"/>
                    </a:ext>
                  </a:extLst>
                </p:cNvPr>
                <p:cNvSpPr/>
                <p:nvPr/>
              </p:nvSpPr>
              <p:spPr>
                <a:xfrm rot="16200000">
                  <a:off x="29546937" y="-5090680"/>
                  <a:ext cx="653586" cy="453495"/>
                </a:xfrm>
                <a:custGeom>
                  <a:avLst/>
                  <a:gdLst>
                    <a:gd name="connsiteX0" fmla="*/ 653587 w 653586"/>
                    <a:gd name="connsiteY0" fmla="*/ 97466 h 453495"/>
                    <a:gd name="connsiteX1" fmla="*/ 556022 w 653586"/>
                    <a:gd name="connsiteY1" fmla="*/ 0 h 453495"/>
                    <a:gd name="connsiteX2" fmla="*/ 97565 w 653586"/>
                    <a:gd name="connsiteY2" fmla="*/ 0 h 453495"/>
                    <a:gd name="connsiteX3" fmla="*/ 0 w 653586"/>
                    <a:gd name="connsiteY3" fmla="*/ 97466 h 453495"/>
                    <a:gd name="connsiteX4" fmla="*/ 0 w 653586"/>
                    <a:gd name="connsiteY4" fmla="*/ 356030 h 453495"/>
                    <a:gd name="connsiteX5" fmla="*/ 97565 w 653586"/>
                    <a:gd name="connsiteY5" fmla="*/ 453496 h 453495"/>
                    <a:gd name="connsiteX6" fmla="*/ 556022 w 653586"/>
                    <a:gd name="connsiteY6" fmla="*/ 453496 h 453495"/>
                    <a:gd name="connsiteX7" fmla="*/ 653587 w 653586"/>
                    <a:gd name="connsiteY7" fmla="*/ 356030 h 453495"/>
                    <a:gd name="connsiteX8" fmla="*/ 653587 w 653586"/>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86" h="453495">
                      <a:moveTo>
                        <a:pt x="653587" y="97466"/>
                      </a:moveTo>
                      <a:cubicBezTo>
                        <a:pt x="653587" y="43590"/>
                        <a:pt x="609964" y="0"/>
                        <a:pt x="556022" y="0"/>
                      </a:cubicBezTo>
                      <a:cubicBezTo>
                        <a:pt x="432561"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61" y="453496"/>
                        <a:pt x="556022" y="453496"/>
                      </a:cubicBezTo>
                      <a:cubicBezTo>
                        <a:pt x="609964" y="453496"/>
                        <a:pt x="653587" y="409906"/>
                        <a:pt x="653587" y="356030"/>
                      </a:cubicBezTo>
                      <a:cubicBezTo>
                        <a:pt x="653587" y="279665"/>
                        <a:pt x="653587" y="173798"/>
                        <a:pt x="653587" y="97466"/>
                      </a:cubicBezTo>
                    </a:path>
                  </a:pathLst>
                </a:custGeom>
                <a:solidFill>
                  <a:srgbClr val="C5EB6D"/>
                </a:solidFill>
                <a:ln w="8467"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4208DF66-7DB4-D6C5-0EE1-9B7FC5DF2FEA}"/>
                    </a:ext>
                  </a:extLst>
                </p:cNvPr>
                <p:cNvSpPr/>
                <p:nvPr/>
              </p:nvSpPr>
              <p:spPr>
                <a:xfrm rot="16200000">
                  <a:off x="29546854" y="-6982170"/>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09931" y="0"/>
                        <a:pt x="556187" y="0"/>
                      </a:cubicBezTo>
                      <a:cubicBezTo>
                        <a:pt x="432528"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28" y="453496"/>
                        <a:pt x="556187" y="453496"/>
                      </a:cubicBezTo>
                      <a:cubicBezTo>
                        <a:pt x="609931" y="453496"/>
                        <a:pt x="653752" y="409906"/>
                        <a:pt x="653752" y="356030"/>
                      </a:cubicBezTo>
                      <a:cubicBezTo>
                        <a:pt x="653752" y="279665"/>
                        <a:pt x="653752" y="173798"/>
                        <a:pt x="653752" y="97466"/>
                      </a:cubicBezTo>
                    </a:path>
                  </a:pathLst>
                </a:custGeom>
                <a:solidFill>
                  <a:srgbClr val="C5EB6D"/>
                </a:solidFill>
                <a:ln w="8467" cap="flat">
                  <a:noFill/>
                  <a:prstDash val="solid"/>
                  <a:miter/>
                </a:ln>
              </p:spPr>
              <p:txBody>
                <a:bodyPr rtlCol="0" anchor="ctr"/>
                <a:lstStyle/>
                <a:p>
                  <a:endParaRPr lang="en-GB"/>
                </a:p>
              </p:txBody>
            </p:sp>
          </p:grpSp>
        </p:grpSp>
      </p:grpSp>
      <p:sp>
        <p:nvSpPr>
          <p:cNvPr id="10" name="TextBox 9">
            <a:extLst>
              <a:ext uri="{FF2B5EF4-FFF2-40B4-BE49-F238E27FC236}">
                <a16:creationId xmlns:a16="http://schemas.microsoft.com/office/drawing/2014/main" id="{9930E0D4-9A29-9257-E27A-F0BA50AE4E17}"/>
              </a:ext>
            </a:extLst>
          </p:cNvPr>
          <p:cNvSpPr txBox="1"/>
          <p:nvPr/>
        </p:nvSpPr>
        <p:spPr>
          <a:xfrm>
            <a:off x="1319491" y="1108791"/>
            <a:ext cx="6927841" cy="584775"/>
          </a:xfrm>
          <a:prstGeom prst="rect">
            <a:avLst/>
          </a:prstGeom>
          <a:noFill/>
        </p:spPr>
        <p:txBody>
          <a:bodyPr wrap="square">
            <a:spAutoFit/>
          </a:bodyPr>
          <a:lstStyle>
            <a:defPPr>
              <a:defRPr lang="en-US"/>
            </a:defPPr>
            <a:lvl1pPr>
              <a:defRPr sz="3200">
                <a:solidFill>
                  <a:schemeClr val="accent2"/>
                </a:solidFill>
                <a:latin typeface="+mj-lt"/>
              </a:defRPr>
            </a:lvl1pPr>
          </a:lstStyle>
          <a:p>
            <a:r>
              <a:rPr lang="en-US"/>
              <a:t>CONTENT</a:t>
            </a:r>
          </a:p>
        </p:txBody>
      </p:sp>
      <p:cxnSp>
        <p:nvCxnSpPr>
          <p:cNvPr id="42" name="Straight Connector 41">
            <a:extLst>
              <a:ext uri="{FF2B5EF4-FFF2-40B4-BE49-F238E27FC236}">
                <a16:creationId xmlns:a16="http://schemas.microsoft.com/office/drawing/2014/main" id="{E94F25FF-6BB0-2B06-11BD-DE77C8B7F3C9}"/>
              </a:ext>
            </a:extLst>
          </p:cNvPr>
          <p:cNvCxnSpPr>
            <a:cxnSpLocks/>
          </p:cNvCxnSpPr>
          <p:nvPr/>
        </p:nvCxnSpPr>
        <p:spPr>
          <a:xfrm>
            <a:off x="171523" y="6445263"/>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36522F5-DED0-68CE-AF02-ED7B2D744B61}"/>
              </a:ext>
            </a:extLst>
          </p:cNvPr>
          <p:cNvSpPr txBox="1"/>
          <p:nvPr/>
        </p:nvSpPr>
        <p:spPr>
          <a:xfrm>
            <a:off x="11394345" y="6545532"/>
            <a:ext cx="537646" cy="230832"/>
          </a:xfrm>
          <a:prstGeom prst="rect">
            <a:avLst/>
          </a:prstGeom>
          <a:noFill/>
        </p:spPr>
        <p:txBody>
          <a:bodyPr wrap="square" rtlCol="0">
            <a:spAutoFit/>
          </a:bodyPr>
          <a:lstStyle/>
          <a:p>
            <a:pPr algn="r"/>
            <a:r>
              <a:rPr lang="en-GB" sz="900"/>
              <a:t>NEXT</a:t>
            </a:r>
          </a:p>
        </p:txBody>
      </p:sp>
      <p:pic>
        <p:nvPicPr>
          <p:cNvPr id="44" name="Graphic 43" descr="Caret Right outline">
            <a:hlinkClick r:id="" action="ppaction://hlinkshowjump?jump=nextslide"/>
            <a:extLst>
              <a:ext uri="{FF2B5EF4-FFF2-40B4-BE49-F238E27FC236}">
                <a16:creationId xmlns:a16="http://schemas.microsoft.com/office/drawing/2014/main" id="{A8CC3216-329B-F0E0-D71D-2E4CA147EE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1833" y="6569840"/>
            <a:ext cx="182856" cy="182856"/>
          </a:xfrm>
          <a:prstGeom prst="rect">
            <a:avLst/>
          </a:prstGeom>
        </p:spPr>
      </p:pic>
      <p:sp>
        <p:nvSpPr>
          <p:cNvPr id="4" name="TextBox 3">
            <a:extLst>
              <a:ext uri="{FF2B5EF4-FFF2-40B4-BE49-F238E27FC236}">
                <a16:creationId xmlns:a16="http://schemas.microsoft.com/office/drawing/2014/main" id="{6DEA3444-F71B-C65C-92AE-09AB735CD647}"/>
              </a:ext>
            </a:extLst>
          </p:cNvPr>
          <p:cNvSpPr txBox="1"/>
          <p:nvPr/>
        </p:nvSpPr>
        <p:spPr>
          <a:xfrm>
            <a:off x="232548" y="6545532"/>
            <a:ext cx="1003560" cy="230832"/>
          </a:xfrm>
          <a:prstGeom prst="rect">
            <a:avLst/>
          </a:prstGeom>
          <a:noFill/>
        </p:spPr>
        <p:txBody>
          <a:bodyPr wrap="square" rtlCol="0">
            <a:spAutoFit/>
          </a:bodyPr>
          <a:lstStyle/>
          <a:p>
            <a:r>
              <a:rPr lang="en-GB" sz="900"/>
              <a:t>BACK</a:t>
            </a:r>
          </a:p>
        </p:txBody>
      </p:sp>
      <p:pic>
        <p:nvPicPr>
          <p:cNvPr id="7" name="Graphic 6" descr="Caret Right outline">
            <a:hlinkClick r:id="" action="ppaction://hlinkshowjump?jump=previousslide"/>
            <a:extLst>
              <a:ext uri="{FF2B5EF4-FFF2-40B4-BE49-F238E27FC236}">
                <a16:creationId xmlns:a16="http://schemas.microsoft.com/office/drawing/2014/main" id="{4EC51EFC-0CB8-78D6-752E-012F6A750F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34238" y="6569840"/>
            <a:ext cx="182856" cy="182856"/>
          </a:xfrm>
          <a:prstGeom prst="rect">
            <a:avLst/>
          </a:prstGeom>
        </p:spPr>
      </p:pic>
      <p:grpSp>
        <p:nvGrpSpPr>
          <p:cNvPr id="9" name="Group 8">
            <a:extLst>
              <a:ext uri="{FF2B5EF4-FFF2-40B4-BE49-F238E27FC236}">
                <a16:creationId xmlns:a16="http://schemas.microsoft.com/office/drawing/2014/main" id="{8F04E158-E071-EB52-E845-64C24F828A7C}"/>
              </a:ext>
            </a:extLst>
          </p:cNvPr>
          <p:cNvGrpSpPr/>
          <p:nvPr/>
        </p:nvGrpSpPr>
        <p:grpSpPr>
          <a:xfrm>
            <a:off x="351011" y="949667"/>
            <a:ext cx="907364" cy="903025"/>
            <a:chOff x="351011" y="949667"/>
            <a:chExt cx="907364" cy="903025"/>
          </a:xfrm>
        </p:grpSpPr>
        <p:sp useBgFill="1">
          <p:nvSpPr>
            <p:cNvPr id="8" name="Oval 7">
              <a:extLst>
                <a:ext uri="{FF2B5EF4-FFF2-40B4-BE49-F238E27FC236}">
                  <a16:creationId xmlns:a16="http://schemas.microsoft.com/office/drawing/2014/main" id="{ADB0315E-AC29-70AE-2177-FB33A125E692}"/>
                </a:ext>
              </a:extLst>
            </p:cNvPr>
            <p:cNvSpPr/>
            <p:nvPr/>
          </p:nvSpPr>
          <p:spPr>
            <a:xfrm>
              <a:off x="351011" y="949667"/>
              <a:ext cx="907364" cy="903025"/>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mj-lt"/>
              </a:endParaRPr>
            </a:p>
          </p:txBody>
        </p:sp>
        <p:pic>
          <p:nvPicPr>
            <p:cNvPr id="2" name="Content Placeholder 4" descr="A screenshot of a computer&#10;&#10;Description automatically generated with medium confidence">
              <a:extLst>
                <a:ext uri="{FF2B5EF4-FFF2-40B4-BE49-F238E27FC236}">
                  <a16:creationId xmlns:a16="http://schemas.microsoft.com/office/drawing/2014/main" id="{29DCD264-8539-4D23-ECE3-C59899115A19}"/>
                </a:ext>
              </a:extLst>
            </p:cNvPr>
            <p:cNvPicPr>
              <a:picLocks noChangeAspect="1"/>
            </p:cNvPicPr>
            <p:nvPr/>
          </p:nvPicPr>
          <p:blipFill rotWithShape="1">
            <a:blip r:embed="rId8"/>
            <a:srcRect l="65334" t="49558" r="31096" b="46139"/>
            <a:stretch/>
          </p:blipFill>
          <p:spPr>
            <a:xfrm>
              <a:off x="466819" y="1057053"/>
              <a:ext cx="667568" cy="671773"/>
            </a:xfrm>
            <a:prstGeom prst="roundRect">
              <a:avLst>
                <a:gd name="adj" fmla="val 31886"/>
              </a:avLst>
            </a:prstGeom>
          </p:spPr>
        </p:pic>
      </p:grpSp>
      <p:sp>
        <p:nvSpPr>
          <p:cNvPr id="19" name="TextBox 18">
            <a:extLst>
              <a:ext uri="{FF2B5EF4-FFF2-40B4-BE49-F238E27FC236}">
                <a16:creationId xmlns:a16="http://schemas.microsoft.com/office/drawing/2014/main" id="{20C3382B-1F72-52E5-D1E3-AAE109AD28BB}"/>
              </a:ext>
            </a:extLst>
          </p:cNvPr>
          <p:cNvSpPr txBox="1"/>
          <p:nvPr/>
        </p:nvSpPr>
        <p:spPr>
          <a:xfrm>
            <a:off x="501763" y="2158756"/>
            <a:ext cx="11599264" cy="569387"/>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GB"/>
              <a:t>It’s now the time to </a:t>
            </a:r>
            <a:r>
              <a:rPr lang="en-GB" b="1">
                <a:solidFill>
                  <a:schemeClr val="tx1"/>
                </a:solidFill>
              </a:rPr>
              <a:t>build your content.</a:t>
            </a:r>
          </a:p>
          <a:p>
            <a:endParaRPr lang="en-GB" sz="300"/>
          </a:p>
          <a:p>
            <a:r>
              <a:rPr lang="en-GB"/>
              <a:t>Ensure that the message will connect with the audience by including following: </a:t>
            </a:r>
          </a:p>
        </p:txBody>
      </p:sp>
      <p:sp>
        <p:nvSpPr>
          <p:cNvPr id="12" name="Rectangle: Rounded Corners 11">
            <a:extLst>
              <a:ext uri="{FF2B5EF4-FFF2-40B4-BE49-F238E27FC236}">
                <a16:creationId xmlns:a16="http://schemas.microsoft.com/office/drawing/2014/main" id="{EA09B9B4-989F-809F-C802-E56FF6FAA822}"/>
              </a:ext>
            </a:extLst>
          </p:cNvPr>
          <p:cNvSpPr/>
          <p:nvPr/>
        </p:nvSpPr>
        <p:spPr>
          <a:xfrm>
            <a:off x="501763" y="5107759"/>
            <a:ext cx="11430228" cy="813851"/>
          </a:xfrm>
          <a:prstGeom prst="roundRect">
            <a:avLst>
              <a:gd name="adj" fmla="val 6712"/>
            </a:avLst>
          </a:prstGeom>
          <a:solidFill>
            <a:srgbClr val="F7F7F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9C4F28-9A1A-1AFA-B4E2-26D6BC59904F}"/>
              </a:ext>
            </a:extLst>
          </p:cNvPr>
          <p:cNvSpPr txBox="1"/>
          <p:nvPr/>
        </p:nvSpPr>
        <p:spPr>
          <a:xfrm>
            <a:off x="585797" y="5175390"/>
            <a:ext cx="1224331" cy="275269"/>
          </a:xfrm>
          <a:prstGeom prst="rect">
            <a:avLst/>
          </a:prstGeom>
          <a:noFill/>
        </p:spPr>
        <p:txBody>
          <a:bodyPr wrap="square" rtlCol="0">
            <a:spAutoFit/>
          </a:bodyPr>
          <a:lstStyle>
            <a:defPPr>
              <a:defRPr lang="en-US"/>
            </a:defPPr>
            <a:lvl1pPr>
              <a:defRPr sz="1000">
                <a:solidFill>
                  <a:schemeClr val="bg1">
                    <a:lumMod val="50000"/>
                  </a:schemeClr>
                </a:solidFill>
              </a:defRPr>
            </a:lvl1pPr>
          </a:lstStyle>
          <a:p>
            <a:r>
              <a:rPr lang="en-US"/>
              <a:t>User response</a:t>
            </a:r>
          </a:p>
        </p:txBody>
      </p:sp>
      <p:sp>
        <p:nvSpPr>
          <p:cNvPr id="17" name="TextBox 16">
            <a:extLst>
              <a:ext uri="{FF2B5EF4-FFF2-40B4-BE49-F238E27FC236}">
                <a16:creationId xmlns:a16="http://schemas.microsoft.com/office/drawing/2014/main" id="{550BF151-3BB7-A595-A6AC-0A966592A261}"/>
              </a:ext>
            </a:extLst>
          </p:cNvPr>
          <p:cNvSpPr txBox="1"/>
          <p:nvPr/>
        </p:nvSpPr>
        <p:spPr>
          <a:xfrm>
            <a:off x="501763" y="4412288"/>
            <a:ext cx="2484628" cy="338554"/>
          </a:xfrm>
          <a:prstGeom prst="rect">
            <a:avLst/>
          </a:prstGeom>
          <a:noFill/>
        </p:spPr>
        <p:txBody>
          <a:bodyPr wrap="square" rtlCol="0">
            <a:spAutoFit/>
          </a:bodyPr>
          <a:lstStyle>
            <a:defPPr>
              <a:defRPr lang="en-US"/>
            </a:defPPr>
            <a:lvl1pPr>
              <a:defRPr sz="1400">
                <a:solidFill>
                  <a:schemeClr val="tx1">
                    <a:lumMod val="95000"/>
                    <a:lumOff val="5000"/>
                  </a:schemeClr>
                </a:solidFill>
                <a:latin typeface="+mj-lt"/>
                <a:cs typeface="Space Grotesk" pitchFamily="2" charset="0"/>
              </a:defRPr>
            </a:lvl1pPr>
          </a:lstStyle>
          <a:p>
            <a:r>
              <a:rPr lang="en-GB" sz="1600"/>
              <a:t>Agenda 1</a:t>
            </a:r>
          </a:p>
        </p:txBody>
      </p:sp>
      <p:sp>
        <p:nvSpPr>
          <p:cNvPr id="18" name="TextBox 17">
            <a:extLst>
              <a:ext uri="{FF2B5EF4-FFF2-40B4-BE49-F238E27FC236}">
                <a16:creationId xmlns:a16="http://schemas.microsoft.com/office/drawing/2014/main" id="{28AFB1CF-9045-AAEC-2216-36EC09D70B64}"/>
              </a:ext>
            </a:extLst>
          </p:cNvPr>
          <p:cNvSpPr txBox="1"/>
          <p:nvPr/>
        </p:nvSpPr>
        <p:spPr>
          <a:xfrm>
            <a:off x="501763" y="4738744"/>
            <a:ext cx="3243386" cy="307777"/>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GB"/>
              <a:t>Build your content for agenda</a:t>
            </a:r>
          </a:p>
        </p:txBody>
      </p:sp>
      <p:sp>
        <p:nvSpPr>
          <p:cNvPr id="20" name="TextBox 19">
            <a:extLst>
              <a:ext uri="{FF2B5EF4-FFF2-40B4-BE49-F238E27FC236}">
                <a16:creationId xmlns:a16="http://schemas.microsoft.com/office/drawing/2014/main" id="{4E4FD4CF-DE3C-A44C-4C39-9DE0C9B217FD}"/>
              </a:ext>
            </a:extLst>
          </p:cNvPr>
          <p:cNvSpPr txBox="1"/>
          <p:nvPr/>
        </p:nvSpPr>
        <p:spPr>
          <a:xfrm>
            <a:off x="8693707" y="4724362"/>
            <a:ext cx="3243386" cy="307777"/>
          </a:xfrm>
          <a:prstGeom prst="rect">
            <a:avLst/>
          </a:prstGeom>
          <a:noFill/>
        </p:spPr>
        <p:txBody>
          <a:bodyPr wrap="square" rtlCol="0">
            <a:spAutoFit/>
          </a:bodyPr>
          <a:lstStyle>
            <a:defPPr>
              <a:defRPr lang="en-US"/>
            </a:defPPr>
            <a:lvl1pPr>
              <a:defRPr sz="1400">
                <a:solidFill>
                  <a:schemeClr val="bg1">
                    <a:lumMod val="50000"/>
                  </a:schemeClr>
                </a:solidFill>
              </a:defRPr>
            </a:lvl1pPr>
          </a:lstStyle>
          <a:p>
            <a:pPr algn="r"/>
            <a:r>
              <a:rPr lang="en-GB" b="1">
                <a:solidFill>
                  <a:schemeClr val="accent2"/>
                </a:solidFill>
              </a:rPr>
              <a:t>Why it's important</a:t>
            </a:r>
          </a:p>
        </p:txBody>
      </p:sp>
      <p:grpSp>
        <p:nvGrpSpPr>
          <p:cNvPr id="54" name="Group 53">
            <a:extLst>
              <a:ext uri="{FF2B5EF4-FFF2-40B4-BE49-F238E27FC236}">
                <a16:creationId xmlns:a16="http://schemas.microsoft.com/office/drawing/2014/main" id="{F79B447C-720D-0A8E-4A90-A5380CB8DE25}"/>
              </a:ext>
            </a:extLst>
          </p:cNvPr>
          <p:cNvGrpSpPr/>
          <p:nvPr/>
        </p:nvGrpSpPr>
        <p:grpSpPr>
          <a:xfrm>
            <a:off x="566341" y="2887779"/>
            <a:ext cx="2898754" cy="1293625"/>
            <a:chOff x="566341" y="2906112"/>
            <a:chExt cx="2898754" cy="1293625"/>
          </a:xfrm>
        </p:grpSpPr>
        <p:grpSp>
          <p:nvGrpSpPr>
            <p:cNvPr id="34" name="Group 33">
              <a:extLst>
                <a:ext uri="{FF2B5EF4-FFF2-40B4-BE49-F238E27FC236}">
                  <a16:creationId xmlns:a16="http://schemas.microsoft.com/office/drawing/2014/main" id="{C48B5CEA-6577-00B2-C973-D2DBCAF6796B}"/>
                </a:ext>
              </a:extLst>
            </p:cNvPr>
            <p:cNvGrpSpPr/>
            <p:nvPr/>
          </p:nvGrpSpPr>
          <p:grpSpPr>
            <a:xfrm>
              <a:off x="566341" y="2906112"/>
              <a:ext cx="2898754" cy="1293625"/>
              <a:chOff x="566341" y="2906112"/>
              <a:chExt cx="2898754" cy="1293625"/>
            </a:xfrm>
          </p:grpSpPr>
          <p:sp useBgFill="1">
            <p:nvSpPr>
              <p:cNvPr id="21" name="Rectangle: Rounded Corners 20">
                <a:extLst>
                  <a:ext uri="{FF2B5EF4-FFF2-40B4-BE49-F238E27FC236}">
                    <a16:creationId xmlns:a16="http://schemas.microsoft.com/office/drawing/2014/main" id="{F9162A59-B94D-3596-572C-4B33D1261608}"/>
                  </a:ext>
                </a:extLst>
              </p:cNvPr>
              <p:cNvSpPr/>
              <p:nvPr/>
            </p:nvSpPr>
            <p:spPr>
              <a:xfrm>
                <a:off x="566341" y="2906112"/>
                <a:ext cx="2898754" cy="1293625"/>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EA9F5286-BBF9-21D4-F067-28CFE96819AA}"/>
                  </a:ext>
                </a:extLst>
              </p:cNvPr>
              <p:cNvGrpSpPr/>
              <p:nvPr/>
            </p:nvGrpSpPr>
            <p:grpSpPr>
              <a:xfrm>
                <a:off x="1744077" y="3018406"/>
                <a:ext cx="1621693" cy="867106"/>
                <a:chOff x="2123456" y="2921748"/>
                <a:chExt cx="1621693" cy="867106"/>
              </a:xfrm>
            </p:grpSpPr>
            <p:sp>
              <p:nvSpPr>
                <p:cNvPr id="29" name="TextBox 28">
                  <a:extLst>
                    <a:ext uri="{FF2B5EF4-FFF2-40B4-BE49-F238E27FC236}">
                      <a16:creationId xmlns:a16="http://schemas.microsoft.com/office/drawing/2014/main" id="{0AE7142C-0CF8-531C-75D4-7D513B454201}"/>
                    </a:ext>
                  </a:extLst>
                </p:cNvPr>
                <p:cNvSpPr txBox="1"/>
                <p:nvPr/>
              </p:nvSpPr>
              <p:spPr>
                <a:xfrm>
                  <a:off x="2123456" y="3142523"/>
                  <a:ext cx="1621693" cy="646331"/>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800"/>
                    <a:t>Persuasive </a:t>
                  </a:r>
                </a:p>
                <a:p>
                  <a:r>
                    <a:rPr lang="en-GB" sz="1800"/>
                    <a:t>Information</a:t>
                  </a:r>
                </a:p>
              </p:txBody>
            </p:sp>
            <p:sp>
              <p:nvSpPr>
                <p:cNvPr id="30" name="TextBox 29">
                  <a:extLst>
                    <a:ext uri="{FF2B5EF4-FFF2-40B4-BE49-F238E27FC236}">
                      <a16:creationId xmlns:a16="http://schemas.microsoft.com/office/drawing/2014/main" id="{A6B98A25-F090-422F-B960-736DFB9017FD}"/>
                    </a:ext>
                  </a:extLst>
                </p:cNvPr>
                <p:cNvSpPr txBox="1"/>
                <p:nvPr/>
              </p:nvSpPr>
              <p:spPr>
                <a:xfrm>
                  <a:off x="2123456" y="2921748"/>
                  <a:ext cx="1621693" cy="307777"/>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400">
                      <a:solidFill>
                        <a:schemeClr val="accent2"/>
                      </a:solidFill>
                    </a:rPr>
                    <a:t>01</a:t>
                  </a:r>
                </a:p>
              </p:txBody>
            </p:sp>
          </p:grpSp>
          <p:pic>
            <p:nvPicPr>
              <p:cNvPr id="33" name="Graphic 32" descr="Postit Notes outline">
                <a:extLst>
                  <a:ext uri="{FF2B5EF4-FFF2-40B4-BE49-F238E27FC236}">
                    <a16:creationId xmlns:a16="http://schemas.microsoft.com/office/drawing/2014/main" id="{85DB68E9-F2A8-2E17-9DE5-A14EE381A3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193" y="3031645"/>
                <a:ext cx="858387" cy="858387"/>
              </a:xfrm>
              <a:prstGeom prst="rect">
                <a:avLst/>
              </a:prstGeom>
            </p:spPr>
          </p:pic>
        </p:grpSp>
        <p:sp>
          <p:nvSpPr>
            <p:cNvPr id="41" name="TextBox 40">
              <a:extLst>
                <a:ext uri="{FF2B5EF4-FFF2-40B4-BE49-F238E27FC236}">
                  <a16:creationId xmlns:a16="http://schemas.microsoft.com/office/drawing/2014/main" id="{6B5F0728-9CFB-6F76-2B4B-0F4C09FA9732}"/>
                </a:ext>
              </a:extLst>
            </p:cNvPr>
            <p:cNvSpPr txBox="1"/>
            <p:nvPr/>
          </p:nvSpPr>
          <p:spPr>
            <a:xfrm>
              <a:off x="1810128" y="3922846"/>
              <a:ext cx="1621693" cy="261610"/>
            </a:xfrm>
            <a:prstGeom prst="rect">
              <a:avLst/>
            </a:prstGeom>
            <a:noFill/>
          </p:spPr>
          <p:txBody>
            <a:bodyPr wrap="square" rtlCol="0">
              <a:spAutoFit/>
            </a:bodyPr>
            <a:lstStyle>
              <a:defPPr>
                <a:defRPr lang="en-US"/>
              </a:defPPr>
              <a:lvl1pPr>
                <a:defRPr sz="1400">
                  <a:solidFill>
                    <a:schemeClr val="bg1">
                      <a:lumMod val="50000"/>
                    </a:schemeClr>
                  </a:solidFill>
                </a:defRPr>
              </a:lvl1pPr>
            </a:lstStyle>
            <a:p>
              <a:pPr algn="r"/>
              <a:r>
                <a:rPr lang="en-GB" sz="1100"/>
                <a:t>*click to learn more</a:t>
              </a:r>
            </a:p>
          </p:txBody>
        </p:sp>
      </p:grpSp>
      <p:grpSp>
        <p:nvGrpSpPr>
          <p:cNvPr id="55" name="Group 54">
            <a:extLst>
              <a:ext uri="{FF2B5EF4-FFF2-40B4-BE49-F238E27FC236}">
                <a16:creationId xmlns:a16="http://schemas.microsoft.com/office/drawing/2014/main" id="{E6EDF366-DFCA-B477-F227-888F3CB4D387}"/>
              </a:ext>
            </a:extLst>
          </p:cNvPr>
          <p:cNvGrpSpPr/>
          <p:nvPr/>
        </p:nvGrpSpPr>
        <p:grpSpPr>
          <a:xfrm>
            <a:off x="3729773" y="2887779"/>
            <a:ext cx="2898754" cy="1293625"/>
            <a:chOff x="566341" y="2906112"/>
            <a:chExt cx="2898754" cy="1293625"/>
          </a:xfrm>
        </p:grpSpPr>
        <p:grpSp>
          <p:nvGrpSpPr>
            <p:cNvPr id="57" name="Group 56">
              <a:extLst>
                <a:ext uri="{FF2B5EF4-FFF2-40B4-BE49-F238E27FC236}">
                  <a16:creationId xmlns:a16="http://schemas.microsoft.com/office/drawing/2014/main" id="{4DE0BA81-527F-09F9-18E7-985DEA4EA462}"/>
                </a:ext>
              </a:extLst>
            </p:cNvPr>
            <p:cNvGrpSpPr/>
            <p:nvPr/>
          </p:nvGrpSpPr>
          <p:grpSpPr>
            <a:xfrm>
              <a:off x="566341" y="2906112"/>
              <a:ext cx="2898754" cy="1293625"/>
              <a:chOff x="566341" y="2906112"/>
              <a:chExt cx="2898754" cy="1293625"/>
            </a:xfrm>
          </p:grpSpPr>
          <p:sp useBgFill="1">
            <p:nvSpPr>
              <p:cNvPr id="59" name="Rectangle: Rounded Corners 58">
                <a:extLst>
                  <a:ext uri="{FF2B5EF4-FFF2-40B4-BE49-F238E27FC236}">
                    <a16:creationId xmlns:a16="http://schemas.microsoft.com/office/drawing/2014/main" id="{75531AF9-9A96-86B7-E8A2-B9969E6ADE93}"/>
                  </a:ext>
                </a:extLst>
              </p:cNvPr>
              <p:cNvSpPr/>
              <p:nvPr/>
            </p:nvSpPr>
            <p:spPr>
              <a:xfrm>
                <a:off x="566341" y="2906112"/>
                <a:ext cx="2898754" cy="1293625"/>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68112F9D-4509-B64F-311A-51579D923BDE}"/>
                  </a:ext>
                </a:extLst>
              </p:cNvPr>
              <p:cNvGrpSpPr/>
              <p:nvPr/>
            </p:nvGrpSpPr>
            <p:grpSpPr>
              <a:xfrm>
                <a:off x="1744077" y="3018406"/>
                <a:ext cx="1621693" cy="590107"/>
                <a:chOff x="2123456" y="2921748"/>
                <a:chExt cx="1621693" cy="590107"/>
              </a:xfrm>
            </p:grpSpPr>
            <p:sp>
              <p:nvSpPr>
                <p:cNvPr id="62" name="TextBox 61">
                  <a:extLst>
                    <a:ext uri="{FF2B5EF4-FFF2-40B4-BE49-F238E27FC236}">
                      <a16:creationId xmlns:a16="http://schemas.microsoft.com/office/drawing/2014/main" id="{35847181-51C0-6365-D6B4-233AC803EE98}"/>
                    </a:ext>
                  </a:extLst>
                </p:cNvPr>
                <p:cNvSpPr txBox="1"/>
                <p:nvPr/>
              </p:nvSpPr>
              <p:spPr>
                <a:xfrm>
                  <a:off x="2123456" y="3142523"/>
                  <a:ext cx="1621693" cy="36933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800"/>
                    <a:t>Tell Stories</a:t>
                  </a:r>
                </a:p>
              </p:txBody>
            </p:sp>
            <p:sp>
              <p:nvSpPr>
                <p:cNvPr id="63" name="TextBox 62">
                  <a:extLst>
                    <a:ext uri="{FF2B5EF4-FFF2-40B4-BE49-F238E27FC236}">
                      <a16:creationId xmlns:a16="http://schemas.microsoft.com/office/drawing/2014/main" id="{5CC4A4A8-DF1C-21B4-02F7-6AD7504664FA}"/>
                    </a:ext>
                  </a:extLst>
                </p:cNvPr>
                <p:cNvSpPr txBox="1"/>
                <p:nvPr/>
              </p:nvSpPr>
              <p:spPr>
                <a:xfrm>
                  <a:off x="2123456" y="2921748"/>
                  <a:ext cx="1621693" cy="307777"/>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400">
                      <a:solidFill>
                        <a:schemeClr val="accent2"/>
                      </a:solidFill>
                    </a:rPr>
                    <a:t>02</a:t>
                  </a:r>
                </a:p>
              </p:txBody>
            </p:sp>
          </p:grpSp>
          <p:pic>
            <p:nvPicPr>
              <p:cNvPr id="61" name="Graphic 60" descr="Chat bubble outline">
                <a:extLst>
                  <a:ext uri="{FF2B5EF4-FFF2-40B4-BE49-F238E27FC236}">
                    <a16:creationId xmlns:a16="http://schemas.microsoft.com/office/drawing/2014/main" id="{D2C11C16-52B6-CF1B-2928-48028AB11C2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2642" y="3120494"/>
                <a:ext cx="858387" cy="858387"/>
              </a:xfrm>
              <a:prstGeom prst="rect">
                <a:avLst/>
              </a:prstGeom>
            </p:spPr>
          </p:pic>
        </p:grpSp>
        <p:sp>
          <p:nvSpPr>
            <p:cNvPr id="58" name="TextBox 57">
              <a:extLst>
                <a:ext uri="{FF2B5EF4-FFF2-40B4-BE49-F238E27FC236}">
                  <a16:creationId xmlns:a16="http://schemas.microsoft.com/office/drawing/2014/main" id="{1C7EAA4C-33B0-3A71-0E21-75A706B26ADC}"/>
                </a:ext>
              </a:extLst>
            </p:cNvPr>
            <p:cNvSpPr txBox="1"/>
            <p:nvPr/>
          </p:nvSpPr>
          <p:spPr>
            <a:xfrm>
              <a:off x="1810128" y="3922846"/>
              <a:ext cx="1621693" cy="261610"/>
            </a:xfrm>
            <a:prstGeom prst="rect">
              <a:avLst/>
            </a:prstGeom>
            <a:noFill/>
          </p:spPr>
          <p:txBody>
            <a:bodyPr wrap="square" rtlCol="0">
              <a:spAutoFit/>
            </a:bodyPr>
            <a:lstStyle>
              <a:defPPr>
                <a:defRPr lang="en-US"/>
              </a:defPPr>
              <a:lvl1pPr>
                <a:defRPr sz="1400">
                  <a:solidFill>
                    <a:schemeClr val="bg1">
                      <a:lumMod val="50000"/>
                    </a:schemeClr>
                  </a:solidFill>
                </a:defRPr>
              </a:lvl1pPr>
            </a:lstStyle>
            <a:p>
              <a:pPr algn="r"/>
              <a:r>
                <a:rPr lang="en-GB" sz="1100"/>
                <a:t>*click to learn more</a:t>
              </a:r>
            </a:p>
          </p:txBody>
        </p:sp>
      </p:grpSp>
      <p:grpSp>
        <p:nvGrpSpPr>
          <p:cNvPr id="64" name="research">
            <a:extLst>
              <a:ext uri="{FF2B5EF4-FFF2-40B4-BE49-F238E27FC236}">
                <a16:creationId xmlns:a16="http://schemas.microsoft.com/office/drawing/2014/main" id="{F2C1EF1E-D1D2-A66C-D750-9F95A4452520}"/>
              </a:ext>
            </a:extLst>
          </p:cNvPr>
          <p:cNvGrpSpPr/>
          <p:nvPr/>
        </p:nvGrpSpPr>
        <p:grpSpPr>
          <a:xfrm>
            <a:off x="6893204" y="2887779"/>
            <a:ext cx="2898754" cy="1293625"/>
            <a:chOff x="566341" y="2906112"/>
            <a:chExt cx="2898754" cy="1293625"/>
          </a:xfrm>
        </p:grpSpPr>
        <p:grpSp>
          <p:nvGrpSpPr>
            <p:cNvPr id="65" name="Group 64">
              <a:extLst>
                <a:ext uri="{FF2B5EF4-FFF2-40B4-BE49-F238E27FC236}">
                  <a16:creationId xmlns:a16="http://schemas.microsoft.com/office/drawing/2014/main" id="{0DB37F84-5EAD-5354-4FA6-BD68A90C50C6}"/>
                </a:ext>
              </a:extLst>
            </p:cNvPr>
            <p:cNvGrpSpPr/>
            <p:nvPr/>
          </p:nvGrpSpPr>
          <p:grpSpPr>
            <a:xfrm>
              <a:off x="566341" y="2906112"/>
              <a:ext cx="2898754" cy="1293625"/>
              <a:chOff x="566341" y="2906112"/>
              <a:chExt cx="2898754" cy="1293625"/>
            </a:xfrm>
          </p:grpSpPr>
          <p:sp useBgFill="1">
            <p:nvSpPr>
              <p:cNvPr id="67" name="Rectangle: Rounded Corners 66">
                <a:extLst>
                  <a:ext uri="{FF2B5EF4-FFF2-40B4-BE49-F238E27FC236}">
                    <a16:creationId xmlns:a16="http://schemas.microsoft.com/office/drawing/2014/main" id="{8A3B0463-BD16-BAA9-E702-52872242335A}"/>
                  </a:ext>
                </a:extLst>
              </p:cNvPr>
              <p:cNvSpPr/>
              <p:nvPr/>
            </p:nvSpPr>
            <p:spPr>
              <a:xfrm>
                <a:off x="566341" y="2906112"/>
                <a:ext cx="2898754" cy="1293625"/>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E1BACFB4-9201-4CCB-B2B6-F79235648B15}"/>
                  </a:ext>
                </a:extLst>
              </p:cNvPr>
              <p:cNvGrpSpPr/>
              <p:nvPr/>
            </p:nvGrpSpPr>
            <p:grpSpPr>
              <a:xfrm>
                <a:off x="1744077" y="3018406"/>
                <a:ext cx="1621693" cy="590107"/>
                <a:chOff x="2123456" y="2921748"/>
                <a:chExt cx="1621693" cy="590107"/>
              </a:xfrm>
            </p:grpSpPr>
            <p:sp>
              <p:nvSpPr>
                <p:cNvPr id="74" name="TextBox 73">
                  <a:extLst>
                    <a:ext uri="{FF2B5EF4-FFF2-40B4-BE49-F238E27FC236}">
                      <a16:creationId xmlns:a16="http://schemas.microsoft.com/office/drawing/2014/main" id="{4F3B58F2-045F-B568-663F-7D88CA12D3E3}"/>
                    </a:ext>
                  </a:extLst>
                </p:cNvPr>
                <p:cNvSpPr txBox="1"/>
                <p:nvPr/>
              </p:nvSpPr>
              <p:spPr>
                <a:xfrm>
                  <a:off x="2123456" y="3142523"/>
                  <a:ext cx="1621693" cy="36933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800"/>
                    <a:t>Research</a:t>
                  </a:r>
                </a:p>
              </p:txBody>
            </p:sp>
            <p:sp>
              <p:nvSpPr>
                <p:cNvPr id="75" name="TextBox 74">
                  <a:extLst>
                    <a:ext uri="{FF2B5EF4-FFF2-40B4-BE49-F238E27FC236}">
                      <a16:creationId xmlns:a16="http://schemas.microsoft.com/office/drawing/2014/main" id="{B9F7C70A-B020-3362-4401-F45C7BF6072B}"/>
                    </a:ext>
                  </a:extLst>
                </p:cNvPr>
                <p:cNvSpPr txBox="1"/>
                <p:nvPr/>
              </p:nvSpPr>
              <p:spPr>
                <a:xfrm>
                  <a:off x="2123456" y="2921748"/>
                  <a:ext cx="1621693" cy="307777"/>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400">
                      <a:solidFill>
                        <a:schemeClr val="accent2"/>
                      </a:solidFill>
                    </a:rPr>
                    <a:t>03</a:t>
                  </a:r>
                </a:p>
              </p:txBody>
            </p:sp>
          </p:grpSp>
          <p:pic>
            <p:nvPicPr>
              <p:cNvPr id="72" name="Graphic 71" descr="Magnifying glass outline">
                <a:extLst>
                  <a:ext uri="{FF2B5EF4-FFF2-40B4-BE49-F238E27FC236}">
                    <a16:creationId xmlns:a16="http://schemas.microsoft.com/office/drawing/2014/main" id="{8844002A-F499-E539-422C-B768B753EBE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24633" y="3110641"/>
                <a:ext cx="858387" cy="858387"/>
              </a:xfrm>
              <a:prstGeom prst="rect">
                <a:avLst/>
              </a:prstGeom>
            </p:spPr>
          </p:pic>
        </p:grpSp>
        <p:sp>
          <p:nvSpPr>
            <p:cNvPr id="66" name="TextBox 65">
              <a:extLst>
                <a:ext uri="{FF2B5EF4-FFF2-40B4-BE49-F238E27FC236}">
                  <a16:creationId xmlns:a16="http://schemas.microsoft.com/office/drawing/2014/main" id="{5800926B-B583-11EE-E39B-1B33D5D9E10B}"/>
                </a:ext>
              </a:extLst>
            </p:cNvPr>
            <p:cNvSpPr txBox="1"/>
            <p:nvPr/>
          </p:nvSpPr>
          <p:spPr>
            <a:xfrm>
              <a:off x="1810128" y="3922846"/>
              <a:ext cx="1621693" cy="261610"/>
            </a:xfrm>
            <a:prstGeom prst="rect">
              <a:avLst/>
            </a:prstGeom>
            <a:noFill/>
          </p:spPr>
          <p:txBody>
            <a:bodyPr wrap="square" rtlCol="0">
              <a:spAutoFit/>
            </a:bodyPr>
            <a:lstStyle>
              <a:defPPr>
                <a:defRPr lang="en-US"/>
              </a:defPPr>
              <a:lvl1pPr>
                <a:defRPr sz="1400">
                  <a:solidFill>
                    <a:schemeClr val="bg1">
                      <a:lumMod val="50000"/>
                    </a:schemeClr>
                  </a:solidFill>
                </a:defRPr>
              </a:lvl1pPr>
            </a:lstStyle>
            <a:p>
              <a:pPr algn="r"/>
              <a:r>
                <a:rPr lang="en-GB" sz="1100"/>
                <a:t>*click to learn more</a:t>
              </a:r>
            </a:p>
          </p:txBody>
        </p:sp>
      </p:grpSp>
    </p:spTree>
    <p:extLst>
      <p:ext uri="{BB962C8B-B14F-4D97-AF65-F5344CB8AC3E}">
        <p14:creationId xmlns:p14="http://schemas.microsoft.com/office/powerpoint/2010/main" val="172839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4"/>
                                        </p:tgtEl>
                                      </p:cBhvr>
                                    </p:animEffect>
                                    <p:set>
                                      <p:cBhvr>
                                        <p:cTn id="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E580F508-607E-A6DF-C486-FC03F01E78F3}"/>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956FFE9-D8A0-F48D-C80C-F2FE8317D8F0}"/>
              </a:ext>
            </a:extLst>
          </p:cNvPr>
          <p:cNvGrpSpPr/>
          <p:nvPr/>
        </p:nvGrpSpPr>
        <p:grpSpPr>
          <a:xfrm>
            <a:off x="11420734" y="78381"/>
            <a:ext cx="369898" cy="369898"/>
            <a:chOff x="10782482" y="1546362"/>
            <a:chExt cx="3988097" cy="3988097"/>
          </a:xfrm>
        </p:grpSpPr>
        <p:sp>
          <p:nvSpPr>
            <p:cNvPr id="45" name="Freeform: Shape 44">
              <a:extLst>
                <a:ext uri="{FF2B5EF4-FFF2-40B4-BE49-F238E27FC236}">
                  <a16:creationId xmlns:a16="http://schemas.microsoft.com/office/drawing/2014/main" id="{AFBA9FD6-3111-6E6A-76C0-B70F1700C542}"/>
                </a:ext>
              </a:extLst>
            </p:cNvPr>
            <p:cNvSpPr/>
            <p:nvPr/>
          </p:nvSpPr>
          <p:spPr>
            <a:xfrm>
              <a:off x="10782482" y="1546362"/>
              <a:ext cx="3988097" cy="3988097"/>
            </a:xfrm>
            <a:custGeom>
              <a:avLst/>
              <a:gdLst>
                <a:gd name="connsiteX0" fmla="*/ 3988098 w 3988097"/>
                <a:gd name="connsiteY0" fmla="*/ 1994065 h 3988097"/>
                <a:gd name="connsiteX1" fmla="*/ 3507879 w 3988097"/>
                <a:gd name="connsiteY1" fmla="*/ 3292012 h 3988097"/>
                <a:gd name="connsiteX2" fmla="*/ 3183665 w 3988097"/>
                <a:gd name="connsiteY2" fmla="*/ 3594332 h 3988097"/>
                <a:gd name="connsiteX3" fmla="*/ 1994198 w 3988097"/>
                <a:gd name="connsiteY3" fmla="*/ 3988098 h 3988097"/>
                <a:gd name="connsiteX4" fmla="*/ 1193370 w 3988097"/>
                <a:gd name="connsiteY4" fmla="*/ 3820683 h 3988097"/>
                <a:gd name="connsiteX5" fmla="*/ 804102 w 3988097"/>
                <a:gd name="connsiteY5" fmla="*/ 3594332 h 3988097"/>
                <a:gd name="connsiteX6" fmla="*/ 480384 w 3988097"/>
                <a:gd name="connsiteY6" fmla="*/ 3292144 h 3988097"/>
                <a:gd name="connsiteX7" fmla="*/ 0 w 3988097"/>
                <a:gd name="connsiteY7" fmla="*/ 1994065 h 3988097"/>
                <a:gd name="connsiteX8" fmla="*/ 1994198 w 3988097"/>
                <a:gd name="connsiteY8" fmla="*/ 0 h 3988097"/>
                <a:gd name="connsiteX9" fmla="*/ 3745640 w 3988097"/>
                <a:gd name="connsiteY9" fmla="*/ 1040309 h 3988097"/>
                <a:gd name="connsiteX10" fmla="*/ 3988098 w 3988097"/>
                <a:gd name="connsiteY10" fmla="*/ 1994065 h 39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097" h="3988097">
                  <a:moveTo>
                    <a:pt x="3988098" y="1994065"/>
                  </a:moveTo>
                  <a:cubicBezTo>
                    <a:pt x="3988098" y="2489597"/>
                    <a:pt x="3807090" y="2943258"/>
                    <a:pt x="3507879" y="3292012"/>
                  </a:cubicBezTo>
                  <a:cubicBezTo>
                    <a:pt x="3411438" y="3404394"/>
                    <a:pt x="3302463" y="3505994"/>
                    <a:pt x="3183665" y="3594332"/>
                  </a:cubicBezTo>
                  <a:cubicBezTo>
                    <a:pt x="2851646" y="3841783"/>
                    <a:pt x="2440054" y="3988098"/>
                    <a:pt x="1994198" y="3988098"/>
                  </a:cubicBezTo>
                  <a:cubicBezTo>
                    <a:pt x="1709241" y="3988098"/>
                    <a:pt x="1438473" y="3928401"/>
                    <a:pt x="1193370" y="3820683"/>
                  </a:cubicBezTo>
                  <a:cubicBezTo>
                    <a:pt x="1054563" y="3759862"/>
                    <a:pt x="924190" y="3683761"/>
                    <a:pt x="804102" y="3594332"/>
                  </a:cubicBezTo>
                  <a:cubicBezTo>
                    <a:pt x="685469" y="3505696"/>
                    <a:pt x="576825" y="3404394"/>
                    <a:pt x="480384" y="3292144"/>
                  </a:cubicBezTo>
                  <a:cubicBezTo>
                    <a:pt x="181173" y="2943390"/>
                    <a:pt x="0" y="2489762"/>
                    <a:pt x="0" y="1994065"/>
                  </a:cubicBezTo>
                  <a:cubicBezTo>
                    <a:pt x="0" y="892770"/>
                    <a:pt x="892903" y="0"/>
                    <a:pt x="1994198" y="0"/>
                  </a:cubicBezTo>
                  <a:cubicBezTo>
                    <a:pt x="2749881" y="0"/>
                    <a:pt x="3407370" y="420489"/>
                    <a:pt x="3745640" y="1040309"/>
                  </a:cubicBezTo>
                  <a:cubicBezTo>
                    <a:pt x="3900256" y="1323578"/>
                    <a:pt x="3988098" y="1648586"/>
                    <a:pt x="3988098" y="1994065"/>
                  </a:cubicBezTo>
                  <a:close/>
                </a:path>
              </a:pathLst>
            </a:custGeom>
            <a:solidFill>
              <a:schemeClr val="accent1"/>
            </a:solidFill>
            <a:ln w="846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17BB5B2-F471-36AE-76C1-36AA4F1E03D4}"/>
                </a:ext>
              </a:extLst>
            </p:cNvPr>
            <p:cNvSpPr/>
            <p:nvPr/>
          </p:nvSpPr>
          <p:spPr>
            <a:xfrm>
              <a:off x="11975852" y="2002338"/>
              <a:ext cx="2794727" cy="3532121"/>
            </a:xfrm>
            <a:custGeom>
              <a:avLst/>
              <a:gdLst>
                <a:gd name="connsiteX0" fmla="*/ 2794728 w 2794727"/>
                <a:gd name="connsiteY0" fmla="*/ 1538089 h 3532121"/>
                <a:gd name="connsiteX1" fmla="*/ 2314509 w 2794727"/>
                <a:gd name="connsiteY1" fmla="*/ 2836036 h 3532121"/>
                <a:gd name="connsiteX2" fmla="*/ 1990295 w 2794727"/>
                <a:gd name="connsiteY2" fmla="*/ 3138355 h 3532121"/>
                <a:gd name="connsiteX3" fmla="*/ 800828 w 2794727"/>
                <a:gd name="connsiteY3" fmla="*/ 3532121 h 3532121"/>
                <a:gd name="connsiteX4" fmla="*/ 0 w 2794727"/>
                <a:gd name="connsiteY4" fmla="*/ 3364706 h 3532121"/>
                <a:gd name="connsiteX5" fmla="*/ 894325 w 2794727"/>
                <a:gd name="connsiteY5" fmla="*/ 332680 h 3532121"/>
                <a:gd name="connsiteX6" fmla="*/ 1357346 w 2794727"/>
                <a:gd name="connsiteY6" fmla="*/ 339560 h 3532121"/>
                <a:gd name="connsiteX7" fmla="*/ 1052347 w 2794727"/>
                <a:gd name="connsiteY7" fmla="*/ 0 h 3532121"/>
                <a:gd name="connsiteX8" fmla="*/ 2552270 w 2794727"/>
                <a:gd name="connsiteY8" fmla="*/ 584200 h 3532121"/>
                <a:gd name="connsiteX9" fmla="*/ 2794728 w 2794727"/>
                <a:gd name="connsiteY9" fmla="*/ 1538089 h 35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727" h="3532121">
                  <a:moveTo>
                    <a:pt x="2794728" y="1538089"/>
                  </a:moveTo>
                  <a:cubicBezTo>
                    <a:pt x="2794728" y="2033621"/>
                    <a:pt x="2613720" y="2487282"/>
                    <a:pt x="2314509" y="2836036"/>
                  </a:cubicBezTo>
                  <a:cubicBezTo>
                    <a:pt x="2218068" y="2948418"/>
                    <a:pt x="2109093" y="3050018"/>
                    <a:pt x="1990295" y="3138355"/>
                  </a:cubicBezTo>
                  <a:cubicBezTo>
                    <a:pt x="1658276" y="3385807"/>
                    <a:pt x="1246684" y="3532121"/>
                    <a:pt x="800828" y="3532121"/>
                  </a:cubicBezTo>
                  <a:cubicBezTo>
                    <a:pt x="515871" y="3532121"/>
                    <a:pt x="245103" y="3472425"/>
                    <a:pt x="0" y="3364706"/>
                  </a:cubicBezTo>
                  <a:lnTo>
                    <a:pt x="894325" y="332680"/>
                  </a:lnTo>
                  <a:lnTo>
                    <a:pt x="1357346" y="339560"/>
                  </a:lnTo>
                  <a:lnTo>
                    <a:pt x="1052347" y="0"/>
                  </a:lnTo>
                  <a:lnTo>
                    <a:pt x="2552270" y="584200"/>
                  </a:lnTo>
                  <a:cubicBezTo>
                    <a:pt x="2706886" y="867602"/>
                    <a:pt x="2794728" y="1192609"/>
                    <a:pt x="2794728" y="1538089"/>
                  </a:cubicBezTo>
                  <a:close/>
                </a:path>
              </a:pathLst>
            </a:custGeom>
            <a:solidFill>
              <a:srgbClr val="82BA38"/>
            </a:solidFill>
            <a:ln w="846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190591F-6F51-8B30-0664-32E37A88D23F}"/>
                </a:ext>
              </a:extLst>
            </p:cNvPr>
            <p:cNvSpPr/>
            <p:nvPr/>
          </p:nvSpPr>
          <p:spPr>
            <a:xfrm>
              <a:off x="12017507" y="2875317"/>
              <a:ext cx="117535" cy="388215"/>
            </a:xfrm>
            <a:custGeom>
              <a:avLst/>
              <a:gdLst>
                <a:gd name="connsiteX0" fmla="*/ 88388 w 117535"/>
                <a:gd name="connsiteY0" fmla="*/ 20717 h 388215"/>
                <a:gd name="connsiteX1" fmla="*/ 20853 w 117535"/>
                <a:gd name="connsiteY1" fmla="*/ 18534 h 388215"/>
                <a:gd name="connsiteX2" fmla="*/ 2266 w 117535"/>
                <a:gd name="connsiteY2" fmla="*/ 166271 h 388215"/>
                <a:gd name="connsiteX3" fmla="*/ 19927 w 117535"/>
                <a:gd name="connsiteY3" fmla="*/ 280372 h 388215"/>
                <a:gd name="connsiteX4" fmla="*/ 69173 w 117535"/>
                <a:gd name="connsiteY4" fmla="*/ 376978 h 388215"/>
                <a:gd name="connsiteX5" fmla="*/ 92919 w 117535"/>
                <a:gd name="connsiteY5" fmla="*/ 387793 h 388215"/>
                <a:gd name="connsiteX6" fmla="*/ 115607 w 117535"/>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35" h="388215">
                  <a:moveTo>
                    <a:pt x="88388" y="20717"/>
                  </a:moveTo>
                  <a:cubicBezTo>
                    <a:pt x="68544" y="-1012"/>
                    <a:pt x="38051" y="-11331"/>
                    <a:pt x="20853" y="18534"/>
                  </a:cubicBezTo>
                  <a:cubicBezTo>
                    <a:pt x="-3819" y="61364"/>
                    <a:pt x="-1339" y="118910"/>
                    <a:pt x="2266" y="166271"/>
                  </a:cubicBezTo>
                  <a:cubicBezTo>
                    <a:pt x="5243" y="204569"/>
                    <a:pt x="9939" y="243033"/>
                    <a:pt x="19927" y="280372"/>
                  </a:cubicBezTo>
                  <a:cubicBezTo>
                    <a:pt x="28526" y="312585"/>
                    <a:pt x="40399" y="356969"/>
                    <a:pt x="69173" y="376978"/>
                  </a:cubicBezTo>
                  <a:cubicBezTo>
                    <a:pt x="75721" y="381509"/>
                    <a:pt x="84651" y="386073"/>
                    <a:pt x="92919" y="387793"/>
                  </a:cubicBezTo>
                  <a:cubicBezTo>
                    <a:pt x="97450" y="388719"/>
                    <a:pt x="124967" y="389182"/>
                    <a:pt x="115607" y="377309"/>
                  </a:cubicBezTo>
                </a:path>
              </a:pathLst>
            </a:custGeom>
            <a:solidFill>
              <a:srgbClr val="FBCB98"/>
            </a:solidFill>
            <a:ln w="846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354612E-5DE0-DB9F-BD93-55C4DB7C759D}"/>
                </a:ext>
              </a:extLst>
            </p:cNvPr>
            <p:cNvSpPr/>
            <p:nvPr/>
          </p:nvSpPr>
          <p:spPr>
            <a:xfrm>
              <a:off x="13415825" y="2875317"/>
              <a:ext cx="117546" cy="388215"/>
            </a:xfrm>
            <a:custGeom>
              <a:avLst/>
              <a:gdLst>
                <a:gd name="connsiteX0" fmla="*/ 29126 w 117546"/>
                <a:gd name="connsiteY0" fmla="*/ 20717 h 388215"/>
                <a:gd name="connsiteX1" fmla="*/ 96661 w 117546"/>
                <a:gd name="connsiteY1" fmla="*/ 18534 h 388215"/>
                <a:gd name="connsiteX2" fmla="*/ 115281 w 117546"/>
                <a:gd name="connsiteY2" fmla="*/ 166271 h 388215"/>
                <a:gd name="connsiteX3" fmla="*/ 97620 w 117546"/>
                <a:gd name="connsiteY3" fmla="*/ 280372 h 388215"/>
                <a:gd name="connsiteX4" fmla="*/ 48375 w 117546"/>
                <a:gd name="connsiteY4" fmla="*/ 376978 h 388215"/>
                <a:gd name="connsiteX5" fmla="*/ 24595 w 117546"/>
                <a:gd name="connsiteY5" fmla="*/ 387793 h 388215"/>
                <a:gd name="connsiteX6" fmla="*/ 1940 w 117546"/>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6" h="388215">
                  <a:moveTo>
                    <a:pt x="29126" y="20717"/>
                  </a:moveTo>
                  <a:cubicBezTo>
                    <a:pt x="49003" y="-1012"/>
                    <a:pt x="79463" y="-11331"/>
                    <a:pt x="96661" y="18534"/>
                  </a:cubicBezTo>
                  <a:cubicBezTo>
                    <a:pt x="121367" y="61364"/>
                    <a:pt x="118886" y="118910"/>
                    <a:pt x="115281" y="166271"/>
                  </a:cubicBezTo>
                  <a:cubicBezTo>
                    <a:pt x="112305" y="204569"/>
                    <a:pt x="107608" y="243033"/>
                    <a:pt x="97620" y="280372"/>
                  </a:cubicBezTo>
                  <a:cubicBezTo>
                    <a:pt x="89021" y="312585"/>
                    <a:pt x="77148" y="356969"/>
                    <a:pt x="48375" y="376978"/>
                  </a:cubicBezTo>
                  <a:cubicBezTo>
                    <a:pt x="41793" y="381509"/>
                    <a:pt x="32897" y="386073"/>
                    <a:pt x="24595" y="387793"/>
                  </a:cubicBezTo>
                  <a:cubicBezTo>
                    <a:pt x="20064" y="388719"/>
                    <a:pt x="-7452" y="389182"/>
                    <a:pt x="1940" y="377309"/>
                  </a:cubicBezTo>
                </a:path>
              </a:pathLst>
            </a:custGeom>
            <a:solidFill>
              <a:srgbClr val="FBCB98"/>
            </a:solidFill>
            <a:ln w="846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70B0F8D-9A69-7AA0-F7FF-1DECE5DEAFBE}"/>
                </a:ext>
              </a:extLst>
            </p:cNvPr>
            <p:cNvSpPr/>
            <p:nvPr/>
          </p:nvSpPr>
          <p:spPr>
            <a:xfrm>
              <a:off x="11262866" y="3528223"/>
              <a:ext cx="3027494" cy="1612470"/>
            </a:xfrm>
            <a:custGeom>
              <a:avLst/>
              <a:gdLst>
                <a:gd name="connsiteX0" fmla="*/ 3027495 w 3027494"/>
                <a:gd name="connsiteY0" fmla="*/ 1310151 h 1612470"/>
                <a:gd name="connsiteX1" fmla="*/ 2703281 w 3027494"/>
                <a:gd name="connsiteY1" fmla="*/ 1612470 h 1612470"/>
                <a:gd name="connsiteX2" fmla="*/ 323718 w 3027494"/>
                <a:gd name="connsiteY2" fmla="*/ 1612470 h 1612470"/>
                <a:gd name="connsiteX3" fmla="*/ 0 w 3027494"/>
                <a:gd name="connsiteY3" fmla="*/ 1310283 h 1612470"/>
                <a:gd name="connsiteX4" fmla="*/ 528836 w 3027494"/>
                <a:gd name="connsiteY4" fmla="*/ 821002 h 1612470"/>
                <a:gd name="connsiteX5" fmla="*/ 939965 w 3027494"/>
                <a:gd name="connsiteY5" fmla="*/ 663112 h 1612470"/>
                <a:gd name="connsiteX6" fmla="*/ 1091605 w 3027494"/>
                <a:gd name="connsiteY6" fmla="*/ 355798 h 1612470"/>
                <a:gd name="connsiteX7" fmla="*/ 1091605 w 3027494"/>
                <a:gd name="connsiteY7" fmla="*/ 0 h 1612470"/>
                <a:gd name="connsiteX8" fmla="*/ 1935593 w 3027494"/>
                <a:gd name="connsiteY8" fmla="*/ 0 h 1612470"/>
                <a:gd name="connsiteX9" fmla="*/ 1935593 w 3027494"/>
                <a:gd name="connsiteY9" fmla="*/ 355468 h 1612470"/>
                <a:gd name="connsiteX10" fmla="*/ 2103173 w 3027494"/>
                <a:gd name="connsiteY10" fmla="*/ 674390 h 1612470"/>
                <a:gd name="connsiteX11" fmla="*/ 2499122 w 3027494"/>
                <a:gd name="connsiteY11" fmla="*/ 820539 h 1612470"/>
                <a:gd name="connsiteX12" fmla="*/ 3027495 w 3027494"/>
                <a:gd name="connsiteY12" fmla="*/ 1310151 h 16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7494" h="1612470">
                  <a:moveTo>
                    <a:pt x="3027495" y="1310151"/>
                  </a:moveTo>
                  <a:cubicBezTo>
                    <a:pt x="2931054" y="1422532"/>
                    <a:pt x="2822244" y="1524132"/>
                    <a:pt x="2703281" y="1612470"/>
                  </a:cubicBezTo>
                  <a:lnTo>
                    <a:pt x="323718" y="1612470"/>
                  </a:lnTo>
                  <a:cubicBezTo>
                    <a:pt x="204920" y="1523835"/>
                    <a:pt x="96275" y="1422532"/>
                    <a:pt x="0" y="1310283"/>
                  </a:cubicBezTo>
                  <a:cubicBezTo>
                    <a:pt x="90355" y="1080029"/>
                    <a:pt x="281847" y="896342"/>
                    <a:pt x="528836" y="821002"/>
                  </a:cubicBezTo>
                  <a:lnTo>
                    <a:pt x="939965" y="663112"/>
                  </a:lnTo>
                  <a:cubicBezTo>
                    <a:pt x="1098782" y="610923"/>
                    <a:pt x="1091605" y="523048"/>
                    <a:pt x="1091605" y="355798"/>
                  </a:cubicBezTo>
                  <a:lnTo>
                    <a:pt x="1091605" y="0"/>
                  </a:lnTo>
                  <a:lnTo>
                    <a:pt x="1935593" y="0"/>
                  </a:lnTo>
                  <a:lnTo>
                    <a:pt x="1935593" y="355468"/>
                  </a:lnTo>
                  <a:cubicBezTo>
                    <a:pt x="1935593" y="522883"/>
                    <a:pt x="1944026" y="622333"/>
                    <a:pt x="2103173" y="674390"/>
                  </a:cubicBezTo>
                  <a:lnTo>
                    <a:pt x="2499122" y="820539"/>
                  </a:lnTo>
                  <a:cubicBezTo>
                    <a:pt x="2746111" y="896210"/>
                    <a:pt x="2937437" y="1079864"/>
                    <a:pt x="3027495" y="1310151"/>
                  </a:cubicBezTo>
                  <a:close/>
                </a:path>
              </a:pathLst>
            </a:custGeom>
            <a:solidFill>
              <a:srgbClr val="ECC090"/>
            </a:solidFill>
            <a:ln w="846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FBD9003-1130-86D6-16CD-6FEEF3094459}"/>
                </a:ext>
              </a:extLst>
            </p:cNvPr>
            <p:cNvSpPr/>
            <p:nvPr/>
          </p:nvSpPr>
          <p:spPr>
            <a:xfrm>
              <a:off x="11262866" y="4218058"/>
              <a:ext cx="3027329" cy="1316401"/>
            </a:xfrm>
            <a:custGeom>
              <a:avLst/>
              <a:gdLst>
                <a:gd name="connsiteX0" fmla="*/ 2499122 w 3027329"/>
                <a:gd name="connsiteY0" fmla="*/ 130704 h 1316401"/>
                <a:gd name="connsiteX1" fmla="*/ 2173982 w 3027329"/>
                <a:gd name="connsiteY1" fmla="*/ 10649 h 1316401"/>
                <a:gd name="connsiteX2" fmla="*/ 870248 w 3027329"/>
                <a:gd name="connsiteY2" fmla="*/ 0 h 1316401"/>
                <a:gd name="connsiteX3" fmla="*/ 528836 w 3027329"/>
                <a:gd name="connsiteY3" fmla="*/ 131167 h 1316401"/>
                <a:gd name="connsiteX4" fmla="*/ 0 w 3027329"/>
                <a:gd name="connsiteY4" fmla="*/ 620448 h 1316401"/>
                <a:gd name="connsiteX5" fmla="*/ 1513648 w 3027329"/>
                <a:gd name="connsiteY5" fmla="*/ 1316401 h 1316401"/>
                <a:gd name="connsiteX6" fmla="*/ 3027330 w 3027329"/>
                <a:gd name="connsiteY6" fmla="*/ 620316 h 1316401"/>
                <a:gd name="connsiteX7" fmla="*/ 2499122 w 3027329"/>
                <a:gd name="connsiteY7" fmla="*/ 130704 h 13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29" h="1316401">
                  <a:moveTo>
                    <a:pt x="2499122" y="130704"/>
                  </a:moveTo>
                  <a:lnTo>
                    <a:pt x="2173982" y="10649"/>
                  </a:lnTo>
                  <a:cubicBezTo>
                    <a:pt x="1845237" y="344719"/>
                    <a:pt x="1113797" y="369557"/>
                    <a:pt x="870248" y="0"/>
                  </a:cubicBezTo>
                  <a:lnTo>
                    <a:pt x="528836" y="131167"/>
                  </a:lnTo>
                  <a:cubicBezTo>
                    <a:pt x="281847" y="206507"/>
                    <a:pt x="90355" y="390194"/>
                    <a:pt x="0" y="620448"/>
                  </a:cubicBezTo>
                  <a:cubicBezTo>
                    <a:pt x="365621" y="1046427"/>
                    <a:pt x="908083" y="1316401"/>
                    <a:pt x="1513648" y="1316401"/>
                  </a:cubicBezTo>
                  <a:cubicBezTo>
                    <a:pt x="2119246" y="1316401"/>
                    <a:pt x="2661708" y="1046427"/>
                    <a:pt x="3027330" y="620316"/>
                  </a:cubicBezTo>
                  <a:cubicBezTo>
                    <a:pt x="2937437" y="390029"/>
                    <a:pt x="2745945" y="206375"/>
                    <a:pt x="2499122" y="130704"/>
                  </a:cubicBezTo>
                  <a:close/>
                </a:path>
              </a:pathLst>
            </a:custGeom>
            <a:solidFill>
              <a:schemeClr val="accent2"/>
            </a:solidFill>
            <a:ln w="8467"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0684B50-5AFF-C7ED-6A89-9AE197C5ABCF}"/>
                </a:ext>
              </a:extLst>
            </p:cNvPr>
            <p:cNvSpPr/>
            <p:nvPr/>
          </p:nvSpPr>
          <p:spPr>
            <a:xfrm>
              <a:off x="12105843" y="2078413"/>
              <a:ext cx="1342603" cy="1890804"/>
            </a:xfrm>
            <a:custGeom>
              <a:avLst/>
              <a:gdLst>
                <a:gd name="connsiteX0" fmla="*/ 1342548 w 1342603"/>
                <a:gd name="connsiteY0" fmla="*/ 745092 h 1890804"/>
                <a:gd name="connsiteX1" fmla="*/ 671300 w 1342603"/>
                <a:gd name="connsiteY1" fmla="*/ 59 h 1890804"/>
                <a:gd name="connsiteX2" fmla="*/ 671300 w 1342603"/>
                <a:gd name="connsiteY2" fmla="*/ 59 h 1890804"/>
                <a:gd name="connsiteX3" fmla="*/ 671300 w 1342603"/>
                <a:gd name="connsiteY3" fmla="*/ 59 h 1890804"/>
                <a:gd name="connsiteX4" fmla="*/ 52 w 1342603"/>
                <a:gd name="connsiteY4" fmla="*/ 745092 h 1890804"/>
                <a:gd name="connsiteX5" fmla="*/ 28825 w 1342603"/>
                <a:gd name="connsiteY5" fmla="*/ 1263147 h 1890804"/>
                <a:gd name="connsiteX6" fmla="*/ 670539 w 1342603"/>
                <a:gd name="connsiteY6" fmla="*/ 1890804 h 1890804"/>
                <a:gd name="connsiteX7" fmla="*/ 1313642 w 1342603"/>
                <a:gd name="connsiteY7" fmla="*/ 1263147 h 1890804"/>
                <a:gd name="connsiteX8" fmla="*/ 1342548 w 1342603"/>
                <a:gd name="connsiteY8" fmla="*/ 745092 h 18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03" h="1890804">
                  <a:moveTo>
                    <a:pt x="1342548" y="745092"/>
                  </a:moveTo>
                  <a:cubicBezTo>
                    <a:pt x="1340828" y="268644"/>
                    <a:pt x="1048530" y="59"/>
                    <a:pt x="671300" y="59"/>
                  </a:cubicBezTo>
                  <a:cubicBezTo>
                    <a:pt x="671168" y="59"/>
                    <a:pt x="671300" y="73844"/>
                    <a:pt x="671300" y="59"/>
                  </a:cubicBezTo>
                  <a:cubicBezTo>
                    <a:pt x="671300" y="-73"/>
                    <a:pt x="671465" y="59"/>
                    <a:pt x="671300" y="59"/>
                  </a:cubicBezTo>
                  <a:cubicBezTo>
                    <a:pt x="294269" y="59"/>
                    <a:pt x="1772" y="268644"/>
                    <a:pt x="52" y="745092"/>
                  </a:cubicBezTo>
                  <a:cubicBezTo>
                    <a:pt x="-709" y="962381"/>
                    <a:pt x="6799" y="1105422"/>
                    <a:pt x="28825" y="1263147"/>
                  </a:cubicBezTo>
                  <a:cubicBezTo>
                    <a:pt x="97452" y="1753386"/>
                    <a:pt x="548765" y="1890804"/>
                    <a:pt x="670539" y="1890804"/>
                  </a:cubicBezTo>
                  <a:cubicBezTo>
                    <a:pt x="819830" y="1890804"/>
                    <a:pt x="1245016" y="1753386"/>
                    <a:pt x="1313642" y="1263147"/>
                  </a:cubicBezTo>
                  <a:cubicBezTo>
                    <a:pt x="1335834" y="1105422"/>
                    <a:pt x="1343342" y="962381"/>
                    <a:pt x="1342548" y="745092"/>
                  </a:cubicBezTo>
                  <a:close/>
                </a:path>
              </a:pathLst>
            </a:custGeom>
            <a:solidFill>
              <a:srgbClr val="FBCB98"/>
            </a:solidFill>
            <a:ln w="8467"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3721D84-DE92-7230-27E6-DBAB4B37EA0F}"/>
                </a:ext>
              </a:extLst>
            </p:cNvPr>
            <p:cNvSpPr/>
            <p:nvPr/>
          </p:nvSpPr>
          <p:spPr>
            <a:xfrm>
              <a:off x="13210493" y="2280777"/>
              <a:ext cx="283678" cy="860015"/>
            </a:xfrm>
            <a:custGeom>
              <a:avLst/>
              <a:gdLst>
                <a:gd name="connsiteX0" fmla="*/ 283241 w 283678"/>
                <a:gd name="connsiteY0" fmla="*/ 493483 h 860015"/>
                <a:gd name="connsiteX1" fmla="*/ 279966 w 283678"/>
                <a:gd name="connsiteY1" fmla="*/ 424559 h 860015"/>
                <a:gd name="connsiteX2" fmla="*/ 224305 w 283678"/>
                <a:gd name="connsiteY2" fmla="*/ 175685 h 860015"/>
                <a:gd name="connsiteX3" fmla="*/ 177275 w 283678"/>
                <a:gd name="connsiteY3" fmla="*/ 30627 h 860015"/>
                <a:gd name="connsiteX4" fmla="*/ 7346 w 283678"/>
                <a:gd name="connsiteY4" fmla="*/ 161927 h 860015"/>
                <a:gd name="connsiteX5" fmla="*/ 15152 w 283678"/>
                <a:gd name="connsiteY5" fmla="*/ 344192 h 860015"/>
                <a:gd name="connsiteX6" fmla="*/ 64563 w 283678"/>
                <a:gd name="connsiteY6" fmla="*/ 528044 h 860015"/>
                <a:gd name="connsiteX7" fmla="*/ 198376 w 283678"/>
                <a:gd name="connsiteY7" fmla="*/ 857880 h 860015"/>
                <a:gd name="connsiteX8" fmla="*/ 236178 w 283678"/>
                <a:gd name="connsiteY8" fmla="*/ 838665 h 860015"/>
                <a:gd name="connsiteX9" fmla="*/ 283241 w 283678"/>
                <a:gd name="connsiteY9" fmla="*/ 493483 h 8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78" h="860015">
                  <a:moveTo>
                    <a:pt x="283241" y="493483"/>
                  </a:moveTo>
                  <a:cubicBezTo>
                    <a:pt x="282612" y="469902"/>
                    <a:pt x="281521" y="446751"/>
                    <a:pt x="279966" y="424559"/>
                  </a:cubicBezTo>
                  <a:cubicBezTo>
                    <a:pt x="273881" y="337478"/>
                    <a:pt x="252284" y="257904"/>
                    <a:pt x="224305" y="175685"/>
                  </a:cubicBezTo>
                  <a:cubicBezTo>
                    <a:pt x="211340" y="137387"/>
                    <a:pt x="205387" y="60624"/>
                    <a:pt x="177275" y="30627"/>
                  </a:cubicBezTo>
                  <a:cubicBezTo>
                    <a:pt x="82984" y="-70047"/>
                    <a:pt x="34532" y="104876"/>
                    <a:pt x="7346" y="161927"/>
                  </a:cubicBezTo>
                  <a:cubicBezTo>
                    <a:pt x="-11108" y="200688"/>
                    <a:pt x="10455" y="301693"/>
                    <a:pt x="15152" y="344192"/>
                  </a:cubicBezTo>
                  <a:cubicBezTo>
                    <a:pt x="22328" y="408618"/>
                    <a:pt x="37509" y="469108"/>
                    <a:pt x="64563" y="528044"/>
                  </a:cubicBezTo>
                  <a:cubicBezTo>
                    <a:pt x="117248" y="642774"/>
                    <a:pt x="206975" y="719371"/>
                    <a:pt x="198376" y="857880"/>
                  </a:cubicBezTo>
                  <a:cubicBezTo>
                    <a:pt x="212597" y="864925"/>
                    <a:pt x="230423" y="853515"/>
                    <a:pt x="236178" y="838665"/>
                  </a:cubicBezTo>
                  <a:cubicBezTo>
                    <a:pt x="275898" y="736569"/>
                    <a:pt x="286052" y="608543"/>
                    <a:pt x="283241" y="493483"/>
                  </a:cubicBezTo>
                  <a:close/>
                </a:path>
              </a:pathLst>
            </a:custGeom>
            <a:solidFill>
              <a:srgbClr val="092838"/>
            </a:solidFill>
            <a:ln w="8467"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1C127C-30B2-6592-71B5-E4FDEBA005E7}"/>
                </a:ext>
              </a:extLst>
            </p:cNvPr>
            <p:cNvSpPr/>
            <p:nvPr/>
          </p:nvSpPr>
          <p:spPr>
            <a:xfrm>
              <a:off x="12056401" y="1950612"/>
              <a:ext cx="1339163" cy="1271419"/>
            </a:xfrm>
            <a:custGeom>
              <a:avLst/>
              <a:gdLst>
                <a:gd name="connsiteX0" fmla="*/ 119707 w 1339163"/>
                <a:gd name="connsiteY0" fmla="*/ 1049867 h 1271419"/>
                <a:gd name="connsiteX1" fmla="*/ 180661 w 1339163"/>
                <a:gd name="connsiteY1" fmla="*/ 995925 h 1271419"/>
                <a:gd name="connsiteX2" fmla="*/ 266154 w 1339163"/>
                <a:gd name="connsiteY2" fmla="*/ 774733 h 1271419"/>
                <a:gd name="connsiteX3" fmla="*/ 382174 w 1339163"/>
                <a:gd name="connsiteY3" fmla="*/ 729853 h 1271419"/>
                <a:gd name="connsiteX4" fmla="*/ 485792 w 1339163"/>
                <a:gd name="connsiteY4" fmla="*/ 844914 h 1271419"/>
                <a:gd name="connsiteX5" fmla="*/ 528323 w 1339163"/>
                <a:gd name="connsiteY5" fmla="*/ 855233 h 1271419"/>
                <a:gd name="connsiteX6" fmla="*/ 891629 w 1339163"/>
                <a:gd name="connsiteY6" fmla="*/ 777544 h 1271419"/>
                <a:gd name="connsiteX7" fmla="*/ 892721 w 1339163"/>
                <a:gd name="connsiteY7" fmla="*/ 858209 h 1271419"/>
                <a:gd name="connsiteX8" fmla="*/ 1291646 w 1339163"/>
                <a:gd name="connsiteY8" fmla="*/ 600273 h 1271419"/>
                <a:gd name="connsiteX9" fmla="*/ 1277888 w 1339163"/>
                <a:gd name="connsiteY9" fmla="*/ 286676 h 1271419"/>
                <a:gd name="connsiteX10" fmla="*/ 1200663 w 1339163"/>
                <a:gd name="connsiteY10" fmla="*/ 201017 h 1271419"/>
                <a:gd name="connsiteX11" fmla="*/ 1066552 w 1339163"/>
                <a:gd name="connsiteY11" fmla="*/ 157890 h 1271419"/>
                <a:gd name="connsiteX12" fmla="*/ 922883 w 1339163"/>
                <a:gd name="connsiteY12" fmla="*/ 132556 h 1271419"/>
                <a:gd name="connsiteX13" fmla="*/ 984465 w 1339163"/>
                <a:gd name="connsiteY13" fmla="*/ 72231 h 1271419"/>
                <a:gd name="connsiteX14" fmla="*/ 645732 w 1339163"/>
                <a:gd name="connsiteY14" fmla="*/ 81922 h 1271419"/>
                <a:gd name="connsiteX15" fmla="*/ 688562 w 1339163"/>
                <a:gd name="connsiteY15" fmla="*/ 0 h 1271419"/>
                <a:gd name="connsiteX16" fmla="*/ 462508 w 1339163"/>
                <a:gd name="connsiteY16" fmla="*/ 37968 h 1271419"/>
                <a:gd name="connsiteX17" fmla="*/ 170970 w 1339163"/>
                <a:gd name="connsiteY17" fmla="*/ 205251 h 1271419"/>
                <a:gd name="connsiteX18" fmla="*/ 69205 w 1339163"/>
                <a:gd name="connsiteY18" fmla="*/ 324379 h 1271419"/>
                <a:gd name="connsiteX19" fmla="*/ 25119 w 1339163"/>
                <a:gd name="connsiteY19" fmla="*/ 487561 h 1271419"/>
                <a:gd name="connsiteX20" fmla="*/ 21349 w 1339163"/>
                <a:gd name="connsiteY20" fmla="*/ 1238085 h 1271419"/>
                <a:gd name="connsiteX21" fmla="*/ 31072 w 1339163"/>
                <a:gd name="connsiteY21" fmla="*/ 1267453 h 1271419"/>
                <a:gd name="connsiteX22" fmla="*/ 62954 w 1339163"/>
                <a:gd name="connsiteY22" fmla="*/ 1262625 h 1271419"/>
                <a:gd name="connsiteX23" fmla="*/ 76713 w 1339163"/>
                <a:gd name="connsiteY23" fmla="*/ 1230412 h 1271419"/>
                <a:gd name="connsiteX24" fmla="*/ 83724 w 1339163"/>
                <a:gd name="connsiteY24" fmla="*/ 1173030 h 1271419"/>
                <a:gd name="connsiteX25" fmla="*/ 94837 w 1339163"/>
                <a:gd name="connsiteY25" fmla="*/ 1085023 h 1271419"/>
                <a:gd name="connsiteX26" fmla="*/ 119707 w 1339163"/>
                <a:gd name="connsiteY26" fmla="*/ 1049867 h 12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9163" h="1271419">
                  <a:moveTo>
                    <a:pt x="119707" y="1049867"/>
                  </a:moveTo>
                  <a:cubicBezTo>
                    <a:pt x="138294" y="1030784"/>
                    <a:pt x="161743" y="1015173"/>
                    <a:pt x="180661" y="995925"/>
                  </a:cubicBezTo>
                  <a:cubicBezTo>
                    <a:pt x="246013" y="929977"/>
                    <a:pt x="221936" y="847262"/>
                    <a:pt x="266154" y="774733"/>
                  </a:cubicBezTo>
                  <a:cubicBezTo>
                    <a:pt x="289934" y="735806"/>
                    <a:pt x="341362" y="709844"/>
                    <a:pt x="382174" y="729853"/>
                  </a:cubicBezTo>
                  <a:cubicBezTo>
                    <a:pt x="429204" y="753004"/>
                    <a:pt x="438894" y="821631"/>
                    <a:pt x="485792" y="844914"/>
                  </a:cubicBezTo>
                  <a:cubicBezTo>
                    <a:pt x="498922" y="851495"/>
                    <a:pt x="513771" y="853678"/>
                    <a:pt x="528323" y="855233"/>
                  </a:cubicBezTo>
                  <a:cubicBezTo>
                    <a:pt x="653537" y="868991"/>
                    <a:pt x="782985" y="841342"/>
                    <a:pt x="891629" y="777544"/>
                  </a:cubicBezTo>
                  <a:cubicBezTo>
                    <a:pt x="875655" y="801324"/>
                    <a:pt x="876151" y="834926"/>
                    <a:pt x="892721" y="858209"/>
                  </a:cubicBezTo>
                  <a:cubicBezTo>
                    <a:pt x="1048560" y="817728"/>
                    <a:pt x="1190807" y="725818"/>
                    <a:pt x="1291646" y="600273"/>
                  </a:cubicBezTo>
                  <a:cubicBezTo>
                    <a:pt x="1370128" y="502576"/>
                    <a:pt x="1341355" y="386755"/>
                    <a:pt x="1277888" y="286676"/>
                  </a:cubicBezTo>
                  <a:cubicBezTo>
                    <a:pt x="1257085" y="254033"/>
                    <a:pt x="1233041" y="222448"/>
                    <a:pt x="1200663" y="201017"/>
                  </a:cubicBezTo>
                  <a:cubicBezTo>
                    <a:pt x="1161273" y="174923"/>
                    <a:pt x="1113119" y="166158"/>
                    <a:pt x="1066552" y="157890"/>
                  </a:cubicBezTo>
                  <a:cubicBezTo>
                    <a:pt x="1018696" y="149457"/>
                    <a:pt x="970872" y="140990"/>
                    <a:pt x="922883" y="132556"/>
                  </a:cubicBezTo>
                  <a:cubicBezTo>
                    <a:pt x="940544" y="109736"/>
                    <a:pt x="961347" y="89396"/>
                    <a:pt x="984465" y="72231"/>
                  </a:cubicBezTo>
                  <a:cubicBezTo>
                    <a:pt x="875986" y="38298"/>
                    <a:pt x="759536" y="85659"/>
                    <a:pt x="645732" y="81922"/>
                  </a:cubicBezTo>
                  <a:cubicBezTo>
                    <a:pt x="649469" y="50635"/>
                    <a:pt x="664948" y="20935"/>
                    <a:pt x="688562" y="0"/>
                  </a:cubicBezTo>
                  <a:cubicBezTo>
                    <a:pt x="611799" y="1257"/>
                    <a:pt x="535368" y="14387"/>
                    <a:pt x="462508" y="37968"/>
                  </a:cubicBezTo>
                  <a:cubicBezTo>
                    <a:pt x="355121" y="72694"/>
                    <a:pt x="255075" y="129910"/>
                    <a:pt x="170970" y="205251"/>
                  </a:cubicBezTo>
                  <a:cubicBezTo>
                    <a:pt x="134061" y="238390"/>
                    <a:pt x="88123" y="277945"/>
                    <a:pt x="69205" y="324379"/>
                  </a:cubicBezTo>
                  <a:cubicBezTo>
                    <a:pt x="48865" y="374220"/>
                    <a:pt x="36066" y="434578"/>
                    <a:pt x="25119" y="487561"/>
                  </a:cubicBezTo>
                  <a:cubicBezTo>
                    <a:pt x="-25218" y="735013"/>
                    <a:pt x="14503" y="988748"/>
                    <a:pt x="21349" y="1238085"/>
                  </a:cubicBezTo>
                  <a:cubicBezTo>
                    <a:pt x="21679" y="1248701"/>
                    <a:pt x="22605" y="1260905"/>
                    <a:pt x="31072" y="1267453"/>
                  </a:cubicBezTo>
                  <a:cubicBezTo>
                    <a:pt x="40266" y="1274796"/>
                    <a:pt x="54818" y="1271224"/>
                    <a:pt x="62954" y="1262625"/>
                  </a:cubicBezTo>
                  <a:cubicBezTo>
                    <a:pt x="71090" y="1254026"/>
                    <a:pt x="74365" y="1241987"/>
                    <a:pt x="76713" y="1230412"/>
                  </a:cubicBezTo>
                  <a:cubicBezTo>
                    <a:pt x="80615" y="1211494"/>
                    <a:pt x="82963" y="1192279"/>
                    <a:pt x="83724" y="1173030"/>
                  </a:cubicBezTo>
                  <a:cubicBezTo>
                    <a:pt x="84981" y="1143331"/>
                    <a:pt x="82798" y="1112375"/>
                    <a:pt x="94837" y="1085023"/>
                  </a:cubicBezTo>
                  <a:cubicBezTo>
                    <a:pt x="100624" y="1071761"/>
                    <a:pt x="109389" y="1060351"/>
                    <a:pt x="119707" y="1049867"/>
                  </a:cubicBezTo>
                  <a:close/>
                </a:path>
              </a:pathLst>
            </a:custGeom>
            <a:solidFill>
              <a:srgbClr val="092838"/>
            </a:solidFill>
            <a:ln w="8467" cap="flat">
              <a:noFill/>
              <a:prstDash val="solid"/>
              <a:miter/>
            </a:ln>
          </p:spPr>
          <p:txBody>
            <a:bodyPr rtlCol="0" anchor="ctr"/>
            <a:lstStyle/>
            <a:p>
              <a:endParaRPr lang="en-GB"/>
            </a:p>
          </p:txBody>
        </p:sp>
      </p:grpSp>
      <p:pic>
        <p:nvPicPr>
          <p:cNvPr id="68" name="Graphic 67" descr="Caret Right outline">
            <a:extLst>
              <a:ext uri="{FF2B5EF4-FFF2-40B4-BE49-F238E27FC236}">
                <a16:creationId xmlns:a16="http://schemas.microsoft.com/office/drawing/2014/main" id="{A1CDD8E0-0EF6-8E22-C767-0148A16E9C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21833" y="221128"/>
            <a:ext cx="156836" cy="156836"/>
          </a:xfrm>
          <a:prstGeom prst="rect">
            <a:avLst/>
          </a:prstGeom>
        </p:spPr>
      </p:pic>
      <p:sp>
        <p:nvSpPr>
          <p:cNvPr id="69" name="TextBox 68">
            <a:extLst>
              <a:ext uri="{FF2B5EF4-FFF2-40B4-BE49-F238E27FC236}">
                <a16:creationId xmlns:a16="http://schemas.microsoft.com/office/drawing/2014/main" id="{F47B60AC-419A-4D52-A635-90F26CBCAF8E}"/>
              </a:ext>
            </a:extLst>
          </p:cNvPr>
          <p:cNvSpPr txBox="1"/>
          <p:nvPr/>
        </p:nvSpPr>
        <p:spPr>
          <a:xfrm>
            <a:off x="10082858" y="170698"/>
            <a:ext cx="1431226" cy="215444"/>
          </a:xfrm>
          <a:prstGeom prst="rect">
            <a:avLst/>
          </a:prstGeom>
          <a:noFill/>
        </p:spPr>
        <p:txBody>
          <a:bodyPr wrap="square" rtlCol="0">
            <a:spAutoFit/>
          </a:bodyPr>
          <a:lstStyle/>
          <a:p>
            <a:r>
              <a:rPr lang="en-GB" sz="800">
                <a:solidFill>
                  <a:schemeClr val="bg1">
                    <a:lumMod val="65000"/>
                  </a:schemeClr>
                </a:solidFill>
              </a:rPr>
              <a:t>demoversion@prsntr.com</a:t>
            </a:r>
          </a:p>
        </p:txBody>
      </p:sp>
      <p:pic>
        <p:nvPicPr>
          <p:cNvPr id="70" name="Picture 69" descr="Graphical user interface, text, application&#10;&#10;Description automatically generated">
            <a:extLst>
              <a:ext uri="{FF2B5EF4-FFF2-40B4-BE49-F238E27FC236}">
                <a16:creationId xmlns:a16="http://schemas.microsoft.com/office/drawing/2014/main" id="{B8C0F2B8-44E3-D222-0717-E776340DEC9A}"/>
              </a:ext>
            </a:extLst>
          </p:cNvPr>
          <p:cNvPicPr>
            <a:picLocks noChangeAspect="1"/>
          </p:cNvPicPr>
          <p:nvPr/>
        </p:nvPicPr>
        <p:blipFill>
          <a:blip r:embed="rId4"/>
          <a:stretch>
            <a:fillRect/>
          </a:stretch>
        </p:blipFill>
        <p:spPr>
          <a:xfrm>
            <a:off x="9586654" y="-13931111"/>
            <a:ext cx="20188324" cy="4937647"/>
          </a:xfrm>
          <a:prstGeom prst="rect">
            <a:avLst/>
          </a:prstGeom>
        </p:spPr>
      </p:pic>
      <p:grpSp>
        <p:nvGrpSpPr>
          <p:cNvPr id="6" name="Group 5">
            <a:extLst>
              <a:ext uri="{FF2B5EF4-FFF2-40B4-BE49-F238E27FC236}">
                <a16:creationId xmlns:a16="http://schemas.microsoft.com/office/drawing/2014/main" id="{F32D27E5-76B2-ED63-9836-ECBD7AFE6136}"/>
              </a:ext>
            </a:extLst>
          </p:cNvPr>
          <p:cNvGrpSpPr/>
          <p:nvPr/>
        </p:nvGrpSpPr>
        <p:grpSpPr>
          <a:xfrm>
            <a:off x="8579088" y="609067"/>
            <a:ext cx="3399581" cy="1134604"/>
            <a:chOff x="3647567" y="-302844"/>
            <a:chExt cx="10338619" cy="3450495"/>
          </a:xfrm>
        </p:grpSpPr>
        <p:sp>
          <p:nvSpPr>
            <p:cNvPr id="73" name="Rectangle: Rounded Corners 72">
              <a:extLst>
                <a:ext uri="{FF2B5EF4-FFF2-40B4-BE49-F238E27FC236}">
                  <a16:creationId xmlns:a16="http://schemas.microsoft.com/office/drawing/2014/main" id="{0A74A6BE-91F8-D6A2-7D54-D24D655E3944}"/>
                </a:ext>
              </a:extLst>
            </p:cNvPr>
            <p:cNvSpPr/>
            <p:nvPr/>
          </p:nvSpPr>
          <p:spPr>
            <a:xfrm>
              <a:off x="3647567" y="-302844"/>
              <a:ext cx="10338619" cy="3450495"/>
            </a:xfrm>
            <a:prstGeom prst="roundRect">
              <a:avLst>
                <a:gd name="adj" fmla="val 6320"/>
              </a:avLst>
            </a:prstGeom>
            <a:solidFill>
              <a:schemeClr val="bg1"/>
            </a:solidFill>
            <a:ln w="6350">
              <a:solidFill>
                <a:schemeClr val="bg1">
                  <a:lumMod val="85000"/>
                </a:schemeClr>
              </a:solidFill>
            </a:ln>
            <a:effectLst>
              <a:outerShdw blurRad="1079500" dist="3429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5" name="Rectangle: Rounded Corners 4">
              <a:extLst>
                <a:ext uri="{FF2B5EF4-FFF2-40B4-BE49-F238E27FC236}">
                  <a16:creationId xmlns:a16="http://schemas.microsoft.com/office/drawing/2014/main" id="{3EFC5BCA-6C1A-5B94-FC91-CB185169208E}"/>
                </a:ext>
              </a:extLst>
            </p:cNvPr>
            <p:cNvSpPr/>
            <p:nvPr/>
          </p:nvSpPr>
          <p:spPr>
            <a:xfrm>
              <a:off x="10931666" y="-208450"/>
              <a:ext cx="2912565" cy="3260521"/>
            </a:xfrm>
            <a:prstGeom prst="roundRect">
              <a:avLst>
                <a:gd name="adj" fmla="val 67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6" name="Group 175">
              <a:extLst>
                <a:ext uri="{FF2B5EF4-FFF2-40B4-BE49-F238E27FC236}">
                  <a16:creationId xmlns:a16="http://schemas.microsoft.com/office/drawing/2014/main" id="{AF0C0BFF-325E-0622-A208-00F05C727483}"/>
                </a:ext>
              </a:extLst>
            </p:cNvPr>
            <p:cNvGrpSpPr/>
            <p:nvPr/>
          </p:nvGrpSpPr>
          <p:grpSpPr>
            <a:xfrm>
              <a:off x="3851956" y="1031798"/>
              <a:ext cx="2228122" cy="1074288"/>
              <a:chOff x="1131080" y="3383564"/>
              <a:chExt cx="2228122" cy="1074288"/>
            </a:xfrm>
          </p:grpSpPr>
          <p:sp>
            <p:nvSpPr>
              <p:cNvPr id="77" name="TextBox 76">
                <a:extLst>
                  <a:ext uri="{FF2B5EF4-FFF2-40B4-BE49-F238E27FC236}">
                    <a16:creationId xmlns:a16="http://schemas.microsoft.com/office/drawing/2014/main" id="{0B73B291-72DA-8E6A-0482-1641A33BC1F9}"/>
                  </a:ext>
                </a:extLst>
              </p:cNvPr>
              <p:cNvSpPr txBox="1"/>
              <p:nvPr/>
            </p:nvSpPr>
            <p:spPr>
              <a:xfrm>
                <a:off x="1157751" y="3383564"/>
                <a:ext cx="1238400" cy="514796"/>
              </a:xfrm>
              <a:prstGeom prst="rect">
                <a:avLst/>
              </a:prstGeom>
              <a:noFill/>
            </p:spPr>
            <p:txBody>
              <a:bodyPr wrap="square" rtlCol="0">
                <a:spAutoFit/>
              </a:bodyPr>
              <a:lstStyle/>
              <a:p>
                <a:r>
                  <a:rPr lang="en-GB" sz="500" b="1">
                    <a:solidFill>
                      <a:schemeClr val="accent1"/>
                    </a:solidFill>
                  </a:rPr>
                  <a:t>STEP 1</a:t>
                </a:r>
              </a:p>
            </p:txBody>
          </p:sp>
          <p:sp>
            <p:nvSpPr>
              <p:cNvPr id="78" name="TextBox 77">
                <a:extLst>
                  <a:ext uri="{FF2B5EF4-FFF2-40B4-BE49-F238E27FC236}">
                    <a16:creationId xmlns:a16="http://schemas.microsoft.com/office/drawing/2014/main" id="{245A6ABB-5485-9949-CD08-2494E2605FDD}"/>
                  </a:ext>
                </a:extLst>
              </p:cNvPr>
              <p:cNvSpPr txBox="1"/>
              <p:nvPr/>
            </p:nvSpPr>
            <p:spPr>
              <a:xfrm>
                <a:off x="1131080" y="3775300"/>
                <a:ext cx="2228122" cy="682552"/>
              </a:xfrm>
              <a:prstGeom prst="rect">
                <a:avLst/>
              </a:prstGeom>
              <a:noFill/>
            </p:spPr>
            <p:txBody>
              <a:bodyPr wrap="square" rtlCol="0">
                <a:spAutoFit/>
              </a:bodyPr>
              <a:lstStyle>
                <a:defPPr>
                  <a:defRPr lang="en-US"/>
                </a:defPPr>
                <a:lvl1pPr>
                  <a:lnSpc>
                    <a:spcPct val="90000"/>
                  </a:lnSpc>
                  <a:defRPr sz="2000" b="1"/>
                </a:lvl1pPr>
              </a:lstStyle>
              <a:p>
                <a:r>
                  <a:rPr lang="en-GB" sz="600"/>
                  <a:t>Set Your </a:t>
                </a:r>
              </a:p>
              <a:p>
                <a:r>
                  <a:rPr lang="en-GB" sz="600"/>
                  <a:t>Objective </a:t>
                </a:r>
              </a:p>
            </p:txBody>
          </p:sp>
        </p:grpSp>
        <p:grpSp>
          <p:nvGrpSpPr>
            <p:cNvPr id="81" name="Group 80">
              <a:extLst>
                <a:ext uri="{FF2B5EF4-FFF2-40B4-BE49-F238E27FC236}">
                  <a16:creationId xmlns:a16="http://schemas.microsoft.com/office/drawing/2014/main" id="{69376C1F-C458-53CE-7596-205BACAAE31A}"/>
                </a:ext>
              </a:extLst>
            </p:cNvPr>
            <p:cNvGrpSpPr/>
            <p:nvPr/>
          </p:nvGrpSpPr>
          <p:grpSpPr>
            <a:xfrm>
              <a:off x="3881835" y="2425690"/>
              <a:ext cx="1776119" cy="515851"/>
              <a:chOff x="1301915" y="4622996"/>
              <a:chExt cx="1776119" cy="515851"/>
            </a:xfrm>
          </p:grpSpPr>
          <p:sp>
            <p:nvSpPr>
              <p:cNvPr id="79" name="Rectangle: Rounded Corners 78">
                <a:extLst>
                  <a:ext uri="{FF2B5EF4-FFF2-40B4-BE49-F238E27FC236}">
                    <a16:creationId xmlns:a16="http://schemas.microsoft.com/office/drawing/2014/main" id="{0617C88F-D84B-70D9-5A7F-32FB592018AC}"/>
                  </a:ext>
                </a:extLst>
              </p:cNvPr>
              <p:cNvSpPr/>
              <p:nvPr/>
            </p:nvSpPr>
            <p:spPr>
              <a:xfrm>
                <a:off x="1490606"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0" name="TextBox 79">
                <a:extLst>
                  <a:ext uri="{FF2B5EF4-FFF2-40B4-BE49-F238E27FC236}">
                    <a16:creationId xmlns:a16="http://schemas.microsoft.com/office/drawing/2014/main" id="{46885234-A21E-15E0-4192-8E0E5DD865FC}"/>
                  </a:ext>
                </a:extLst>
              </p:cNvPr>
              <p:cNvSpPr txBox="1"/>
              <p:nvPr/>
            </p:nvSpPr>
            <p:spPr>
              <a:xfrm>
                <a:off x="1301915" y="4622996"/>
                <a:ext cx="1776119" cy="515851"/>
              </a:xfrm>
              <a:prstGeom prst="rect">
                <a:avLst/>
              </a:prstGeom>
              <a:noFill/>
            </p:spPr>
            <p:txBody>
              <a:bodyPr wrap="square" rtlCol="0">
                <a:spAutoFit/>
              </a:bodyPr>
              <a:lstStyle/>
              <a:p>
                <a:pPr algn="ctr"/>
                <a:r>
                  <a:rPr lang="en-GB"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rPr>
                  <a:t>Completed</a:t>
                </a:r>
              </a:p>
            </p:txBody>
          </p:sp>
        </p:grpSp>
        <p:grpSp>
          <p:nvGrpSpPr>
            <p:cNvPr id="178" name="Group 177">
              <a:extLst>
                <a:ext uri="{FF2B5EF4-FFF2-40B4-BE49-F238E27FC236}">
                  <a16:creationId xmlns:a16="http://schemas.microsoft.com/office/drawing/2014/main" id="{8013DB23-BF08-54B7-5842-432F489C0C16}"/>
                </a:ext>
              </a:extLst>
            </p:cNvPr>
            <p:cNvGrpSpPr/>
            <p:nvPr/>
          </p:nvGrpSpPr>
          <p:grpSpPr>
            <a:xfrm>
              <a:off x="7391122" y="1031798"/>
              <a:ext cx="3040880" cy="854898"/>
              <a:chOff x="4670246" y="3383564"/>
              <a:chExt cx="3040880" cy="854898"/>
            </a:xfrm>
          </p:grpSpPr>
          <p:sp>
            <p:nvSpPr>
              <p:cNvPr id="86" name="TextBox 85">
                <a:extLst>
                  <a:ext uri="{FF2B5EF4-FFF2-40B4-BE49-F238E27FC236}">
                    <a16:creationId xmlns:a16="http://schemas.microsoft.com/office/drawing/2014/main" id="{613E6433-0F02-F042-E1B4-05C819B28430}"/>
                  </a:ext>
                </a:extLst>
              </p:cNvPr>
              <p:cNvSpPr txBox="1"/>
              <p:nvPr/>
            </p:nvSpPr>
            <p:spPr>
              <a:xfrm>
                <a:off x="4670246" y="3775299"/>
                <a:ext cx="3040880" cy="463163"/>
              </a:xfrm>
              <a:prstGeom prst="rect">
                <a:avLst/>
              </a:prstGeom>
              <a:noFill/>
            </p:spPr>
            <p:txBody>
              <a:bodyPr wrap="square" rtlCol="0">
                <a:spAutoFit/>
              </a:bodyPr>
              <a:lstStyle>
                <a:defPPr>
                  <a:defRPr lang="en-US"/>
                </a:defPPr>
                <a:lvl1pPr>
                  <a:lnSpc>
                    <a:spcPct val="90000"/>
                  </a:lnSpc>
                  <a:defRPr sz="2000" b="1"/>
                </a:lvl1pPr>
              </a:lstStyle>
              <a:p>
                <a:r>
                  <a:rPr lang="en-GB" sz="600"/>
                  <a:t>Consider Your Audience</a:t>
                </a:r>
              </a:p>
            </p:txBody>
          </p:sp>
          <p:sp>
            <p:nvSpPr>
              <p:cNvPr id="85" name="TextBox 84">
                <a:extLst>
                  <a:ext uri="{FF2B5EF4-FFF2-40B4-BE49-F238E27FC236}">
                    <a16:creationId xmlns:a16="http://schemas.microsoft.com/office/drawing/2014/main" id="{91E575E5-FC91-1818-C8D6-8199B7F84A65}"/>
                  </a:ext>
                </a:extLst>
              </p:cNvPr>
              <p:cNvSpPr txBox="1"/>
              <p:nvPr/>
            </p:nvSpPr>
            <p:spPr>
              <a:xfrm>
                <a:off x="4695360" y="3383564"/>
                <a:ext cx="1419098" cy="514795"/>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1"/>
                    </a:solidFill>
                  </a:rPr>
                  <a:t>STEP 2</a:t>
                </a:r>
              </a:p>
            </p:txBody>
          </p:sp>
        </p:grpSp>
        <p:grpSp>
          <p:nvGrpSpPr>
            <p:cNvPr id="87" name="Group 86">
              <a:extLst>
                <a:ext uri="{FF2B5EF4-FFF2-40B4-BE49-F238E27FC236}">
                  <a16:creationId xmlns:a16="http://schemas.microsoft.com/office/drawing/2014/main" id="{D56EE0F7-BD01-4FE0-5857-E1391C7AB091}"/>
                </a:ext>
              </a:extLst>
            </p:cNvPr>
            <p:cNvGrpSpPr/>
            <p:nvPr/>
          </p:nvGrpSpPr>
          <p:grpSpPr>
            <a:xfrm>
              <a:off x="7494650" y="2425687"/>
              <a:ext cx="1730991" cy="514795"/>
              <a:chOff x="1359815" y="4622993"/>
              <a:chExt cx="1730991" cy="514795"/>
            </a:xfrm>
          </p:grpSpPr>
          <p:sp>
            <p:nvSpPr>
              <p:cNvPr id="88" name="Rectangle: Rounded Corners 87">
                <a:extLst>
                  <a:ext uri="{FF2B5EF4-FFF2-40B4-BE49-F238E27FC236}">
                    <a16:creationId xmlns:a16="http://schemas.microsoft.com/office/drawing/2014/main" id="{75071182-E29F-8425-ACFC-8C0E66992E52}"/>
                  </a:ext>
                </a:extLst>
              </p:cNvPr>
              <p:cNvSpPr/>
              <p:nvPr/>
            </p:nvSpPr>
            <p:spPr>
              <a:xfrm>
                <a:off x="1490607"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9" name="TextBox 88">
                <a:extLst>
                  <a:ext uri="{FF2B5EF4-FFF2-40B4-BE49-F238E27FC236}">
                    <a16:creationId xmlns:a16="http://schemas.microsoft.com/office/drawing/2014/main" id="{399259BF-959F-2684-7437-3EED61950419}"/>
                  </a:ext>
                </a:extLst>
              </p:cNvPr>
              <p:cNvSpPr txBox="1"/>
              <p:nvPr/>
            </p:nvSpPr>
            <p:spPr>
              <a:xfrm>
                <a:off x="1359815" y="4622993"/>
                <a:ext cx="1730991" cy="514795"/>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Completed</a:t>
                </a:r>
              </a:p>
            </p:txBody>
          </p:sp>
        </p:grpSp>
        <p:grpSp>
          <p:nvGrpSpPr>
            <p:cNvPr id="180" name="Group 179">
              <a:extLst>
                <a:ext uri="{FF2B5EF4-FFF2-40B4-BE49-F238E27FC236}">
                  <a16:creationId xmlns:a16="http://schemas.microsoft.com/office/drawing/2014/main" id="{151801CA-42D5-B713-652A-089D4EB32FCF}"/>
                </a:ext>
              </a:extLst>
            </p:cNvPr>
            <p:cNvGrpSpPr/>
            <p:nvPr/>
          </p:nvGrpSpPr>
          <p:grpSpPr>
            <a:xfrm>
              <a:off x="11037004" y="1031798"/>
              <a:ext cx="2913154" cy="1293683"/>
              <a:chOff x="8316128" y="3383564"/>
              <a:chExt cx="2913154" cy="1293683"/>
            </a:xfrm>
          </p:grpSpPr>
          <p:sp>
            <p:nvSpPr>
              <p:cNvPr id="92" name="TextBox 91">
                <a:extLst>
                  <a:ext uri="{FF2B5EF4-FFF2-40B4-BE49-F238E27FC236}">
                    <a16:creationId xmlns:a16="http://schemas.microsoft.com/office/drawing/2014/main" id="{E22FB5DC-BC00-18C5-2CD2-634EBC9C31D2}"/>
                  </a:ext>
                </a:extLst>
              </p:cNvPr>
              <p:cNvSpPr txBox="1"/>
              <p:nvPr/>
            </p:nvSpPr>
            <p:spPr>
              <a:xfrm>
                <a:off x="8316128" y="3383564"/>
                <a:ext cx="1419098" cy="514796"/>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2"/>
                    </a:solidFill>
                  </a:rPr>
                  <a:t>STEP 3</a:t>
                </a:r>
              </a:p>
            </p:txBody>
          </p:sp>
          <p:sp>
            <p:nvSpPr>
              <p:cNvPr id="93" name="TextBox 92">
                <a:extLst>
                  <a:ext uri="{FF2B5EF4-FFF2-40B4-BE49-F238E27FC236}">
                    <a16:creationId xmlns:a16="http://schemas.microsoft.com/office/drawing/2014/main" id="{85A7F384-E93A-BF2A-D56C-1E6423DB86CF}"/>
                  </a:ext>
                </a:extLst>
              </p:cNvPr>
              <p:cNvSpPr txBox="1"/>
              <p:nvPr/>
            </p:nvSpPr>
            <p:spPr>
              <a:xfrm>
                <a:off x="8316721" y="3775300"/>
                <a:ext cx="2912561" cy="901947"/>
              </a:xfrm>
              <a:prstGeom prst="rect">
                <a:avLst/>
              </a:prstGeom>
              <a:noFill/>
            </p:spPr>
            <p:txBody>
              <a:bodyPr wrap="square" rtlCol="0">
                <a:spAutoFit/>
              </a:bodyPr>
              <a:lstStyle/>
              <a:p>
                <a:pPr>
                  <a:lnSpc>
                    <a:spcPct val="90000"/>
                  </a:lnSpc>
                </a:pPr>
                <a:r>
                  <a:rPr lang="en-GB" sz="600" b="1"/>
                  <a:t>Structure Your Presentation &amp; Build Your Content  </a:t>
                </a:r>
              </a:p>
            </p:txBody>
          </p:sp>
        </p:grpSp>
        <p:grpSp>
          <p:nvGrpSpPr>
            <p:cNvPr id="94" name="Group 93">
              <a:extLst>
                <a:ext uri="{FF2B5EF4-FFF2-40B4-BE49-F238E27FC236}">
                  <a16:creationId xmlns:a16="http://schemas.microsoft.com/office/drawing/2014/main" id="{86B45B23-54E6-A28B-421B-FB10DDA04A98}"/>
                </a:ext>
              </a:extLst>
            </p:cNvPr>
            <p:cNvGrpSpPr/>
            <p:nvPr/>
          </p:nvGrpSpPr>
          <p:grpSpPr>
            <a:xfrm>
              <a:off x="11062336" y="2425688"/>
              <a:ext cx="1916944" cy="514797"/>
              <a:chOff x="1249292" y="4622994"/>
              <a:chExt cx="1916944" cy="514797"/>
            </a:xfrm>
          </p:grpSpPr>
          <p:sp>
            <p:nvSpPr>
              <p:cNvPr id="95" name="Rectangle: Rounded Corners 94">
                <a:extLst>
                  <a:ext uri="{FF2B5EF4-FFF2-40B4-BE49-F238E27FC236}">
                    <a16:creationId xmlns:a16="http://schemas.microsoft.com/office/drawing/2014/main" id="{A808EA0A-8EB7-449D-CF02-211EE12A080B}"/>
                  </a:ext>
                </a:extLst>
              </p:cNvPr>
              <p:cNvSpPr/>
              <p:nvPr/>
            </p:nvSpPr>
            <p:spPr>
              <a:xfrm>
                <a:off x="1473227" y="4678598"/>
                <a:ext cx="1435474" cy="438592"/>
              </a:xfrm>
              <a:prstGeom prst="roundRect">
                <a:avLst>
                  <a:gd name="adj" fmla="val 50000"/>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96" name="TextBox 95">
                <a:extLst>
                  <a:ext uri="{FF2B5EF4-FFF2-40B4-BE49-F238E27FC236}">
                    <a16:creationId xmlns:a16="http://schemas.microsoft.com/office/drawing/2014/main" id="{84AFEAEB-1ECD-FEA2-B6EC-9F0969F433FF}"/>
                  </a:ext>
                </a:extLst>
              </p:cNvPr>
              <p:cNvSpPr txBox="1"/>
              <p:nvPr/>
            </p:nvSpPr>
            <p:spPr>
              <a:xfrm>
                <a:off x="1249292" y="4622994"/>
                <a:ext cx="1916944" cy="514797"/>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In Progress</a:t>
                </a:r>
              </a:p>
            </p:txBody>
          </p:sp>
        </p:grpSp>
        <p:cxnSp>
          <p:nvCxnSpPr>
            <p:cNvPr id="106" name="Straight Connector 105">
              <a:extLst>
                <a:ext uri="{FF2B5EF4-FFF2-40B4-BE49-F238E27FC236}">
                  <a16:creationId xmlns:a16="http://schemas.microsoft.com/office/drawing/2014/main" id="{2B199C50-4FEF-ABA6-C19E-F8C03D93B60F}"/>
                </a:ext>
              </a:extLst>
            </p:cNvPr>
            <p:cNvCxnSpPr>
              <a:cxnSpLocks/>
            </p:cNvCxnSpPr>
            <p:nvPr/>
          </p:nvCxnSpPr>
          <p:spPr>
            <a:xfrm>
              <a:off x="8710324"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13CFEC5-3704-AFB8-03C5-B118226D2E90}"/>
                </a:ext>
              </a:extLst>
            </p:cNvPr>
            <p:cNvCxnSpPr>
              <a:cxnSpLocks/>
            </p:cNvCxnSpPr>
            <p:nvPr/>
          </p:nvCxnSpPr>
          <p:spPr>
            <a:xfrm>
              <a:off x="5092798"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0434F7D4-9456-D0B2-56D3-EA0BEB8FBB0D}"/>
                </a:ext>
              </a:extLst>
            </p:cNvPr>
            <p:cNvGrpSpPr/>
            <p:nvPr/>
          </p:nvGrpSpPr>
          <p:grpSpPr>
            <a:xfrm>
              <a:off x="4025723" y="-60621"/>
              <a:ext cx="980809" cy="980809"/>
              <a:chOff x="1304847" y="2291145"/>
              <a:chExt cx="980809" cy="980809"/>
            </a:xfrm>
          </p:grpSpPr>
          <p:sp>
            <p:nvSpPr>
              <p:cNvPr id="76" name="Oval 75">
                <a:extLst>
                  <a:ext uri="{FF2B5EF4-FFF2-40B4-BE49-F238E27FC236}">
                    <a16:creationId xmlns:a16="http://schemas.microsoft.com/office/drawing/2014/main" id="{CBB5CEF0-159D-6B29-2AC1-8A71D72B1043}"/>
                  </a:ext>
                </a:extLst>
              </p:cNvPr>
              <p:cNvSpPr/>
              <p:nvPr/>
            </p:nvSpPr>
            <p:spPr>
              <a:xfrm>
                <a:off x="1304847" y="229114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3" name="Group 172">
                <a:extLst>
                  <a:ext uri="{FF2B5EF4-FFF2-40B4-BE49-F238E27FC236}">
                    <a16:creationId xmlns:a16="http://schemas.microsoft.com/office/drawing/2014/main" id="{06C84041-619E-AF14-89D6-AB405C9C1185}"/>
                  </a:ext>
                </a:extLst>
              </p:cNvPr>
              <p:cNvGrpSpPr/>
              <p:nvPr/>
            </p:nvGrpSpPr>
            <p:grpSpPr>
              <a:xfrm>
                <a:off x="1441375" y="2422504"/>
                <a:ext cx="806768" cy="718090"/>
                <a:chOff x="20340841" y="-6940365"/>
                <a:chExt cx="2508849" cy="2233083"/>
              </a:xfrm>
            </p:grpSpPr>
            <p:sp>
              <p:nvSpPr>
                <p:cNvPr id="113" name="Freeform: Shape 112">
                  <a:extLst>
                    <a:ext uri="{FF2B5EF4-FFF2-40B4-BE49-F238E27FC236}">
                      <a16:creationId xmlns:a16="http://schemas.microsoft.com/office/drawing/2014/main" id="{E3A16029-D5D0-74E9-7432-AF086014B331}"/>
                    </a:ext>
                  </a:extLst>
                </p:cNvPr>
                <p:cNvSpPr/>
                <p:nvPr/>
              </p:nvSpPr>
              <p:spPr>
                <a:xfrm>
                  <a:off x="20340841" y="-6940365"/>
                  <a:ext cx="2233083" cy="2233083"/>
                </a:xfrm>
                <a:custGeom>
                  <a:avLst/>
                  <a:gdLst>
                    <a:gd name="connsiteX0" fmla="*/ 0 w 2233083"/>
                    <a:gd name="connsiteY0" fmla="*/ 1116542 h 2233083"/>
                    <a:gd name="connsiteX1" fmla="*/ 1356 w 2233083"/>
                    <a:gd name="connsiteY1" fmla="*/ 1171310 h 2233083"/>
                    <a:gd name="connsiteX2" fmla="*/ 5391 w 2233083"/>
                    <a:gd name="connsiteY2" fmla="*/ 1225980 h 2233083"/>
                    <a:gd name="connsiteX3" fmla="*/ 12105 w 2233083"/>
                    <a:gd name="connsiteY3" fmla="*/ 1280352 h 2233083"/>
                    <a:gd name="connsiteX4" fmla="*/ 21464 w 2233083"/>
                    <a:gd name="connsiteY4" fmla="*/ 1334360 h 2233083"/>
                    <a:gd name="connsiteX5" fmla="*/ 33470 w 2233083"/>
                    <a:gd name="connsiteY5" fmla="*/ 1387839 h 2233083"/>
                    <a:gd name="connsiteX6" fmla="*/ 48088 w 2233083"/>
                    <a:gd name="connsiteY6" fmla="*/ 1440656 h 2233083"/>
                    <a:gd name="connsiteX7" fmla="*/ 65286 w 2233083"/>
                    <a:gd name="connsiteY7" fmla="*/ 1492680 h 2233083"/>
                    <a:gd name="connsiteX8" fmla="*/ 84997 w 2233083"/>
                    <a:gd name="connsiteY8" fmla="*/ 1543811 h 2233083"/>
                    <a:gd name="connsiteX9" fmla="*/ 107222 w 2233083"/>
                    <a:gd name="connsiteY9" fmla="*/ 1593916 h 2233083"/>
                    <a:gd name="connsiteX10" fmla="*/ 131862 w 2233083"/>
                    <a:gd name="connsiteY10" fmla="*/ 1642864 h 2233083"/>
                    <a:gd name="connsiteX11" fmla="*/ 158849 w 2233083"/>
                    <a:gd name="connsiteY11" fmla="*/ 1690555 h 2233083"/>
                    <a:gd name="connsiteX12" fmla="*/ 188185 w 2233083"/>
                    <a:gd name="connsiteY12" fmla="*/ 1736857 h 2233083"/>
                    <a:gd name="connsiteX13" fmla="*/ 219736 w 2233083"/>
                    <a:gd name="connsiteY13" fmla="*/ 1781638 h 2233083"/>
                    <a:gd name="connsiteX14" fmla="*/ 253471 w 2233083"/>
                    <a:gd name="connsiteY14" fmla="*/ 1824864 h 2233083"/>
                    <a:gd name="connsiteX15" fmla="*/ 289256 w 2233083"/>
                    <a:gd name="connsiteY15" fmla="*/ 1866371 h 2233083"/>
                    <a:gd name="connsiteX16" fmla="*/ 327025 w 2233083"/>
                    <a:gd name="connsiteY16" fmla="*/ 1906058 h 2233083"/>
                    <a:gd name="connsiteX17" fmla="*/ 366746 w 2233083"/>
                    <a:gd name="connsiteY17" fmla="*/ 1943828 h 2233083"/>
                    <a:gd name="connsiteX18" fmla="*/ 408219 w 2233083"/>
                    <a:gd name="connsiteY18" fmla="*/ 1979646 h 2233083"/>
                    <a:gd name="connsiteX19" fmla="*/ 451445 w 2233083"/>
                    <a:gd name="connsiteY19" fmla="*/ 2013347 h 2233083"/>
                    <a:gd name="connsiteX20" fmla="*/ 496226 w 2233083"/>
                    <a:gd name="connsiteY20" fmla="*/ 2044898 h 2233083"/>
                    <a:gd name="connsiteX21" fmla="*/ 542528 w 2233083"/>
                    <a:gd name="connsiteY21" fmla="*/ 2074234 h 2233083"/>
                    <a:gd name="connsiteX22" fmla="*/ 590219 w 2233083"/>
                    <a:gd name="connsiteY22" fmla="*/ 2101222 h 2233083"/>
                    <a:gd name="connsiteX23" fmla="*/ 639167 w 2233083"/>
                    <a:gd name="connsiteY23" fmla="*/ 2125861 h 2233083"/>
                    <a:gd name="connsiteX24" fmla="*/ 689273 w 2233083"/>
                    <a:gd name="connsiteY24" fmla="*/ 2148086 h 2233083"/>
                    <a:gd name="connsiteX25" fmla="*/ 740403 w 2233083"/>
                    <a:gd name="connsiteY25" fmla="*/ 2167798 h 2233083"/>
                    <a:gd name="connsiteX26" fmla="*/ 792427 w 2233083"/>
                    <a:gd name="connsiteY26" fmla="*/ 2184995 h 2233083"/>
                    <a:gd name="connsiteX27" fmla="*/ 845245 w 2233083"/>
                    <a:gd name="connsiteY27" fmla="*/ 2199614 h 2233083"/>
                    <a:gd name="connsiteX28" fmla="*/ 898723 w 2233083"/>
                    <a:gd name="connsiteY28" fmla="*/ 2211619 h 2233083"/>
                    <a:gd name="connsiteX29" fmla="*/ 952732 w 2233083"/>
                    <a:gd name="connsiteY29" fmla="*/ 2220979 h 2233083"/>
                    <a:gd name="connsiteX30" fmla="*/ 1007103 w 2233083"/>
                    <a:gd name="connsiteY30" fmla="*/ 2227693 h 2233083"/>
                    <a:gd name="connsiteX31" fmla="*/ 1061773 w 2233083"/>
                    <a:gd name="connsiteY31" fmla="*/ 2231727 h 2233083"/>
                    <a:gd name="connsiteX32" fmla="*/ 1116542 w 2233083"/>
                    <a:gd name="connsiteY32" fmla="*/ 2233083 h 2233083"/>
                    <a:gd name="connsiteX33" fmla="*/ 1171344 w 2233083"/>
                    <a:gd name="connsiteY33" fmla="*/ 2231727 h 2233083"/>
                    <a:gd name="connsiteX34" fmla="*/ 1225980 w 2233083"/>
                    <a:gd name="connsiteY34" fmla="*/ 2227693 h 2233083"/>
                    <a:gd name="connsiteX35" fmla="*/ 1280385 w 2233083"/>
                    <a:gd name="connsiteY35" fmla="*/ 2220979 h 2233083"/>
                    <a:gd name="connsiteX36" fmla="*/ 1334393 w 2233083"/>
                    <a:gd name="connsiteY36" fmla="*/ 2211619 h 2233083"/>
                    <a:gd name="connsiteX37" fmla="*/ 1387839 w 2233083"/>
                    <a:gd name="connsiteY37" fmla="*/ 2199614 h 2233083"/>
                    <a:gd name="connsiteX38" fmla="*/ 1440656 w 2233083"/>
                    <a:gd name="connsiteY38" fmla="*/ 2184995 h 2233083"/>
                    <a:gd name="connsiteX39" fmla="*/ 1492713 w 2233083"/>
                    <a:gd name="connsiteY39" fmla="*/ 2167798 h 2233083"/>
                    <a:gd name="connsiteX40" fmla="*/ 1543844 w 2233083"/>
                    <a:gd name="connsiteY40" fmla="*/ 2148086 h 2233083"/>
                    <a:gd name="connsiteX41" fmla="*/ 1593949 w 2233083"/>
                    <a:gd name="connsiteY41" fmla="*/ 2125861 h 2233083"/>
                    <a:gd name="connsiteX42" fmla="*/ 1642897 w 2233083"/>
                    <a:gd name="connsiteY42" fmla="*/ 2101222 h 2233083"/>
                    <a:gd name="connsiteX43" fmla="*/ 1690555 w 2233083"/>
                    <a:gd name="connsiteY43" fmla="*/ 2074234 h 2233083"/>
                    <a:gd name="connsiteX44" fmla="*/ 1736857 w 2233083"/>
                    <a:gd name="connsiteY44" fmla="*/ 2044898 h 2233083"/>
                    <a:gd name="connsiteX45" fmla="*/ 1781671 w 2233083"/>
                    <a:gd name="connsiteY45" fmla="*/ 2013347 h 2233083"/>
                    <a:gd name="connsiteX46" fmla="*/ 1824864 w 2233083"/>
                    <a:gd name="connsiteY46" fmla="*/ 1979646 h 2233083"/>
                    <a:gd name="connsiteX47" fmla="*/ 1866371 w 2233083"/>
                    <a:gd name="connsiteY47" fmla="*/ 1943828 h 2233083"/>
                    <a:gd name="connsiteX48" fmla="*/ 1906058 w 2233083"/>
                    <a:gd name="connsiteY48" fmla="*/ 1906058 h 2233083"/>
                    <a:gd name="connsiteX49" fmla="*/ 1943861 w 2233083"/>
                    <a:gd name="connsiteY49" fmla="*/ 1866371 h 2233083"/>
                    <a:gd name="connsiteX50" fmla="*/ 1979646 w 2233083"/>
                    <a:gd name="connsiteY50" fmla="*/ 1824864 h 2233083"/>
                    <a:gd name="connsiteX51" fmla="*/ 2013380 w 2233083"/>
                    <a:gd name="connsiteY51" fmla="*/ 1781638 h 2233083"/>
                    <a:gd name="connsiteX52" fmla="*/ 2044932 w 2233083"/>
                    <a:gd name="connsiteY52" fmla="*/ 1736857 h 2233083"/>
                    <a:gd name="connsiteX53" fmla="*/ 2074234 w 2233083"/>
                    <a:gd name="connsiteY53" fmla="*/ 1690555 h 2233083"/>
                    <a:gd name="connsiteX54" fmla="*/ 2101255 w 2233083"/>
                    <a:gd name="connsiteY54" fmla="*/ 1642864 h 2233083"/>
                    <a:gd name="connsiteX55" fmla="*/ 2125894 w 2233083"/>
                    <a:gd name="connsiteY55" fmla="*/ 1593916 h 2233083"/>
                    <a:gd name="connsiteX56" fmla="*/ 2148119 w 2233083"/>
                    <a:gd name="connsiteY56" fmla="*/ 1543811 h 2233083"/>
                    <a:gd name="connsiteX57" fmla="*/ 2167831 w 2233083"/>
                    <a:gd name="connsiteY57" fmla="*/ 1492680 h 2233083"/>
                    <a:gd name="connsiteX58" fmla="*/ 2185029 w 2233083"/>
                    <a:gd name="connsiteY58" fmla="*/ 1440656 h 2233083"/>
                    <a:gd name="connsiteX59" fmla="*/ 2199647 w 2233083"/>
                    <a:gd name="connsiteY59" fmla="*/ 1387839 h 2233083"/>
                    <a:gd name="connsiteX60" fmla="*/ 2211652 w 2233083"/>
                    <a:gd name="connsiteY60" fmla="*/ 1334360 h 2233083"/>
                    <a:gd name="connsiteX61" fmla="*/ 2221012 w 2233083"/>
                    <a:gd name="connsiteY61" fmla="*/ 1280352 h 2233083"/>
                    <a:gd name="connsiteX62" fmla="*/ 2227726 w 2233083"/>
                    <a:gd name="connsiteY62" fmla="*/ 1225980 h 2233083"/>
                    <a:gd name="connsiteX63" fmla="*/ 2231761 w 2233083"/>
                    <a:gd name="connsiteY63" fmla="*/ 1171310 h 2233083"/>
                    <a:gd name="connsiteX64" fmla="*/ 2233083 w 2233083"/>
                    <a:gd name="connsiteY64" fmla="*/ 1116542 h 2233083"/>
                    <a:gd name="connsiteX65" fmla="*/ 2231761 w 2233083"/>
                    <a:gd name="connsiteY65" fmla="*/ 1061740 h 2233083"/>
                    <a:gd name="connsiteX66" fmla="*/ 2227726 w 2233083"/>
                    <a:gd name="connsiteY66" fmla="*/ 1007103 h 2233083"/>
                    <a:gd name="connsiteX67" fmla="*/ 2221012 w 2233083"/>
                    <a:gd name="connsiteY67" fmla="*/ 952698 h 2233083"/>
                    <a:gd name="connsiteX68" fmla="*/ 2211652 w 2233083"/>
                    <a:gd name="connsiteY68" fmla="*/ 898690 h 2233083"/>
                    <a:gd name="connsiteX69" fmla="*/ 2199647 w 2233083"/>
                    <a:gd name="connsiteY69" fmla="*/ 845245 h 2233083"/>
                    <a:gd name="connsiteX70" fmla="*/ 2185029 w 2233083"/>
                    <a:gd name="connsiteY70" fmla="*/ 792427 h 2233083"/>
                    <a:gd name="connsiteX71" fmla="*/ 2167831 w 2233083"/>
                    <a:gd name="connsiteY71" fmla="*/ 740370 h 2233083"/>
                    <a:gd name="connsiteX72" fmla="*/ 2148119 w 2233083"/>
                    <a:gd name="connsiteY72" fmla="*/ 689240 h 2233083"/>
                    <a:gd name="connsiteX73" fmla="*/ 2125894 w 2233083"/>
                    <a:gd name="connsiteY73" fmla="*/ 639134 h 2233083"/>
                    <a:gd name="connsiteX74" fmla="*/ 2101255 w 2233083"/>
                    <a:gd name="connsiteY74" fmla="*/ 590186 h 2233083"/>
                    <a:gd name="connsiteX75" fmla="*/ 2074234 w 2233083"/>
                    <a:gd name="connsiteY75" fmla="*/ 542528 h 2233083"/>
                    <a:gd name="connsiteX76" fmla="*/ 2044932 w 2233083"/>
                    <a:gd name="connsiteY76" fmla="*/ 496226 h 2233083"/>
                    <a:gd name="connsiteX77" fmla="*/ 2013380 w 2233083"/>
                    <a:gd name="connsiteY77" fmla="*/ 451412 h 2233083"/>
                    <a:gd name="connsiteX78" fmla="*/ 1979646 w 2233083"/>
                    <a:gd name="connsiteY78" fmla="*/ 408219 h 2233083"/>
                    <a:gd name="connsiteX79" fmla="*/ 1943861 w 2233083"/>
                    <a:gd name="connsiteY79" fmla="*/ 366713 h 2233083"/>
                    <a:gd name="connsiteX80" fmla="*/ 1906058 w 2233083"/>
                    <a:gd name="connsiteY80" fmla="*/ 327025 h 2233083"/>
                    <a:gd name="connsiteX81" fmla="*/ 1866371 w 2233083"/>
                    <a:gd name="connsiteY81" fmla="*/ 289223 h 2233083"/>
                    <a:gd name="connsiteX82" fmla="*/ 1824864 w 2233083"/>
                    <a:gd name="connsiteY82" fmla="*/ 253438 h 2233083"/>
                    <a:gd name="connsiteX83" fmla="*/ 1781671 w 2233083"/>
                    <a:gd name="connsiteY83" fmla="*/ 219703 h 2233083"/>
                    <a:gd name="connsiteX84" fmla="*/ 1736857 w 2233083"/>
                    <a:gd name="connsiteY84" fmla="*/ 188152 h 2233083"/>
                    <a:gd name="connsiteX85" fmla="*/ 1690555 w 2233083"/>
                    <a:gd name="connsiteY85" fmla="*/ 158849 h 2233083"/>
                    <a:gd name="connsiteX86" fmla="*/ 1642897 w 2233083"/>
                    <a:gd name="connsiteY86" fmla="*/ 131829 h 2233083"/>
                    <a:gd name="connsiteX87" fmla="*/ 1593949 w 2233083"/>
                    <a:gd name="connsiteY87" fmla="*/ 107189 h 2233083"/>
                    <a:gd name="connsiteX88" fmla="*/ 1543844 w 2233083"/>
                    <a:gd name="connsiteY88" fmla="*/ 84997 h 2233083"/>
                    <a:gd name="connsiteX89" fmla="*/ 1492713 w 2233083"/>
                    <a:gd name="connsiteY89" fmla="*/ 65253 h 2233083"/>
                    <a:gd name="connsiteX90" fmla="*/ 1440656 w 2233083"/>
                    <a:gd name="connsiteY90" fmla="*/ 48055 h 2233083"/>
                    <a:gd name="connsiteX91" fmla="*/ 1387839 w 2233083"/>
                    <a:gd name="connsiteY91" fmla="*/ 33437 h 2233083"/>
                    <a:gd name="connsiteX92" fmla="*/ 1334393 w 2233083"/>
                    <a:gd name="connsiteY92" fmla="*/ 21431 h 2233083"/>
                    <a:gd name="connsiteX93" fmla="*/ 1280385 w 2233083"/>
                    <a:gd name="connsiteY93" fmla="*/ 12072 h 2233083"/>
                    <a:gd name="connsiteX94" fmla="*/ 1225980 w 2233083"/>
                    <a:gd name="connsiteY94" fmla="*/ 5358 h 2233083"/>
                    <a:gd name="connsiteX95" fmla="*/ 1171344 w 2233083"/>
                    <a:gd name="connsiteY95" fmla="*/ 1323 h 2233083"/>
                    <a:gd name="connsiteX96" fmla="*/ 1116542 w 2233083"/>
                    <a:gd name="connsiteY96" fmla="*/ 0 h 2233083"/>
                    <a:gd name="connsiteX97" fmla="*/ 1061773 w 2233083"/>
                    <a:gd name="connsiteY97" fmla="*/ 1323 h 2233083"/>
                    <a:gd name="connsiteX98" fmla="*/ 1007103 w 2233083"/>
                    <a:gd name="connsiteY98" fmla="*/ 5358 h 2233083"/>
                    <a:gd name="connsiteX99" fmla="*/ 952732 w 2233083"/>
                    <a:gd name="connsiteY99" fmla="*/ 12072 h 2233083"/>
                    <a:gd name="connsiteX100" fmla="*/ 898723 w 2233083"/>
                    <a:gd name="connsiteY100" fmla="*/ 21431 h 2233083"/>
                    <a:gd name="connsiteX101" fmla="*/ 845245 w 2233083"/>
                    <a:gd name="connsiteY101" fmla="*/ 33437 h 2233083"/>
                    <a:gd name="connsiteX102" fmla="*/ 792427 w 2233083"/>
                    <a:gd name="connsiteY102" fmla="*/ 48055 h 2233083"/>
                    <a:gd name="connsiteX103" fmla="*/ 740403 w 2233083"/>
                    <a:gd name="connsiteY103" fmla="*/ 65253 h 2233083"/>
                    <a:gd name="connsiteX104" fmla="*/ 689273 w 2233083"/>
                    <a:gd name="connsiteY104" fmla="*/ 84997 h 2233083"/>
                    <a:gd name="connsiteX105" fmla="*/ 639167 w 2233083"/>
                    <a:gd name="connsiteY105" fmla="*/ 107189 h 2233083"/>
                    <a:gd name="connsiteX106" fmla="*/ 590219 w 2233083"/>
                    <a:gd name="connsiteY106" fmla="*/ 131829 h 2233083"/>
                    <a:gd name="connsiteX107" fmla="*/ 542528 w 2233083"/>
                    <a:gd name="connsiteY107" fmla="*/ 158849 h 2233083"/>
                    <a:gd name="connsiteX108" fmla="*/ 496226 w 2233083"/>
                    <a:gd name="connsiteY108" fmla="*/ 188152 h 2233083"/>
                    <a:gd name="connsiteX109" fmla="*/ 451445 w 2233083"/>
                    <a:gd name="connsiteY109" fmla="*/ 219703 h 2233083"/>
                    <a:gd name="connsiteX110" fmla="*/ 408219 w 2233083"/>
                    <a:gd name="connsiteY110" fmla="*/ 253438 h 2233083"/>
                    <a:gd name="connsiteX111" fmla="*/ 366746 w 2233083"/>
                    <a:gd name="connsiteY111" fmla="*/ 289223 h 2233083"/>
                    <a:gd name="connsiteX112" fmla="*/ 327025 w 2233083"/>
                    <a:gd name="connsiteY112" fmla="*/ 327025 h 2233083"/>
                    <a:gd name="connsiteX113" fmla="*/ 289256 w 2233083"/>
                    <a:gd name="connsiteY113" fmla="*/ 366713 h 2233083"/>
                    <a:gd name="connsiteX114" fmla="*/ 253471 w 2233083"/>
                    <a:gd name="connsiteY114" fmla="*/ 408219 h 2233083"/>
                    <a:gd name="connsiteX115" fmla="*/ 219736 w 2233083"/>
                    <a:gd name="connsiteY115" fmla="*/ 451412 h 2233083"/>
                    <a:gd name="connsiteX116" fmla="*/ 188185 w 2233083"/>
                    <a:gd name="connsiteY116" fmla="*/ 496226 h 2233083"/>
                    <a:gd name="connsiteX117" fmla="*/ 158849 w 2233083"/>
                    <a:gd name="connsiteY117" fmla="*/ 542528 h 2233083"/>
                    <a:gd name="connsiteX118" fmla="*/ 131862 w 2233083"/>
                    <a:gd name="connsiteY118" fmla="*/ 590186 h 2233083"/>
                    <a:gd name="connsiteX119" fmla="*/ 107222 w 2233083"/>
                    <a:gd name="connsiteY119" fmla="*/ 639134 h 2233083"/>
                    <a:gd name="connsiteX120" fmla="*/ 84997 w 2233083"/>
                    <a:gd name="connsiteY120" fmla="*/ 689240 h 2233083"/>
                    <a:gd name="connsiteX121" fmla="*/ 65286 w 2233083"/>
                    <a:gd name="connsiteY121" fmla="*/ 740370 h 2233083"/>
                    <a:gd name="connsiteX122" fmla="*/ 48088 w 2233083"/>
                    <a:gd name="connsiteY122" fmla="*/ 792427 h 2233083"/>
                    <a:gd name="connsiteX123" fmla="*/ 33470 w 2233083"/>
                    <a:gd name="connsiteY123" fmla="*/ 845245 h 2233083"/>
                    <a:gd name="connsiteX124" fmla="*/ 21464 w 2233083"/>
                    <a:gd name="connsiteY124" fmla="*/ 898690 h 2233083"/>
                    <a:gd name="connsiteX125" fmla="*/ 12105 w 2233083"/>
                    <a:gd name="connsiteY125" fmla="*/ 952698 h 2233083"/>
                    <a:gd name="connsiteX126" fmla="*/ 5391 w 2233083"/>
                    <a:gd name="connsiteY126" fmla="*/ 1007103 h 2233083"/>
                    <a:gd name="connsiteX127" fmla="*/ 1356 w 2233083"/>
                    <a:gd name="connsiteY127" fmla="*/ 1061740 h 2233083"/>
                    <a:gd name="connsiteX128" fmla="*/ 0 w 2233083"/>
                    <a:gd name="connsiteY128" fmla="*/ 1116542 h 2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233083" h="2233083">
                      <a:moveTo>
                        <a:pt x="0" y="1116542"/>
                      </a:moveTo>
                      <a:cubicBezTo>
                        <a:pt x="0" y="1134798"/>
                        <a:pt x="463" y="1153054"/>
                        <a:pt x="1356" y="1171310"/>
                      </a:cubicBezTo>
                      <a:cubicBezTo>
                        <a:pt x="2249" y="1189567"/>
                        <a:pt x="3605" y="1207790"/>
                        <a:pt x="5391" y="1225980"/>
                      </a:cubicBezTo>
                      <a:cubicBezTo>
                        <a:pt x="7177" y="1244170"/>
                        <a:pt x="9426" y="1262294"/>
                        <a:pt x="12105" y="1280352"/>
                      </a:cubicBezTo>
                      <a:cubicBezTo>
                        <a:pt x="14784" y="1298443"/>
                        <a:pt x="17892" y="1316434"/>
                        <a:pt x="21464" y="1334360"/>
                      </a:cubicBezTo>
                      <a:cubicBezTo>
                        <a:pt x="25036" y="1352285"/>
                        <a:pt x="29038" y="1370112"/>
                        <a:pt x="33470" y="1387839"/>
                      </a:cubicBezTo>
                      <a:cubicBezTo>
                        <a:pt x="37902" y="1405566"/>
                        <a:pt x="42796" y="1423161"/>
                        <a:pt x="48088" y="1440656"/>
                      </a:cubicBezTo>
                      <a:cubicBezTo>
                        <a:pt x="53380" y="1458119"/>
                        <a:pt x="59134" y="1475482"/>
                        <a:pt x="65286" y="1492680"/>
                      </a:cubicBezTo>
                      <a:cubicBezTo>
                        <a:pt x="71438" y="1509878"/>
                        <a:pt x="78019" y="1526944"/>
                        <a:pt x="84997" y="1543811"/>
                      </a:cubicBezTo>
                      <a:cubicBezTo>
                        <a:pt x="92009" y="1560711"/>
                        <a:pt x="99384" y="1577380"/>
                        <a:pt x="107222" y="1593916"/>
                      </a:cubicBezTo>
                      <a:cubicBezTo>
                        <a:pt x="115028" y="1610420"/>
                        <a:pt x="123230" y="1626758"/>
                        <a:pt x="131862" y="1642864"/>
                      </a:cubicBezTo>
                      <a:cubicBezTo>
                        <a:pt x="140461" y="1658971"/>
                        <a:pt x="149457" y="1674879"/>
                        <a:pt x="158849" y="1690555"/>
                      </a:cubicBezTo>
                      <a:cubicBezTo>
                        <a:pt x="168242" y="1706232"/>
                        <a:pt x="178032" y="1721644"/>
                        <a:pt x="188185" y="1736857"/>
                      </a:cubicBezTo>
                      <a:cubicBezTo>
                        <a:pt x="198338" y="1752038"/>
                        <a:pt x="208855" y="1766987"/>
                        <a:pt x="219736" y="1781638"/>
                      </a:cubicBezTo>
                      <a:cubicBezTo>
                        <a:pt x="230617" y="1796322"/>
                        <a:pt x="241862" y="1810742"/>
                        <a:pt x="253471" y="1824864"/>
                      </a:cubicBezTo>
                      <a:cubicBezTo>
                        <a:pt x="265046" y="1838987"/>
                        <a:pt x="276986" y="1852811"/>
                        <a:pt x="289256" y="1866371"/>
                      </a:cubicBezTo>
                      <a:cubicBezTo>
                        <a:pt x="301526" y="1879898"/>
                        <a:pt x="314127" y="1893127"/>
                        <a:pt x="327025" y="1906058"/>
                      </a:cubicBezTo>
                      <a:cubicBezTo>
                        <a:pt x="339957" y="1918957"/>
                        <a:pt x="353186" y="1931558"/>
                        <a:pt x="366746" y="1943828"/>
                      </a:cubicBezTo>
                      <a:cubicBezTo>
                        <a:pt x="380272" y="1956098"/>
                        <a:pt x="394097" y="1968037"/>
                        <a:pt x="408219" y="1979646"/>
                      </a:cubicBezTo>
                      <a:cubicBezTo>
                        <a:pt x="422341" y="1991221"/>
                        <a:pt x="436761" y="2002466"/>
                        <a:pt x="451445" y="2013347"/>
                      </a:cubicBezTo>
                      <a:cubicBezTo>
                        <a:pt x="466097" y="2024228"/>
                        <a:pt x="481046" y="2034745"/>
                        <a:pt x="496226" y="2044898"/>
                      </a:cubicBezTo>
                      <a:cubicBezTo>
                        <a:pt x="511440" y="2055052"/>
                        <a:pt x="526852" y="2064841"/>
                        <a:pt x="542528" y="2074234"/>
                      </a:cubicBezTo>
                      <a:cubicBezTo>
                        <a:pt x="558205" y="2083627"/>
                        <a:pt x="574113" y="2092623"/>
                        <a:pt x="590219" y="2101222"/>
                      </a:cubicBezTo>
                      <a:cubicBezTo>
                        <a:pt x="606326" y="2109854"/>
                        <a:pt x="622664" y="2118056"/>
                        <a:pt x="639167" y="2125861"/>
                      </a:cubicBezTo>
                      <a:cubicBezTo>
                        <a:pt x="655704" y="2133699"/>
                        <a:pt x="672406" y="2141075"/>
                        <a:pt x="689273" y="2148086"/>
                      </a:cubicBezTo>
                      <a:cubicBezTo>
                        <a:pt x="706140" y="2155064"/>
                        <a:pt x="723206" y="2161646"/>
                        <a:pt x="740403" y="2167798"/>
                      </a:cubicBezTo>
                      <a:cubicBezTo>
                        <a:pt x="757601" y="2173949"/>
                        <a:pt x="774965" y="2179704"/>
                        <a:pt x="792427" y="2184995"/>
                      </a:cubicBezTo>
                      <a:cubicBezTo>
                        <a:pt x="809923" y="2190287"/>
                        <a:pt x="827517" y="2195182"/>
                        <a:pt x="845245" y="2199614"/>
                      </a:cubicBezTo>
                      <a:cubicBezTo>
                        <a:pt x="862972" y="2204045"/>
                        <a:pt x="880798" y="2208047"/>
                        <a:pt x="898723" y="2211619"/>
                      </a:cubicBezTo>
                      <a:cubicBezTo>
                        <a:pt x="916649" y="2215191"/>
                        <a:pt x="934641" y="2218300"/>
                        <a:pt x="952732" y="2220979"/>
                      </a:cubicBezTo>
                      <a:cubicBezTo>
                        <a:pt x="970789" y="2223658"/>
                        <a:pt x="988913" y="2225907"/>
                        <a:pt x="1007103" y="2227693"/>
                      </a:cubicBezTo>
                      <a:cubicBezTo>
                        <a:pt x="1025294" y="2229479"/>
                        <a:pt x="1043517" y="2230835"/>
                        <a:pt x="1061773" y="2231727"/>
                      </a:cubicBezTo>
                      <a:cubicBezTo>
                        <a:pt x="1080029" y="2232620"/>
                        <a:pt x="1098285" y="2233083"/>
                        <a:pt x="1116542" y="2233083"/>
                      </a:cubicBezTo>
                      <a:cubicBezTo>
                        <a:pt x="1134831" y="2233083"/>
                        <a:pt x="1153087" y="2232620"/>
                        <a:pt x="1171344" y="2231727"/>
                      </a:cubicBezTo>
                      <a:cubicBezTo>
                        <a:pt x="1189600" y="2230835"/>
                        <a:pt x="1207823" y="2229479"/>
                        <a:pt x="1225980" y="2227693"/>
                      </a:cubicBezTo>
                      <a:cubicBezTo>
                        <a:pt x="1244170" y="2225907"/>
                        <a:pt x="1262294" y="2223658"/>
                        <a:pt x="1280385" y="2220979"/>
                      </a:cubicBezTo>
                      <a:cubicBezTo>
                        <a:pt x="1298443" y="2218300"/>
                        <a:pt x="1316468" y="2215191"/>
                        <a:pt x="1334393" y="2211619"/>
                      </a:cubicBezTo>
                      <a:cubicBezTo>
                        <a:pt x="1352285" y="2208047"/>
                        <a:pt x="1370112" y="2204045"/>
                        <a:pt x="1387839" y="2199614"/>
                      </a:cubicBezTo>
                      <a:cubicBezTo>
                        <a:pt x="1405566" y="2195182"/>
                        <a:pt x="1423194" y="2190287"/>
                        <a:pt x="1440656" y="2184995"/>
                      </a:cubicBezTo>
                      <a:cubicBezTo>
                        <a:pt x="1458152" y="2179704"/>
                        <a:pt x="1475515" y="2173949"/>
                        <a:pt x="1492713" y="2167798"/>
                      </a:cubicBezTo>
                      <a:cubicBezTo>
                        <a:pt x="1509911" y="2161646"/>
                        <a:pt x="1526944" y="2155064"/>
                        <a:pt x="1543844" y="2148086"/>
                      </a:cubicBezTo>
                      <a:cubicBezTo>
                        <a:pt x="1560711" y="2141075"/>
                        <a:pt x="1577413" y="2133699"/>
                        <a:pt x="1593949" y="2125861"/>
                      </a:cubicBezTo>
                      <a:cubicBezTo>
                        <a:pt x="1610453" y="2118056"/>
                        <a:pt x="1626758" y="2109854"/>
                        <a:pt x="1642897" y="2101222"/>
                      </a:cubicBezTo>
                      <a:cubicBezTo>
                        <a:pt x="1659004" y="2092623"/>
                        <a:pt x="1674912" y="2083627"/>
                        <a:pt x="1690555" y="2074234"/>
                      </a:cubicBezTo>
                      <a:cubicBezTo>
                        <a:pt x="1706232" y="2064841"/>
                        <a:pt x="1721677" y="2055052"/>
                        <a:pt x="1736857" y="2044898"/>
                      </a:cubicBezTo>
                      <a:cubicBezTo>
                        <a:pt x="1752071" y="2034745"/>
                        <a:pt x="1766987" y="2024228"/>
                        <a:pt x="1781671" y="2013347"/>
                      </a:cubicBezTo>
                      <a:cubicBezTo>
                        <a:pt x="1796356" y="2002466"/>
                        <a:pt x="1810742" y="1991221"/>
                        <a:pt x="1824864" y="1979646"/>
                      </a:cubicBezTo>
                      <a:cubicBezTo>
                        <a:pt x="1839020" y="1968037"/>
                        <a:pt x="1852844" y="1956098"/>
                        <a:pt x="1866371" y="1943828"/>
                      </a:cubicBezTo>
                      <a:cubicBezTo>
                        <a:pt x="1879931" y="1931558"/>
                        <a:pt x="1893160" y="1918957"/>
                        <a:pt x="1906058" y="1906058"/>
                      </a:cubicBezTo>
                      <a:cubicBezTo>
                        <a:pt x="1918990" y="1893127"/>
                        <a:pt x="1931591" y="1879898"/>
                        <a:pt x="1943861" y="1866371"/>
                      </a:cubicBezTo>
                      <a:cubicBezTo>
                        <a:pt x="1956131" y="1852811"/>
                        <a:pt x="1968070" y="1838987"/>
                        <a:pt x="1979646" y="1824864"/>
                      </a:cubicBezTo>
                      <a:cubicBezTo>
                        <a:pt x="1991254" y="1810742"/>
                        <a:pt x="2002466" y="1796322"/>
                        <a:pt x="2013380" y="1781638"/>
                      </a:cubicBezTo>
                      <a:cubicBezTo>
                        <a:pt x="2024261" y="1766987"/>
                        <a:pt x="2034778" y="1752038"/>
                        <a:pt x="2044932" y="1736857"/>
                      </a:cubicBezTo>
                      <a:cubicBezTo>
                        <a:pt x="2055085" y="1721644"/>
                        <a:pt x="2064841" y="1706232"/>
                        <a:pt x="2074234" y="1690555"/>
                      </a:cubicBezTo>
                      <a:cubicBezTo>
                        <a:pt x="2083627" y="1674879"/>
                        <a:pt x="2092656" y="1658971"/>
                        <a:pt x="2101255" y="1642864"/>
                      </a:cubicBezTo>
                      <a:cubicBezTo>
                        <a:pt x="2109854" y="1626758"/>
                        <a:pt x="2118089" y="1610420"/>
                        <a:pt x="2125894" y="1593916"/>
                      </a:cubicBezTo>
                      <a:cubicBezTo>
                        <a:pt x="2133699" y="1577380"/>
                        <a:pt x="2141108" y="1560711"/>
                        <a:pt x="2148119" y="1543811"/>
                      </a:cubicBezTo>
                      <a:cubicBezTo>
                        <a:pt x="2155098" y="1526944"/>
                        <a:pt x="2161679" y="1509878"/>
                        <a:pt x="2167831" y="1492680"/>
                      </a:cubicBezTo>
                      <a:cubicBezTo>
                        <a:pt x="2173982" y="1475482"/>
                        <a:pt x="2179704" y="1458119"/>
                        <a:pt x="2185029" y="1440656"/>
                      </a:cubicBezTo>
                      <a:cubicBezTo>
                        <a:pt x="2190320" y="1423161"/>
                        <a:pt x="2195182" y="1405566"/>
                        <a:pt x="2199647" y="1387839"/>
                      </a:cubicBezTo>
                      <a:cubicBezTo>
                        <a:pt x="2204079" y="1370112"/>
                        <a:pt x="2208080" y="1352285"/>
                        <a:pt x="2211652" y="1334360"/>
                      </a:cubicBezTo>
                      <a:cubicBezTo>
                        <a:pt x="2215191" y="1316434"/>
                        <a:pt x="2218333" y="1298443"/>
                        <a:pt x="2221012" y="1280352"/>
                      </a:cubicBezTo>
                      <a:cubicBezTo>
                        <a:pt x="2223691" y="1262294"/>
                        <a:pt x="2225940" y="1244170"/>
                        <a:pt x="2227726" y="1225980"/>
                      </a:cubicBezTo>
                      <a:cubicBezTo>
                        <a:pt x="2229512" y="1207790"/>
                        <a:pt x="2230868" y="1189567"/>
                        <a:pt x="2231761" y="1171310"/>
                      </a:cubicBezTo>
                      <a:cubicBezTo>
                        <a:pt x="2232654" y="1153054"/>
                        <a:pt x="2233083" y="1134798"/>
                        <a:pt x="2233083" y="1116542"/>
                      </a:cubicBezTo>
                      <a:cubicBezTo>
                        <a:pt x="2233083" y="1098252"/>
                        <a:pt x="2232654" y="1079996"/>
                        <a:pt x="2231761" y="1061740"/>
                      </a:cubicBezTo>
                      <a:cubicBezTo>
                        <a:pt x="2230868" y="1043484"/>
                        <a:pt x="2229512" y="1025260"/>
                        <a:pt x="2227726" y="1007103"/>
                      </a:cubicBezTo>
                      <a:cubicBezTo>
                        <a:pt x="2225940" y="988913"/>
                        <a:pt x="2223691" y="970789"/>
                        <a:pt x="2221012" y="952698"/>
                      </a:cubicBezTo>
                      <a:cubicBezTo>
                        <a:pt x="2218333" y="934641"/>
                        <a:pt x="2215191" y="916616"/>
                        <a:pt x="2211652" y="898690"/>
                      </a:cubicBezTo>
                      <a:cubicBezTo>
                        <a:pt x="2208080" y="880798"/>
                        <a:pt x="2204079" y="862972"/>
                        <a:pt x="2199647" y="845245"/>
                      </a:cubicBezTo>
                      <a:cubicBezTo>
                        <a:pt x="2195182" y="827517"/>
                        <a:pt x="2190320" y="809890"/>
                        <a:pt x="2185029" y="792427"/>
                      </a:cubicBezTo>
                      <a:cubicBezTo>
                        <a:pt x="2179704" y="774932"/>
                        <a:pt x="2173982" y="757568"/>
                        <a:pt x="2167831" y="740370"/>
                      </a:cubicBezTo>
                      <a:cubicBezTo>
                        <a:pt x="2161679" y="723172"/>
                        <a:pt x="2155098" y="706140"/>
                        <a:pt x="2148119" y="689240"/>
                      </a:cubicBezTo>
                      <a:cubicBezTo>
                        <a:pt x="2141108" y="672372"/>
                        <a:pt x="2133699" y="655671"/>
                        <a:pt x="2125894" y="639134"/>
                      </a:cubicBezTo>
                      <a:cubicBezTo>
                        <a:pt x="2118089" y="622631"/>
                        <a:pt x="2109854" y="606326"/>
                        <a:pt x="2101255" y="590186"/>
                      </a:cubicBezTo>
                      <a:cubicBezTo>
                        <a:pt x="2092656" y="574080"/>
                        <a:pt x="2083627" y="558172"/>
                        <a:pt x="2074234" y="542528"/>
                      </a:cubicBezTo>
                      <a:cubicBezTo>
                        <a:pt x="2064841" y="526852"/>
                        <a:pt x="2055085" y="511407"/>
                        <a:pt x="2044932" y="496226"/>
                      </a:cubicBezTo>
                      <a:cubicBezTo>
                        <a:pt x="2034778" y="481013"/>
                        <a:pt x="2024261" y="466097"/>
                        <a:pt x="2013380" y="451412"/>
                      </a:cubicBezTo>
                      <a:cubicBezTo>
                        <a:pt x="2002466" y="436728"/>
                        <a:pt x="1991254" y="422341"/>
                        <a:pt x="1979646" y="408219"/>
                      </a:cubicBezTo>
                      <a:cubicBezTo>
                        <a:pt x="1968070" y="394064"/>
                        <a:pt x="1956131" y="380239"/>
                        <a:pt x="1943861" y="366713"/>
                      </a:cubicBezTo>
                      <a:cubicBezTo>
                        <a:pt x="1931591" y="353153"/>
                        <a:pt x="1918990" y="339923"/>
                        <a:pt x="1906058" y="327025"/>
                      </a:cubicBezTo>
                      <a:cubicBezTo>
                        <a:pt x="1893160" y="314094"/>
                        <a:pt x="1879931" y="301493"/>
                        <a:pt x="1866371" y="289223"/>
                      </a:cubicBezTo>
                      <a:cubicBezTo>
                        <a:pt x="1852844" y="276953"/>
                        <a:pt x="1839020" y="265013"/>
                        <a:pt x="1824864" y="253438"/>
                      </a:cubicBezTo>
                      <a:cubicBezTo>
                        <a:pt x="1810742" y="241829"/>
                        <a:pt x="1796356" y="230617"/>
                        <a:pt x="1781671" y="219703"/>
                      </a:cubicBezTo>
                      <a:cubicBezTo>
                        <a:pt x="1766987" y="208822"/>
                        <a:pt x="1752071" y="198305"/>
                        <a:pt x="1736857" y="188152"/>
                      </a:cubicBezTo>
                      <a:cubicBezTo>
                        <a:pt x="1721677" y="177998"/>
                        <a:pt x="1706232" y="168242"/>
                        <a:pt x="1690555" y="158849"/>
                      </a:cubicBezTo>
                      <a:cubicBezTo>
                        <a:pt x="1674912" y="149457"/>
                        <a:pt x="1659004" y="140428"/>
                        <a:pt x="1642897" y="131829"/>
                      </a:cubicBezTo>
                      <a:cubicBezTo>
                        <a:pt x="1626758" y="123230"/>
                        <a:pt x="1610453" y="114995"/>
                        <a:pt x="1593949" y="107189"/>
                      </a:cubicBezTo>
                      <a:cubicBezTo>
                        <a:pt x="1577413" y="99384"/>
                        <a:pt x="1560711" y="91976"/>
                        <a:pt x="1543844" y="84997"/>
                      </a:cubicBezTo>
                      <a:cubicBezTo>
                        <a:pt x="1526944" y="77986"/>
                        <a:pt x="1509911" y="71404"/>
                        <a:pt x="1492713" y="65253"/>
                      </a:cubicBezTo>
                      <a:cubicBezTo>
                        <a:pt x="1475515" y="59101"/>
                        <a:pt x="1458152" y="53380"/>
                        <a:pt x="1440656" y="48055"/>
                      </a:cubicBezTo>
                      <a:cubicBezTo>
                        <a:pt x="1423194" y="42763"/>
                        <a:pt x="1405566" y="37902"/>
                        <a:pt x="1387839" y="33437"/>
                      </a:cubicBezTo>
                      <a:cubicBezTo>
                        <a:pt x="1370112" y="29005"/>
                        <a:pt x="1352285" y="25003"/>
                        <a:pt x="1334393" y="21431"/>
                      </a:cubicBezTo>
                      <a:cubicBezTo>
                        <a:pt x="1316468" y="17892"/>
                        <a:pt x="1298443" y="14751"/>
                        <a:pt x="1280385" y="12072"/>
                      </a:cubicBezTo>
                      <a:cubicBezTo>
                        <a:pt x="1262294" y="9393"/>
                        <a:pt x="1244170" y="7144"/>
                        <a:pt x="1225980" y="5358"/>
                      </a:cubicBezTo>
                      <a:cubicBezTo>
                        <a:pt x="1207823" y="3572"/>
                        <a:pt x="1189600" y="2216"/>
                        <a:pt x="1171344" y="1323"/>
                      </a:cubicBezTo>
                      <a:cubicBezTo>
                        <a:pt x="1153087" y="430"/>
                        <a:pt x="1134831" y="0"/>
                        <a:pt x="1116542" y="0"/>
                      </a:cubicBezTo>
                      <a:cubicBezTo>
                        <a:pt x="1098285" y="0"/>
                        <a:pt x="1080029" y="430"/>
                        <a:pt x="1061773" y="1323"/>
                      </a:cubicBezTo>
                      <a:cubicBezTo>
                        <a:pt x="1043517" y="2216"/>
                        <a:pt x="1025294" y="3572"/>
                        <a:pt x="1007103" y="5358"/>
                      </a:cubicBezTo>
                      <a:cubicBezTo>
                        <a:pt x="988913" y="7144"/>
                        <a:pt x="970789" y="9393"/>
                        <a:pt x="952732" y="12072"/>
                      </a:cubicBezTo>
                      <a:cubicBezTo>
                        <a:pt x="934641" y="14751"/>
                        <a:pt x="916649" y="17892"/>
                        <a:pt x="898723" y="21431"/>
                      </a:cubicBezTo>
                      <a:cubicBezTo>
                        <a:pt x="880798" y="25003"/>
                        <a:pt x="862972" y="29005"/>
                        <a:pt x="845245" y="33437"/>
                      </a:cubicBezTo>
                      <a:cubicBezTo>
                        <a:pt x="827517" y="37902"/>
                        <a:pt x="809923" y="42763"/>
                        <a:pt x="792427" y="48055"/>
                      </a:cubicBezTo>
                      <a:cubicBezTo>
                        <a:pt x="774965" y="53380"/>
                        <a:pt x="757601" y="59101"/>
                        <a:pt x="740403" y="65253"/>
                      </a:cubicBezTo>
                      <a:cubicBezTo>
                        <a:pt x="723206" y="71404"/>
                        <a:pt x="706140" y="77986"/>
                        <a:pt x="689273" y="84997"/>
                      </a:cubicBezTo>
                      <a:cubicBezTo>
                        <a:pt x="672406" y="91976"/>
                        <a:pt x="655704" y="99384"/>
                        <a:pt x="639167" y="107189"/>
                      </a:cubicBezTo>
                      <a:cubicBezTo>
                        <a:pt x="622664" y="114995"/>
                        <a:pt x="606326" y="123230"/>
                        <a:pt x="590219" y="131829"/>
                      </a:cubicBezTo>
                      <a:cubicBezTo>
                        <a:pt x="574113" y="140428"/>
                        <a:pt x="558205" y="149457"/>
                        <a:pt x="542528" y="158849"/>
                      </a:cubicBezTo>
                      <a:cubicBezTo>
                        <a:pt x="526852" y="168242"/>
                        <a:pt x="511440" y="177998"/>
                        <a:pt x="496226" y="188152"/>
                      </a:cubicBezTo>
                      <a:cubicBezTo>
                        <a:pt x="481046" y="198305"/>
                        <a:pt x="466097" y="208822"/>
                        <a:pt x="451445" y="219703"/>
                      </a:cubicBezTo>
                      <a:cubicBezTo>
                        <a:pt x="436761" y="230617"/>
                        <a:pt x="422341" y="241829"/>
                        <a:pt x="408219" y="253438"/>
                      </a:cubicBezTo>
                      <a:cubicBezTo>
                        <a:pt x="394097" y="265013"/>
                        <a:pt x="380272" y="276953"/>
                        <a:pt x="366746" y="289223"/>
                      </a:cubicBezTo>
                      <a:cubicBezTo>
                        <a:pt x="353186" y="301493"/>
                        <a:pt x="339957" y="314094"/>
                        <a:pt x="327025" y="327025"/>
                      </a:cubicBezTo>
                      <a:cubicBezTo>
                        <a:pt x="314127" y="339923"/>
                        <a:pt x="301526" y="353153"/>
                        <a:pt x="289256" y="366713"/>
                      </a:cubicBezTo>
                      <a:cubicBezTo>
                        <a:pt x="276986" y="380239"/>
                        <a:pt x="265046" y="394064"/>
                        <a:pt x="253471" y="408219"/>
                      </a:cubicBezTo>
                      <a:cubicBezTo>
                        <a:pt x="241862" y="422341"/>
                        <a:pt x="230617" y="436728"/>
                        <a:pt x="219736" y="451412"/>
                      </a:cubicBezTo>
                      <a:cubicBezTo>
                        <a:pt x="208855" y="466097"/>
                        <a:pt x="198338" y="481013"/>
                        <a:pt x="188185" y="496226"/>
                      </a:cubicBezTo>
                      <a:cubicBezTo>
                        <a:pt x="178032" y="511407"/>
                        <a:pt x="168242" y="526852"/>
                        <a:pt x="158849" y="542528"/>
                      </a:cubicBezTo>
                      <a:cubicBezTo>
                        <a:pt x="149457" y="558172"/>
                        <a:pt x="140461" y="574080"/>
                        <a:pt x="131862" y="590186"/>
                      </a:cubicBezTo>
                      <a:cubicBezTo>
                        <a:pt x="123230" y="606326"/>
                        <a:pt x="115028" y="622631"/>
                        <a:pt x="107222" y="639134"/>
                      </a:cubicBezTo>
                      <a:cubicBezTo>
                        <a:pt x="99384" y="655671"/>
                        <a:pt x="92009" y="672372"/>
                        <a:pt x="84997" y="689240"/>
                      </a:cubicBezTo>
                      <a:cubicBezTo>
                        <a:pt x="78019" y="706140"/>
                        <a:pt x="71438" y="723172"/>
                        <a:pt x="65286" y="740370"/>
                      </a:cubicBezTo>
                      <a:cubicBezTo>
                        <a:pt x="59134" y="757568"/>
                        <a:pt x="53380" y="774932"/>
                        <a:pt x="48088" y="792427"/>
                      </a:cubicBezTo>
                      <a:cubicBezTo>
                        <a:pt x="42796" y="809890"/>
                        <a:pt x="37902" y="827517"/>
                        <a:pt x="33470" y="845245"/>
                      </a:cubicBezTo>
                      <a:cubicBezTo>
                        <a:pt x="29038" y="862972"/>
                        <a:pt x="25036" y="880798"/>
                        <a:pt x="21464" y="898690"/>
                      </a:cubicBezTo>
                      <a:cubicBezTo>
                        <a:pt x="17892" y="916616"/>
                        <a:pt x="14784" y="934641"/>
                        <a:pt x="12105" y="952698"/>
                      </a:cubicBezTo>
                      <a:cubicBezTo>
                        <a:pt x="9426" y="970789"/>
                        <a:pt x="7177" y="988913"/>
                        <a:pt x="5391" y="1007103"/>
                      </a:cubicBezTo>
                      <a:cubicBezTo>
                        <a:pt x="3605" y="1025260"/>
                        <a:pt x="2249" y="1043484"/>
                        <a:pt x="1356" y="1061740"/>
                      </a:cubicBezTo>
                      <a:cubicBezTo>
                        <a:pt x="463" y="1079996"/>
                        <a:pt x="0" y="1098252"/>
                        <a:pt x="0" y="1116542"/>
                      </a:cubicBezTo>
                      <a:close/>
                    </a:path>
                  </a:pathLst>
                </a:custGeom>
                <a:solidFill>
                  <a:schemeClr val="accent1"/>
                </a:solidFill>
                <a:ln w="84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333FDFE6-DC1F-C3A4-46A6-082F35992568}"/>
                    </a:ext>
                  </a:extLst>
                </p:cNvPr>
                <p:cNvSpPr/>
                <p:nvPr/>
              </p:nvSpPr>
              <p:spPr>
                <a:xfrm>
                  <a:off x="20565869" y="-6715370"/>
                  <a:ext cx="1783060" cy="1783093"/>
                </a:xfrm>
                <a:custGeom>
                  <a:avLst/>
                  <a:gdLst>
                    <a:gd name="connsiteX0" fmla="*/ 891514 w 1783060"/>
                    <a:gd name="connsiteY0" fmla="*/ 1783093 h 1783093"/>
                    <a:gd name="connsiteX1" fmla="*/ 1783060 w 1783060"/>
                    <a:gd name="connsiteY1" fmla="*/ 891547 h 1783093"/>
                    <a:gd name="connsiteX2" fmla="*/ 891514 w 1783060"/>
                    <a:gd name="connsiteY2" fmla="*/ 0 h 1783093"/>
                    <a:gd name="connsiteX3" fmla="*/ 0 w 1783060"/>
                    <a:gd name="connsiteY3" fmla="*/ 891547 h 1783093"/>
                    <a:gd name="connsiteX4" fmla="*/ 891514 w 1783060"/>
                    <a:gd name="connsiteY4" fmla="*/ 1783093 h 1783093"/>
                    <a:gd name="connsiteX5" fmla="*/ 891514 w 1783060"/>
                    <a:gd name="connsiteY5" fmla="*/ 108909 h 1783093"/>
                    <a:gd name="connsiteX6" fmla="*/ 1674151 w 1783060"/>
                    <a:gd name="connsiteY6" fmla="*/ 891547 h 1783093"/>
                    <a:gd name="connsiteX7" fmla="*/ 891514 w 1783060"/>
                    <a:gd name="connsiteY7" fmla="*/ 1674184 h 1783093"/>
                    <a:gd name="connsiteX8" fmla="*/ 108876 w 1783060"/>
                    <a:gd name="connsiteY8" fmla="*/ 891547 h 1783093"/>
                    <a:gd name="connsiteX9" fmla="*/ 891514 w 1783060"/>
                    <a:gd name="connsiteY9" fmla="*/ 108909 h 178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060" h="1783093">
                      <a:moveTo>
                        <a:pt x="891514" y="1783093"/>
                      </a:moveTo>
                      <a:cubicBezTo>
                        <a:pt x="1383109" y="1783093"/>
                        <a:pt x="1783060" y="1383143"/>
                        <a:pt x="1783060" y="891547"/>
                      </a:cubicBezTo>
                      <a:cubicBezTo>
                        <a:pt x="1783060" y="399951"/>
                        <a:pt x="1383109" y="0"/>
                        <a:pt x="891514" y="0"/>
                      </a:cubicBezTo>
                      <a:cubicBezTo>
                        <a:pt x="399918" y="0"/>
                        <a:pt x="0" y="399951"/>
                        <a:pt x="0" y="891547"/>
                      </a:cubicBezTo>
                      <a:cubicBezTo>
                        <a:pt x="-33" y="1383143"/>
                        <a:pt x="399918" y="1783093"/>
                        <a:pt x="891514" y="1783093"/>
                      </a:cubicBezTo>
                      <a:close/>
                      <a:moveTo>
                        <a:pt x="891514" y="108909"/>
                      </a:moveTo>
                      <a:cubicBezTo>
                        <a:pt x="1323082" y="108909"/>
                        <a:pt x="1674151" y="459978"/>
                        <a:pt x="1674151" y="891547"/>
                      </a:cubicBezTo>
                      <a:cubicBezTo>
                        <a:pt x="1674151" y="1323082"/>
                        <a:pt x="1323082" y="1674184"/>
                        <a:pt x="891514" y="1674184"/>
                      </a:cubicBezTo>
                      <a:cubicBezTo>
                        <a:pt x="459978" y="1674184"/>
                        <a:pt x="108876" y="1323082"/>
                        <a:pt x="108876" y="891547"/>
                      </a:cubicBezTo>
                      <a:cubicBezTo>
                        <a:pt x="108876" y="459978"/>
                        <a:pt x="459978" y="108909"/>
                        <a:pt x="891514" y="108909"/>
                      </a:cubicBezTo>
                      <a:close/>
                    </a:path>
                  </a:pathLst>
                </a:custGeom>
                <a:solidFill>
                  <a:schemeClr val="accent3">
                    <a:lumMod val="20000"/>
                    <a:lumOff val="80000"/>
                  </a:schemeClr>
                </a:solidFill>
                <a:ln w="84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7B2568A3-6422-A573-BB1F-3DAF1117C3BC}"/>
                    </a:ext>
                  </a:extLst>
                </p:cNvPr>
                <p:cNvSpPr/>
                <p:nvPr/>
              </p:nvSpPr>
              <p:spPr>
                <a:xfrm>
                  <a:off x="20903478" y="-6377729"/>
                  <a:ext cx="1107810" cy="1107810"/>
                </a:xfrm>
                <a:custGeom>
                  <a:avLst/>
                  <a:gdLst>
                    <a:gd name="connsiteX0" fmla="*/ 553905 w 1107810"/>
                    <a:gd name="connsiteY0" fmla="*/ 1107810 h 1107810"/>
                    <a:gd name="connsiteX1" fmla="*/ 1107810 w 1107810"/>
                    <a:gd name="connsiteY1" fmla="*/ 553905 h 1107810"/>
                    <a:gd name="connsiteX2" fmla="*/ 553905 w 1107810"/>
                    <a:gd name="connsiteY2" fmla="*/ 0 h 1107810"/>
                    <a:gd name="connsiteX3" fmla="*/ 0 w 1107810"/>
                    <a:gd name="connsiteY3" fmla="*/ 553905 h 1107810"/>
                    <a:gd name="connsiteX4" fmla="*/ 553905 w 1107810"/>
                    <a:gd name="connsiteY4" fmla="*/ 1107810 h 1107810"/>
                    <a:gd name="connsiteX5" fmla="*/ 553905 w 1107810"/>
                    <a:gd name="connsiteY5" fmla="*/ 108909 h 1107810"/>
                    <a:gd name="connsiteX6" fmla="*/ 998901 w 1107810"/>
                    <a:gd name="connsiteY6" fmla="*/ 553872 h 1107810"/>
                    <a:gd name="connsiteX7" fmla="*/ 553905 w 1107810"/>
                    <a:gd name="connsiteY7" fmla="*/ 998901 h 1107810"/>
                    <a:gd name="connsiteX8" fmla="*/ 108909 w 1107810"/>
                    <a:gd name="connsiteY8" fmla="*/ 553872 h 1107810"/>
                    <a:gd name="connsiteX9" fmla="*/ 553905 w 1107810"/>
                    <a:gd name="connsiteY9" fmla="*/ 108909 h 1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810" h="1107810">
                      <a:moveTo>
                        <a:pt x="553905" y="1107810"/>
                      </a:moveTo>
                      <a:cubicBezTo>
                        <a:pt x="859334" y="1107810"/>
                        <a:pt x="1107810" y="859334"/>
                        <a:pt x="1107810" y="553905"/>
                      </a:cubicBezTo>
                      <a:cubicBezTo>
                        <a:pt x="1107810" y="248477"/>
                        <a:pt x="859334" y="0"/>
                        <a:pt x="553905" y="0"/>
                      </a:cubicBezTo>
                      <a:cubicBezTo>
                        <a:pt x="248477" y="0"/>
                        <a:pt x="0" y="248477"/>
                        <a:pt x="0" y="553905"/>
                      </a:cubicBezTo>
                      <a:cubicBezTo>
                        <a:pt x="0" y="859334"/>
                        <a:pt x="248477" y="1107810"/>
                        <a:pt x="553905" y="1107810"/>
                      </a:cubicBezTo>
                      <a:close/>
                      <a:moveTo>
                        <a:pt x="553905" y="108909"/>
                      </a:moveTo>
                      <a:cubicBezTo>
                        <a:pt x="799273" y="108909"/>
                        <a:pt x="998901" y="308537"/>
                        <a:pt x="998901" y="553872"/>
                      </a:cubicBezTo>
                      <a:cubicBezTo>
                        <a:pt x="998901" y="799273"/>
                        <a:pt x="799273" y="998901"/>
                        <a:pt x="553905" y="998901"/>
                      </a:cubicBezTo>
                      <a:cubicBezTo>
                        <a:pt x="308537" y="998901"/>
                        <a:pt x="108909" y="799273"/>
                        <a:pt x="108909" y="553872"/>
                      </a:cubicBezTo>
                      <a:cubicBezTo>
                        <a:pt x="108909" y="308537"/>
                        <a:pt x="308537" y="108909"/>
                        <a:pt x="553905" y="108909"/>
                      </a:cubicBezTo>
                      <a:close/>
                    </a:path>
                  </a:pathLst>
                </a:custGeom>
                <a:solidFill>
                  <a:srgbClr val="FFFFFF"/>
                </a:solidFill>
                <a:ln w="84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ADC6AF3C-D4A9-8BB2-F2C4-1E8519C879F0}"/>
                    </a:ext>
                  </a:extLst>
                </p:cNvPr>
                <p:cNvSpPr/>
                <p:nvPr/>
              </p:nvSpPr>
              <p:spPr>
                <a:xfrm>
                  <a:off x="21300948" y="-5980292"/>
                  <a:ext cx="312902" cy="312902"/>
                </a:xfrm>
                <a:custGeom>
                  <a:avLst/>
                  <a:gdLst>
                    <a:gd name="connsiteX0" fmla="*/ 0 w 312902"/>
                    <a:gd name="connsiteY0" fmla="*/ 156468 h 312902"/>
                    <a:gd name="connsiteX1" fmla="*/ 728 w 312902"/>
                    <a:gd name="connsiteY1" fmla="*/ 171781 h 312902"/>
                    <a:gd name="connsiteX2" fmla="*/ 3010 w 312902"/>
                    <a:gd name="connsiteY2" fmla="*/ 186994 h 312902"/>
                    <a:gd name="connsiteX3" fmla="*/ 6714 w 312902"/>
                    <a:gd name="connsiteY3" fmla="*/ 201877 h 312902"/>
                    <a:gd name="connsiteX4" fmla="*/ 11906 w 312902"/>
                    <a:gd name="connsiteY4" fmla="*/ 216330 h 312902"/>
                    <a:gd name="connsiteX5" fmla="*/ 18455 w 312902"/>
                    <a:gd name="connsiteY5" fmla="*/ 230221 h 312902"/>
                    <a:gd name="connsiteX6" fmla="*/ 26359 w 312902"/>
                    <a:gd name="connsiteY6" fmla="*/ 243384 h 312902"/>
                    <a:gd name="connsiteX7" fmla="*/ 35487 w 312902"/>
                    <a:gd name="connsiteY7" fmla="*/ 255720 h 312902"/>
                    <a:gd name="connsiteX8" fmla="*/ 45806 w 312902"/>
                    <a:gd name="connsiteY8" fmla="*/ 267097 h 312902"/>
                    <a:gd name="connsiteX9" fmla="*/ 57183 w 312902"/>
                    <a:gd name="connsiteY9" fmla="*/ 277416 h 312902"/>
                    <a:gd name="connsiteX10" fmla="*/ 69519 w 312902"/>
                    <a:gd name="connsiteY10" fmla="*/ 286544 h 312902"/>
                    <a:gd name="connsiteX11" fmla="*/ 82682 w 312902"/>
                    <a:gd name="connsiteY11" fmla="*/ 294448 h 312902"/>
                    <a:gd name="connsiteX12" fmla="*/ 96573 w 312902"/>
                    <a:gd name="connsiteY12" fmla="*/ 300997 h 312902"/>
                    <a:gd name="connsiteX13" fmla="*/ 111026 w 312902"/>
                    <a:gd name="connsiteY13" fmla="*/ 306189 h 312902"/>
                    <a:gd name="connsiteX14" fmla="*/ 125909 w 312902"/>
                    <a:gd name="connsiteY14" fmla="*/ 309893 h 312902"/>
                    <a:gd name="connsiteX15" fmla="*/ 141122 w 312902"/>
                    <a:gd name="connsiteY15" fmla="*/ 312175 h 312902"/>
                    <a:gd name="connsiteX16" fmla="*/ 156435 w 312902"/>
                    <a:gd name="connsiteY16" fmla="*/ 312903 h 312902"/>
                    <a:gd name="connsiteX17" fmla="*/ 171781 w 312902"/>
                    <a:gd name="connsiteY17" fmla="*/ 312175 h 312902"/>
                    <a:gd name="connsiteX18" fmla="*/ 186961 w 312902"/>
                    <a:gd name="connsiteY18" fmla="*/ 309893 h 312902"/>
                    <a:gd name="connsiteX19" fmla="*/ 201877 w 312902"/>
                    <a:gd name="connsiteY19" fmla="*/ 306189 h 312902"/>
                    <a:gd name="connsiteX20" fmla="*/ 216330 w 312902"/>
                    <a:gd name="connsiteY20" fmla="*/ 300997 h 312902"/>
                    <a:gd name="connsiteX21" fmla="*/ 230188 w 312902"/>
                    <a:gd name="connsiteY21" fmla="*/ 294448 h 312902"/>
                    <a:gd name="connsiteX22" fmla="*/ 243384 w 312902"/>
                    <a:gd name="connsiteY22" fmla="*/ 286544 h 312902"/>
                    <a:gd name="connsiteX23" fmla="*/ 255687 w 312902"/>
                    <a:gd name="connsiteY23" fmla="*/ 277416 h 312902"/>
                    <a:gd name="connsiteX24" fmla="*/ 267064 w 312902"/>
                    <a:gd name="connsiteY24" fmla="*/ 267097 h 312902"/>
                    <a:gd name="connsiteX25" fmla="*/ 277383 w 312902"/>
                    <a:gd name="connsiteY25" fmla="*/ 255720 h 312902"/>
                    <a:gd name="connsiteX26" fmla="*/ 286544 w 312902"/>
                    <a:gd name="connsiteY26" fmla="*/ 243384 h 312902"/>
                    <a:gd name="connsiteX27" fmla="*/ 294415 w 312902"/>
                    <a:gd name="connsiteY27" fmla="*/ 230221 h 312902"/>
                    <a:gd name="connsiteX28" fmla="*/ 300997 w 312902"/>
                    <a:gd name="connsiteY28" fmla="*/ 216330 h 312902"/>
                    <a:gd name="connsiteX29" fmla="*/ 306156 w 312902"/>
                    <a:gd name="connsiteY29" fmla="*/ 201877 h 312902"/>
                    <a:gd name="connsiteX30" fmla="*/ 309893 w 312902"/>
                    <a:gd name="connsiteY30" fmla="*/ 186994 h 312902"/>
                    <a:gd name="connsiteX31" fmla="*/ 312142 w 312902"/>
                    <a:gd name="connsiteY31" fmla="*/ 171781 h 312902"/>
                    <a:gd name="connsiteX32" fmla="*/ 312903 w 312902"/>
                    <a:gd name="connsiteY32" fmla="*/ 156468 h 312902"/>
                    <a:gd name="connsiteX33" fmla="*/ 312142 w 312902"/>
                    <a:gd name="connsiteY33" fmla="*/ 141122 h 312902"/>
                    <a:gd name="connsiteX34" fmla="*/ 309893 w 312902"/>
                    <a:gd name="connsiteY34" fmla="*/ 125942 h 312902"/>
                    <a:gd name="connsiteX35" fmla="*/ 306156 w 312902"/>
                    <a:gd name="connsiteY35" fmla="*/ 111026 h 312902"/>
                    <a:gd name="connsiteX36" fmla="*/ 300997 w 312902"/>
                    <a:gd name="connsiteY36" fmla="*/ 96573 h 312902"/>
                    <a:gd name="connsiteX37" fmla="*/ 294415 w 312902"/>
                    <a:gd name="connsiteY37" fmla="*/ 82715 h 312902"/>
                    <a:gd name="connsiteX38" fmla="*/ 286544 w 312902"/>
                    <a:gd name="connsiteY38" fmla="*/ 69519 h 312902"/>
                    <a:gd name="connsiteX39" fmla="*/ 277383 w 312902"/>
                    <a:gd name="connsiteY39" fmla="*/ 57216 h 312902"/>
                    <a:gd name="connsiteX40" fmla="*/ 267064 w 312902"/>
                    <a:gd name="connsiteY40" fmla="*/ 45839 h 312902"/>
                    <a:gd name="connsiteX41" fmla="*/ 255687 w 312902"/>
                    <a:gd name="connsiteY41" fmla="*/ 35520 h 312902"/>
                    <a:gd name="connsiteX42" fmla="*/ 243384 w 312902"/>
                    <a:gd name="connsiteY42" fmla="*/ 26359 h 312902"/>
                    <a:gd name="connsiteX43" fmla="*/ 230188 w 312902"/>
                    <a:gd name="connsiteY43" fmla="*/ 18488 h 312902"/>
                    <a:gd name="connsiteX44" fmla="*/ 216330 w 312902"/>
                    <a:gd name="connsiteY44" fmla="*/ 11906 h 312902"/>
                    <a:gd name="connsiteX45" fmla="*/ 201877 w 312902"/>
                    <a:gd name="connsiteY45" fmla="*/ 6747 h 312902"/>
                    <a:gd name="connsiteX46" fmla="*/ 186961 w 312902"/>
                    <a:gd name="connsiteY46" fmla="*/ 3010 h 312902"/>
                    <a:gd name="connsiteX47" fmla="*/ 171781 w 312902"/>
                    <a:gd name="connsiteY47" fmla="*/ 761 h 312902"/>
                    <a:gd name="connsiteX48" fmla="*/ 156435 w 312902"/>
                    <a:gd name="connsiteY48" fmla="*/ 0 h 312902"/>
                    <a:gd name="connsiteX49" fmla="*/ 141122 w 312902"/>
                    <a:gd name="connsiteY49" fmla="*/ 761 h 312902"/>
                    <a:gd name="connsiteX50" fmla="*/ 125909 w 312902"/>
                    <a:gd name="connsiteY50" fmla="*/ 3010 h 312902"/>
                    <a:gd name="connsiteX51" fmla="*/ 111026 w 312902"/>
                    <a:gd name="connsiteY51" fmla="*/ 6747 h 312902"/>
                    <a:gd name="connsiteX52" fmla="*/ 96573 w 312902"/>
                    <a:gd name="connsiteY52" fmla="*/ 11906 h 312902"/>
                    <a:gd name="connsiteX53" fmla="*/ 82682 w 312902"/>
                    <a:gd name="connsiteY53" fmla="*/ 18488 h 312902"/>
                    <a:gd name="connsiteX54" fmla="*/ 69519 w 312902"/>
                    <a:gd name="connsiteY54" fmla="*/ 26359 h 312902"/>
                    <a:gd name="connsiteX55" fmla="*/ 57183 w 312902"/>
                    <a:gd name="connsiteY55" fmla="*/ 35520 h 312902"/>
                    <a:gd name="connsiteX56" fmla="*/ 45806 w 312902"/>
                    <a:gd name="connsiteY56" fmla="*/ 45839 h 312902"/>
                    <a:gd name="connsiteX57" fmla="*/ 35487 w 312902"/>
                    <a:gd name="connsiteY57" fmla="*/ 57216 h 312902"/>
                    <a:gd name="connsiteX58" fmla="*/ 26359 w 312902"/>
                    <a:gd name="connsiteY58" fmla="*/ 69519 h 312902"/>
                    <a:gd name="connsiteX59" fmla="*/ 18455 w 312902"/>
                    <a:gd name="connsiteY59" fmla="*/ 82715 h 312902"/>
                    <a:gd name="connsiteX60" fmla="*/ 11906 w 312902"/>
                    <a:gd name="connsiteY60" fmla="*/ 96573 h 312902"/>
                    <a:gd name="connsiteX61" fmla="*/ 6714 w 312902"/>
                    <a:gd name="connsiteY61" fmla="*/ 111026 h 312902"/>
                    <a:gd name="connsiteX62" fmla="*/ 3010 w 312902"/>
                    <a:gd name="connsiteY62" fmla="*/ 125942 h 312902"/>
                    <a:gd name="connsiteX63" fmla="*/ 728 w 312902"/>
                    <a:gd name="connsiteY63" fmla="*/ 141122 h 312902"/>
                    <a:gd name="connsiteX64" fmla="*/ 0 w 312902"/>
                    <a:gd name="connsiteY64" fmla="*/ 156468 h 3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902" h="312902">
                      <a:moveTo>
                        <a:pt x="0" y="156468"/>
                      </a:moveTo>
                      <a:cubicBezTo>
                        <a:pt x="0" y="161594"/>
                        <a:pt x="232" y="166688"/>
                        <a:pt x="728" y="171781"/>
                      </a:cubicBezTo>
                      <a:cubicBezTo>
                        <a:pt x="1257" y="176907"/>
                        <a:pt x="1984" y="181967"/>
                        <a:pt x="3010" y="186994"/>
                      </a:cubicBezTo>
                      <a:cubicBezTo>
                        <a:pt x="4002" y="192021"/>
                        <a:pt x="5226" y="196982"/>
                        <a:pt x="6714" y="201877"/>
                      </a:cubicBezTo>
                      <a:cubicBezTo>
                        <a:pt x="8202" y="206772"/>
                        <a:pt x="9922" y="211601"/>
                        <a:pt x="11906" y="216330"/>
                      </a:cubicBezTo>
                      <a:cubicBezTo>
                        <a:pt x="13858" y="221059"/>
                        <a:pt x="16040" y="225690"/>
                        <a:pt x="18455" y="230221"/>
                      </a:cubicBezTo>
                      <a:cubicBezTo>
                        <a:pt x="20869" y="234718"/>
                        <a:pt x="23515" y="239117"/>
                        <a:pt x="26359" y="243384"/>
                      </a:cubicBezTo>
                      <a:cubicBezTo>
                        <a:pt x="29203" y="247650"/>
                        <a:pt x="32246" y="251751"/>
                        <a:pt x="35487" y="255720"/>
                      </a:cubicBezTo>
                      <a:cubicBezTo>
                        <a:pt x="38761" y="259689"/>
                        <a:pt x="42201" y="263459"/>
                        <a:pt x="45806" y="267097"/>
                      </a:cubicBezTo>
                      <a:cubicBezTo>
                        <a:pt x="49444" y="270702"/>
                        <a:pt x="53214" y="274141"/>
                        <a:pt x="57183" y="277416"/>
                      </a:cubicBezTo>
                      <a:cubicBezTo>
                        <a:pt x="61152" y="280657"/>
                        <a:pt x="65253" y="283699"/>
                        <a:pt x="69519" y="286544"/>
                      </a:cubicBezTo>
                      <a:cubicBezTo>
                        <a:pt x="73786" y="289388"/>
                        <a:pt x="78184" y="292034"/>
                        <a:pt x="82682" y="294448"/>
                      </a:cubicBezTo>
                      <a:cubicBezTo>
                        <a:pt x="87213" y="296863"/>
                        <a:pt x="91843" y="299045"/>
                        <a:pt x="96573" y="300997"/>
                      </a:cubicBezTo>
                      <a:cubicBezTo>
                        <a:pt x="101302" y="302981"/>
                        <a:pt x="106131" y="304701"/>
                        <a:pt x="111026" y="306189"/>
                      </a:cubicBezTo>
                      <a:cubicBezTo>
                        <a:pt x="115921" y="307677"/>
                        <a:pt x="120882" y="308901"/>
                        <a:pt x="125909" y="309893"/>
                      </a:cubicBezTo>
                      <a:cubicBezTo>
                        <a:pt x="130936" y="310919"/>
                        <a:pt x="135996" y="311646"/>
                        <a:pt x="141122" y="312175"/>
                      </a:cubicBezTo>
                      <a:cubicBezTo>
                        <a:pt x="146215" y="312671"/>
                        <a:pt x="151309" y="312903"/>
                        <a:pt x="156435" y="312903"/>
                      </a:cubicBezTo>
                      <a:cubicBezTo>
                        <a:pt x="161561" y="312903"/>
                        <a:pt x="166688" y="312671"/>
                        <a:pt x="171781" y="312175"/>
                      </a:cubicBezTo>
                      <a:cubicBezTo>
                        <a:pt x="176874" y="311646"/>
                        <a:pt x="181934" y="310919"/>
                        <a:pt x="186961" y="309893"/>
                      </a:cubicBezTo>
                      <a:cubicBezTo>
                        <a:pt x="191988" y="308901"/>
                        <a:pt x="196949" y="307677"/>
                        <a:pt x="201877" y="306189"/>
                      </a:cubicBezTo>
                      <a:cubicBezTo>
                        <a:pt x="206772" y="304701"/>
                        <a:pt x="211601" y="302981"/>
                        <a:pt x="216330" y="300997"/>
                      </a:cubicBezTo>
                      <a:cubicBezTo>
                        <a:pt x="221059" y="299045"/>
                        <a:pt x="225690" y="296863"/>
                        <a:pt x="230188" y="294448"/>
                      </a:cubicBezTo>
                      <a:cubicBezTo>
                        <a:pt x="234718" y="292034"/>
                        <a:pt x="239117" y="289388"/>
                        <a:pt x="243384" y="286544"/>
                      </a:cubicBezTo>
                      <a:cubicBezTo>
                        <a:pt x="247617" y="283699"/>
                        <a:pt x="251751" y="280657"/>
                        <a:pt x="255687" y="277416"/>
                      </a:cubicBezTo>
                      <a:cubicBezTo>
                        <a:pt x="259655" y="274141"/>
                        <a:pt x="263459" y="270702"/>
                        <a:pt x="267064" y="267097"/>
                      </a:cubicBezTo>
                      <a:cubicBezTo>
                        <a:pt x="270702" y="263459"/>
                        <a:pt x="274141" y="259689"/>
                        <a:pt x="277383" y="255720"/>
                      </a:cubicBezTo>
                      <a:cubicBezTo>
                        <a:pt x="280624" y="251751"/>
                        <a:pt x="283699" y="247650"/>
                        <a:pt x="286544" y="243384"/>
                      </a:cubicBezTo>
                      <a:cubicBezTo>
                        <a:pt x="289388" y="239117"/>
                        <a:pt x="292001" y="234718"/>
                        <a:pt x="294415" y="230221"/>
                      </a:cubicBezTo>
                      <a:cubicBezTo>
                        <a:pt x="296829" y="225690"/>
                        <a:pt x="299045" y="221059"/>
                        <a:pt x="300997" y="216330"/>
                      </a:cubicBezTo>
                      <a:cubicBezTo>
                        <a:pt x="302948" y="211601"/>
                        <a:pt x="304668" y="206772"/>
                        <a:pt x="306156" y="201877"/>
                      </a:cubicBezTo>
                      <a:cubicBezTo>
                        <a:pt x="307644" y="196982"/>
                        <a:pt x="308901" y="192021"/>
                        <a:pt x="309893" y="186994"/>
                      </a:cubicBezTo>
                      <a:cubicBezTo>
                        <a:pt x="310885" y="181967"/>
                        <a:pt x="311646" y="176907"/>
                        <a:pt x="312142" y="171781"/>
                      </a:cubicBezTo>
                      <a:cubicBezTo>
                        <a:pt x="312638" y="166688"/>
                        <a:pt x="312903" y="161594"/>
                        <a:pt x="312903" y="156468"/>
                      </a:cubicBezTo>
                      <a:cubicBezTo>
                        <a:pt x="312903" y="151342"/>
                        <a:pt x="312638" y="146215"/>
                        <a:pt x="312142" y="141122"/>
                      </a:cubicBezTo>
                      <a:cubicBezTo>
                        <a:pt x="311646" y="136029"/>
                        <a:pt x="310885" y="130969"/>
                        <a:pt x="309893" y="125942"/>
                      </a:cubicBezTo>
                      <a:cubicBezTo>
                        <a:pt x="308901" y="120915"/>
                        <a:pt x="307644" y="115954"/>
                        <a:pt x="306156" y="111026"/>
                      </a:cubicBezTo>
                      <a:cubicBezTo>
                        <a:pt x="304668" y="106131"/>
                        <a:pt x="302948" y="101302"/>
                        <a:pt x="300997" y="96573"/>
                      </a:cubicBezTo>
                      <a:cubicBezTo>
                        <a:pt x="299045" y="91843"/>
                        <a:pt x="296829" y="87213"/>
                        <a:pt x="294415" y="82715"/>
                      </a:cubicBezTo>
                      <a:cubicBezTo>
                        <a:pt x="292001" y="78184"/>
                        <a:pt x="289388" y="73786"/>
                        <a:pt x="286544" y="69519"/>
                      </a:cubicBezTo>
                      <a:cubicBezTo>
                        <a:pt x="283699" y="65286"/>
                        <a:pt x="280624" y="61152"/>
                        <a:pt x="277383" y="57216"/>
                      </a:cubicBezTo>
                      <a:cubicBezTo>
                        <a:pt x="274141" y="53247"/>
                        <a:pt x="270702" y="49444"/>
                        <a:pt x="267064" y="45839"/>
                      </a:cubicBezTo>
                      <a:cubicBezTo>
                        <a:pt x="263459" y="42201"/>
                        <a:pt x="259655" y="38761"/>
                        <a:pt x="255687" y="35520"/>
                      </a:cubicBezTo>
                      <a:cubicBezTo>
                        <a:pt x="251751" y="32279"/>
                        <a:pt x="247617" y="29203"/>
                        <a:pt x="243384" y="26359"/>
                      </a:cubicBezTo>
                      <a:cubicBezTo>
                        <a:pt x="239117" y="23515"/>
                        <a:pt x="234718" y="20902"/>
                        <a:pt x="230188" y="18488"/>
                      </a:cubicBezTo>
                      <a:cubicBezTo>
                        <a:pt x="225690" y="16073"/>
                        <a:pt x="221059" y="13858"/>
                        <a:pt x="216330" y="11906"/>
                      </a:cubicBezTo>
                      <a:cubicBezTo>
                        <a:pt x="211601" y="9955"/>
                        <a:pt x="206772" y="8235"/>
                        <a:pt x="201877" y="6747"/>
                      </a:cubicBezTo>
                      <a:cubicBezTo>
                        <a:pt x="196949" y="5259"/>
                        <a:pt x="191988" y="4002"/>
                        <a:pt x="186961" y="3010"/>
                      </a:cubicBezTo>
                      <a:cubicBezTo>
                        <a:pt x="181934" y="2017"/>
                        <a:pt x="176874" y="1257"/>
                        <a:pt x="171781" y="761"/>
                      </a:cubicBezTo>
                      <a:cubicBezTo>
                        <a:pt x="166688" y="265"/>
                        <a:pt x="161561" y="0"/>
                        <a:pt x="156435" y="0"/>
                      </a:cubicBezTo>
                      <a:cubicBezTo>
                        <a:pt x="151309" y="0"/>
                        <a:pt x="146215" y="265"/>
                        <a:pt x="141122" y="761"/>
                      </a:cubicBezTo>
                      <a:cubicBezTo>
                        <a:pt x="135996" y="1257"/>
                        <a:pt x="130936" y="2017"/>
                        <a:pt x="125909" y="3010"/>
                      </a:cubicBezTo>
                      <a:cubicBezTo>
                        <a:pt x="120882" y="4002"/>
                        <a:pt x="115921" y="5259"/>
                        <a:pt x="111026" y="6747"/>
                      </a:cubicBezTo>
                      <a:cubicBezTo>
                        <a:pt x="106131" y="8235"/>
                        <a:pt x="101302" y="9955"/>
                        <a:pt x="96573" y="11906"/>
                      </a:cubicBezTo>
                      <a:cubicBezTo>
                        <a:pt x="91843" y="13858"/>
                        <a:pt x="87213" y="16073"/>
                        <a:pt x="82682" y="18488"/>
                      </a:cubicBezTo>
                      <a:cubicBezTo>
                        <a:pt x="78184" y="20902"/>
                        <a:pt x="73786" y="23515"/>
                        <a:pt x="69519" y="26359"/>
                      </a:cubicBezTo>
                      <a:cubicBezTo>
                        <a:pt x="65253" y="29203"/>
                        <a:pt x="61152" y="32279"/>
                        <a:pt x="57183" y="35520"/>
                      </a:cubicBezTo>
                      <a:cubicBezTo>
                        <a:pt x="53214" y="38761"/>
                        <a:pt x="49444" y="42201"/>
                        <a:pt x="45806" y="45839"/>
                      </a:cubicBezTo>
                      <a:cubicBezTo>
                        <a:pt x="42201" y="49444"/>
                        <a:pt x="38761" y="53247"/>
                        <a:pt x="35487" y="57216"/>
                      </a:cubicBezTo>
                      <a:cubicBezTo>
                        <a:pt x="32246" y="61152"/>
                        <a:pt x="29203" y="65286"/>
                        <a:pt x="26359" y="69519"/>
                      </a:cubicBezTo>
                      <a:cubicBezTo>
                        <a:pt x="23515" y="73786"/>
                        <a:pt x="20869" y="78184"/>
                        <a:pt x="18455" y="82715"/>
                      </a:cubicBezTo>
                      <a:cubicBezTo>
                        <a:pt x="16040" y="87213"/>
                        <a:pt x="13858" y="91843"/>
                        <a:pt x="11906" y="96573"/>
                      </a:cubicBezTo>
                      <a:cubicBezTo>
                        <a:pt x="9922" y="101302"/>
                        <a:pt x="8202" y="106131"/>
                        <a:pt x="6714" y="111026"/>
                      </a:cubicBezTo>
                      <a:cubicBezTo>
                        <a:pt x="5226" y="115954"/>
                        <a:pt x="4002" y="120915"/>
                        <a:pt x="3010" y="125942"/>
                      </a:cubicBezTo>
                      <a:cubicBezTo>
                        <a:pt x="1984" y="130969"/>
                        <a:pt x="1257" y="136029"/>
                        <a:pt x="728" y="141122"/>
                      </a:cubicBezTo>
                      <a:cubicBezTo>
                        <a:pt x="232" y="146215"/>
                        <a:pt x="0" y="151342"/>
                        <a:pt x="0" y="156468"/>
                      </a:cubicBezTo>
                      <a:close/>
                    </a:path>
                  </a:pathLst>
                </a:custGeom>
                <a:solidFill>
                  <a:srgbClr val="FFFFFF"/>
                </a:solidFill>
                <a:ln w="84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7780B840-2078-F8FA-BB54-5AD97FDF2A10}"/>
                    </a:ext>
                  </a:extLst>
                </p:cNvPr>
                <p:cNvSpPr/>
                <p:nvPr/>
              </p:nvSpPr>
              <p:spPr>
                <a:xfrm>
                  <a:off x="22258243" y="-6408718"/>
                  <a:ext cx="591447" cy="303953"/>
                </a:xfrm>
                <a:custGeom>
                  <a:avLst/>
                  <a:gdLst>
                    <a:gd name="connsiteX0" fmla="*/ 337013 w 591447"/>
                    <a:gd name="connsiteY0" fmla="*/ 0 h 303953"/>
                    <a:gd name="connsiteX1" fmla="*/ 557874 w 591447"/>
                    <a:gd name="connsiteY1" fmla="*/ 86056 h 303953"/>
                    <a:gd name="connsiteX2" fmla="*/ 564026 w 591447"/>
                    <a:gd name="connsiteY2" fmla="*/ 181372 h 303953"/>
                    <a:gd name="connsiteX3" fmla="*/ 367738 w 591447"/>
                    <a:gd name="connsiteY3" fmla="*/ 288561 h 303953"/>
                    <a:gd name="connsiteX4" fmla="*/ 258299 w 591447"/>
                    <a:gd name="connsiteY4" fmla="*/ 293919 h 303953"/>
                    <a:gd name="connsiteX5" fmla="*/ 0 w 591447"/>
                    <a:gd name="connsiteY5" fmla="*/ 184084 h 3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447" h="303953">
                      <a:moveTo>
                        <a:pt x="337013" y="0"/>
                      </a:moveTo>
                      <a:lnTo>
                        <a:pt x="557874" y="86056"/>
                      </a:lnTo>
                      <a:cubicBezTo>
                        <a:pt x="599612" y="102328"/>
                        <a:pt x="603316" y="159908"/>
                        <a:pt x="564026" y="181372"/>
                      </a:cubicBezTo>
                      <a:lnTo>
                        <a:pt x="367738" y="288561"/>
                      </a:lnTo>
                      <a:cubicBezTo>
                        <a:pt x="334003" y="307016"/>
                        <a:pt x="293688" y="308967"/>
                        <a:pt x="258299" y="293919"/>
                      </a:cubicBezTo>
                      <a:lnTo>
                        <a:pt x="0" y="184084"/>
                      </a:lnTo>
                      <a:close/>
                    </a:path>
                  </a:pathLst>
                </a:custGeom>
                <a:solidFill>
                  <a:schemeClr val="accent2"/>
                </a:solidFill>
                <a:ln w="84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85968A7-484F-E1BA-455D-CE9123C9BF73}"/>
                    </a:ext>
                  </a:extLst>
                </p:cNvPr>
                <p:cNvSpPr/>
                <p:nvPr/>
              </p:nvSpPr>
              <p:spPr>
                <a:xfrm>
                  <a:off x="22230462" y="-6755156"/>
                  <a:ext cx="385075" cy="479655"/>
                </a:xfrm>
                <a:custGeom>
                  <a:avLst/>
                  <a:gdLst>
                    <a:gd name="connsiteX0" fmla="*/ 337013 w 385075"/>
                    <a:gd name="connsiteY0" fmla="*/ 295572 h 479655"/>
                    <a:gd name="connsiteX1" fmla="*/ 383977 w 385075"/>
                    <a:gd name="connsiteY1" fmla="*/ 63235 h 479655"/>
                    <a:gd name="connsiteX2" fmla="*/ 307082 w 385075"/>
                    <a:gd name="connsiteY2" fmla="*/ 6581 h 479655"/>
                    <a:gd name="connsiteX3" fmla="*/ 110827 w 385075"/>
                    <a:gd name="connsiteY3" fmla="*/ 113770 h 479655"/>
                    <a:gd name="connsiteX4" fmla="*/ 47162 w 385075"/>
                    <a:gd name="connsiteY4" fmla="*/ 202968 h 479655"/>
                    <a:gd name="connsiteX5" fmla="*/ 0 w 385075"/>
                    <a:gd name="connsiteY5" fmla="*/ 479656 h 47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75" h="479655">
                      <a:moveTo>
                        <a:pt x="337013" y="295572"/>
                      </a:moveTo>
                      <a:lnTo>
                        <a:pt x="383977" y="63235"/>
                      </a:lnTo>
                      <a:cubicBezTo>
                        <a:pt x="392840" y="19347"/>
                        <a:pt x="346373" y="-14884"/>
                        <a:pt x="307082" y="6581"/>
                      </a:cubicBezTo>
                      <a:lnTo>
                        <a:pt x="110827" y="113770"/>
                      </a:lnTo>
                      <a:cubicBezTo>
                        <a:pt x="77093" y="132225"/>
                        <a:pt x="53644" y="165066"/>
                        <a:pt x="47162" y="202968"/>
                      </a:cubicBezTo>
                      <a:lnTo>
                        <a:pt x="0" y="479656"/>
                      </a:lnTo>
                      <a:close/>
                    </a:path>
                  </a:pathLst>
                </a:custGeom>
                <a:solidFill>
                  <a:schemeClr val="accent2"/>
                </a:solidFill>
                <a:ln w="8467"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B2156A4-4CC5-5874-8308-BDF63D9DA373}"/>
                    </a:ext>
                  </a:extLst>
                </p:cNvPr>
                <p:cNvSpPr/>
                <p:nvPr/>
              </p:nvSpPr>
              <p:spPr>
                <a:xfrm>
                  <a:off x="21424129" y="-6512826"/>
                  <a:ext cx="1239251" cy="744690"/>
                </a:xfrm>
                <a:custGeom>
                  <a:avLst/>
                  <a:gdLst>
                    <a:gd name="connsiteX0" fmla="*/ 9177 w 1239251"/>
                    <a:gd name="connsiteY0" fmla="*/ 705770 h 744690"/>
                    <a:gd name="connsiteX1" fmla="*/ 110512 w 1239251"/>
                    <a:gd name="connsiteY1" fmla="*/ 735536 h 744690"/>
                    <a:gd name="connsiteX2" fmla="*/ 1200331 w 1239251"/>
                    <a:gd name="connsiteY2" fmla="*/ 140257 h 744690"/>
                    <a:gd name="connsiteX3" fmla="*/ 1230097 w 1239251"/>
                    <a:gd name="connsiteY3" fmla="*/ 38888 h 744690"/>
                    <a:gd name="connsiteX4" fmla="*/ 1128728 w 1239251"/>
                    <a:gd name="connsiteY4" fmla="*/ 9156 h 744690"/>
                    <a:gd name="connsiteX5" fmla="*/ 38909 w 1239251"/>
                    <a:gd name="connsiteY5" fmla="*/ 604402 h 744690"/>
                    <a:gd name="connsiteX6" fmla="*/ 9177 w 1239251"/>
                    <a:gd name="connsiteY6" fmla="*/ 705770 h 7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251" h="744690">
                      <a:moveTo>
                        <a:pt x="9177" y="705770"/>
                      </a:moveTo>
                      <a:cubicBezTo>
                        <a:pt x="28921" y="741985"/>
                        <a:pt x="74331" y="755314"/>
                        <a:pt x="110512" y="735536"/>
                      </a:cubicBezTo>
                      <a:lnTo>
                        <a:pt x="1200331" y="140257"/>
                      </a:lnTo>
                      <a:cubicBezTo>
                        <a:pt x="1236546" y="120479"/>
                        <a:pt x="1249874" y="75103"/>
                        <a:pt x="1230097" y="38888"/>
                      </a:cubicBezTo>
                      <a:cubicBezTo>
                        <a:pt x="1210319" y="2706"/>
                        <a:pt x="1164943" y="-10622"/>
                        <a:pt x="1128728" y="9156"/>
                      </a:cubicBezTo>
                      <a:lnTo>
                        <a:pt x="38909" y="604402"/>
                      </a:lnTo>
                      <a:cubicBezTo>
                        <a:pt x="2695" y="624180"/>
                        <a:pt x="-10634" y="669589"/>
                        <a:pt x="9177" y="705770"/>
                      </a:cubicBezTo>
                      <a:close/>
                    </a:path>
                  </a:pathLst>
                </a:custGeom>
                <a:solidFill>
                  <a:schemeClr val="bg1">
                    <a:lumMod val="75000"/>
                  </a:schemeClr>
                </a:solidFill>
                <a:ln w="8467" cap="flat">
                  <a:noFill/>
                  <a:prstDash val="solid"/>
                  <a:miter/>
                </a:ln>
              </p:spPr>
              <p:txBody>
                <a:bodyPr rtlCol="0" anchor="ctr"/>
                <a:lstStyle/>
                <a:p>
                  <a:endParaRPr lang="en-GB"/>
                </a:p>
              </p:txBody>
            </p:sp>
          </p:grpSp>
        </p:grpSp>
        <p:grpSp>
          <p:nvGrpSpPr>
            <p:cNvPr id="177" name="Group 176">
              <a:extLst>
                <a:ext uri="{FF2B5EF4-FFF2-40B4-BE49-F238E27FC236}">
                  <a16:creationId xmlns:a16="http://schemas.microsoft.com/office/drawing/2014/main" id="{21E345A3-37A9-9F27-E184-8BD2735964E6}"/>
                </a:ext>
              </a:extLst>
            </p:cNvPr>
            <p:cNvGrpSpPr/>
            <p:nvPr/>
          </p:nvGrpSpPr>
          <p:grpSpPr>
            <a:xfrm>
              <a:off x="7622930" y="-6311"/>
              <a:ext cx="980809" cy="980809"/>
              <a:chOff x="4902054" y="2345455"/>
              <a:chExt cx="980809" cy="980809"/>
            </a:xfrm>
          </p:grpSpPr>
          <p:sp>
            <p:nvSpPr>
              <p:cNvPr id="84" name="Oval 83">
                <a:extLst>
                  <a:ext uri="{FF2B5EF4-FFF2-40B4-BE49-F238E27FC236}">
                    <a16:creationId xmlns:a16="http://schemas.microsoft.com/office/drawing/2014/main" id="{74A22225-EF89-5096-C65F-68940C037582}"/>
                  </a:ext>
                </a:extLst>
              </p:cNvPr>
              <p:cNvSpPr/>
              <p:nvPr/>
            </p:nvSpPr>
            <p:spPr>
              <a:xfrm>
                <a:off x="4902054" y="234545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4" name="Group 173">
                <a:extLst>
                  <a:ext uri="{FF2B5EF4-FFF2-40B4-BE49-F238E27FC236}">
                    <a16:creationId xmlns:a16="http://schemas.microsoft.com/office/drawing/2014/main" id="{DFA7A5CD-9AF8-4A4F-E7CE-DC8FFF1516FE}"/>
                  </a:ext>
                </a:extLst>
              </p:cNvPr>
              <p:cNvGrpSpPr/>
              <p:nvPr/>
            </p:nvGrpSpPr>
            <p:grpSpPr>
              <a:xfrm>
                <a:off x="4986180" y="2528861"/>
                <a:ext cx="826623" cy="585761"/>
                <a:chOff x="23749237" y="-6977272"/>
                <a:chExt cx="3257582" cy="2308386"/>
              </a:xfrm>
            </p:grpSpPr>
            <p:sp>
              <p:nvSpPr>
                <p:cNvPr id="123" name="Freeform: Shape 122">
                  <a:extLst>
                    <a:ext uri="{FF2B5EF4-FFF2-40B4-BE49-F238E27FC236}">
                      <a16:creationId xmlns:a16="http://schemas.microsoft.com/office/drawing/2014/main" id="{2A6313E6-7CDB-BE3A-C3BC-F6DAA7AA97EA}"/>
                    </a:ext>
                  </a:extLst>
                </p:cNvPr>
                <p:cNvSpPr/>
                <p:nvPr/>
              </p:nvSpPr>
              <p:spPr>
                <a:xfrm>
                  <a:off x="24037449" y="-6880645"/>
                  <a:ext cx="1009073" cy="1522322"/>
                </a:xfrm>
                <a:custGeom>
                  <a:avLst/>
                  <a:gdLst>
                    <a:gd name="connsiteX0" fmla="*/ 971800 w 1009073"/>
                    <a:gd name="connsiteY0" fmla="*/ 236150 h 1522322"/>
                    <a:gd name="connsiteX1" fmla="*/ 970775 w 1009073"/>
                    <a:gd name="connsiteY1" fmla="*/ 231387 h 1522322"/>
                    <a:gd name="connsiteX2" fmla="*/ 645503 w 1009073"/>
                    <a:gd name="connsiteY2" fmla="*/ 9865 h 1522322"/>
                    <a:gd name="connsiteX3" fmla="*/ 282130 w 1009073"/>
                    <a:gd name="connsiteY3" fmla="*/ 32983 h 1522322"/>
                    <a:gd name="connsiteX4" fmla="*/ 157082 w 1009073"/>
                    <a:gd name="connsiteY4" fmla="*/ 143182 h 1522322"/>
                    <a:gd name="connsiteX5" fmla="*/ 1837 w 1009073"/>
                    <a:gd name="connsiteY5" fmla="*/ 817803 h 1522322"/>
                    <a:gd name="connsiteX6" fmla="*/ 5178 w 1009073"/>
                    <a:gd name="connsiteY6" fmla="*/ 1522322 h 1522322"/>
                    <a:gd name="connsiteX7" fmla="*/ 1009073 w 1009073"/>
                    <a:gd name="connsiteY7" fmla="*/ 1503802 h 1522322"/>
                    <a:gd name="connsiteX8" fmla="*/ 1009073 w 1009073"/>
                    <a:gd name="connsiteY8" fmla="*/ 752352 h 1522322"/>
                    <a:gd name="connsiteX9" fmla="*/ 971800 w 1009073"/>
                    <a:gd name="connsiteY9" fmla="*/ 236150 h 15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073" h="1522322">
                      <a:moveTo>
                        <a:pt x="971800" y="236150"/>
                      </a:moveTo>
                      <a:cubicBezTo>
                        <a:pt x="971502" y="234562"/>
                        <a:pt x="971172" y="233008"/>
                        <a:pt x="970775" y="231387"/>
                      </a:cubicBezTo>
                      <a:cubicBezTo>
                        <a:pt x="933998" y="67776"/>
                        <a:pt x="805708" y="16182"/>
                        <a:pt x="645503" y="9865"/>
                      </a:cubicBezTo>
                      <a:cubicBezTo>
                        <a:pt x="529615" y="5301"/>
                        <a:pt x="390378" y="-19570"/>
                        <a:pt x="282130" y="32983"/>
                      </a:cubicBezTo>
                      <a:cubicBezTo>
                        <a:pt x="231628" y="57457"/>
                        <a:pt x="190849" y="98401"/>
                        <a:pt x="157082" y="143182"/>
                      </a:cubicBezTo>
                      <a:cubicBezTo>
                        <a:pt x="15629" y="331400"/>
                        <a:pt x="-7588" y="582556"/>
                        <a:pt x="1837" y="817803"/>
                      </a:cubicBezTo>
                      <a:cubicBezTo>
                        <a:pt x="11263" y="1053084"/>
                        <a:pt x="47710" y="1290746"/>
                        <a:pt x="5178" y="1522322"/>
                      </a:cubicBezTo>
                      <a:cubicBezTo>
                        <a:pt x="339909" y="1520702"/>
                        <a:pt x="674541" y="1514517"/>
                        <a:pt x="1009073" y="1503802"/>
                      </a:cubicBezTo>
                      <a:cubicBezTo>
                        <a:pt x="1009073" y="1253340"/>
                        <a:pt x="1009073" y="1002846"/>
                        <a:pt x="1009073" y="752352"/>
                      </a:cubicBezTo>
                      <a:cubicBezTo>
                        <a:pt x="1009073" y="580009"/>
                        <a:pt x="1009205" y="405252"/>
                        <a:pt x="971800" y="236150"/>
                      </a:cubicBezTo>
                    </a:path>
                  </a:pathLst>
                </a:custGeom>
                <a:solidFill>
                  <a:srgbClr val="21335F"/>
                </a:solidFill>
                <a:ln w="8467"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15E5C321-E703-2101-06A8-D3FADFB082C9}"/>
                    </a:ext>
                  </a:extLst>
                </p:cNvPr>
                <p:cNvSpPr/>
                <p:nvPr/>
              </p:nvSpPr>
              <p:spPr>
                <a:xfrm>
                  <a:off x="23749237" y="-5809801"/>
                  <a:ext cx="1628444" cy="889529"/>
                </a:xfrm>
                <a:custGeom>
                  <a:avLst/>
                  <a:gdLst>
                    <a:gd name="connsiteX0" fmla="*/ 1415918 w 1628444"/>
                    <a:gd name="connsiteY0" fmla="*/ 253339 h 889529"/>
                    <a:gd name="connsiteX1" fmla="*/ 981869 w 1628444"/>
                    <a:gd name="connsiteY1" fmla="*/ 0 h 889529"/>
                    <a:gd name="connsiteX2" fmla="*/ 639002 w 1628444"/>
                    <a:gd name="connsiteY2" fmla="*/ 0 h 889529"/>
                    <a:gd name="connsiteX3" fmla="*/ 210311 w 1628444"/>
                    <a:gd name="connsiteY3" fmla="*/ 253074 h 889529"/>
                    <a:gd name="connsiteX4" fmla="*/ 0 w 1628444"/>
                    <a:gd name="connsiteY4" fmla="*/ 592468 h 889529"/>
                    <a:gd name="connsiteX5" fmla="*/ 331 w 1628444"/>
                    <a:gd name="connsiteY5" fmla="*/ 889529 h 889529"/>
                    <a:gd name="connsiteX6" fmla="*/ 1628445 w 1628444"/>
                    <a:gd name="connsiteY6" fmla="*/ 889529 h 889529"/>
                    <a:gd name="connsiteX7" fmla="*/ 1628445 w 1628444"/>
                    <a:gd name="connsiteY7" fmla="*/ 593626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02" y="0"/>
                      </a:lnTo>
                      <a:lnTo>
                        <a:pt x="210311" y="253074"/>
                      </a:lnTo>
                      <a:cubicBezTo>
                        <a:pt x="78317" y="331060"/>
                        <a:pt x="-132" y="457597"/>
                        <a:pt x="0" y="592468"/>
                      </a:cubicBezTo>
                      <a:lnTo>
                        <a:pt x="331" y="889529"/>
                      </a:lnTo>
                      <a:lnTo>
                        <a:pt x="1628445" y="889529"/>
                      </a:lnTo>
                      <a:lnTo>
                        <a:pt x="1628445" y="593626"/>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F6D3143-6CDC-4B1D-ADF6-C91F5678802B}"/>
                    </a:ext>
                  </a:extLst>
                </p:cNvPr>
                <p:cNvSpPr/>
                <p:nvPr/>
              </p:nvSpPr>
              <p:spPr>
                <a:xfrm>
                  <a:off x="24419426" y="-6064065"/>
                  <a:ext cx="278540" cy="256050"/>
                </a:xfrm>
                <a:custGeom>
                  <a:avLst/>
                  <a:gdLst>
                    <a:gd name="connsiteX0" fmla="*/ 278540 w 278540"/>
                    <a:gd name="connsiteY0" fmla="*/ 0 h 256050"/>
                    <a:gd name="connsiteX1" fmla="*/ 0 w 278540"/>
                    <a:gd name="connsiteY1" fmla="*/ 0 h 256050"/>
                    <a:gd name="connsiteX2" fmla="*/ 0 w 278540"/>
                    <a:gd name="connsiteY2" fmla="*/ 256051 h 256050"/>
                    <a:gd name="connsiteX3" fmla="*/ 278540 w 278540"/>
                    <a:gd name="connsiteY3" fmla="*/ 256051 h 256050"/>
                    <a:gd name="connsiteX4" fmla="*/ 278540 w 278540"/>
                    <a:gd name="connsiteY4" fmla="*/ 0 h 25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50">
                      <a:moveTo>
                        <a:pt x="278540" y="0"/>
                      </a:moveTo>
                      <a:lnTo>
                        <a:pt x="0" y="0"/>
                      </a:lnTo>
                      <a:lnTo>
                        <a:pt x="0" y="256051"/>
                      </a:lnTo>
                      <a:lnTo>
                        <a:pt x="278540" y="256051"/>
                      </a:lnTo>
                      <a:lnTo>
                        <a:pt x="278540" y="0"/>
                      </a:lnTo>
                    </a:path>
                  </a:pathLst>
                </a:custGeom>
                <a:solidFill>
                  <a:srgbClr val="EBA691"/>
                </a:solidFill>
                <a:ln w="84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86023F7-FE4A-2AC1-5046-F004355EE109}"/>
                    </a:ext>
                  </a:extLst>
                </p:cNvPr>
                <p:cNvSpPr/>
                <p:nvPr/>
              </p:nvSpPr>
              <p:spPr>
                <a:xfrm>
                  <a:off x="24189437" y="-6793290"/>
                  <a:ext cx="739146" cy="804432"/>
                </a:xfrm>
                <a:custGeom>
                  <a:avLst/>
                  <a:gdLst>
                    <a:gd name="connsiteX0" fmla="*/ 478267 w 739146"/>
                    <a:gd name="connsiteY0" fmla="*/ 804433 h 804432"/>
                    <a:gd name="connsiteX1" fmla="*/ 260846 w 739146"/>
                    <a:gd name="connsiteY1" fmla="*/ 804433 h 804432"/>
                    <a:gd name="connsiteX2" fmla="*/ 0 w 739146"/>
                    <a:gd name="connsiteY2" fmla="*/ 543553 h 804432"/>
                    <a:gd name="connsiteX3" fmla="*/ 0 w 739146"/>
                    <a:gd name="connsiteY3" fmla="*/ 260879 h 804432"/>
                    <a:gd name="connsiteX4" fmla="*/ 260846 w 739146"/>
                    <a:gd name="connsiteY4" fmla="*/ 0 h 804432"/>
                    <a:gd name="connsiteX5" fmla="*/ 478267 w 739146"/>
                    <a:gd name="connsiteY5" fmla="*/ 0 h 804432"/>
                    <a:gd name="connsiteX6" fmla="*/ 739147 w 739146"/>
                    <a:gd name="connsiteY6" fmla="*/ 260879 h 804432"/>
                    <a:gd name="connsiteX7" fmla="*/ 739147 w 739146"/>
                    <a:gd name="connsiteY7" fmla="*/ 543553 h 804432"/>
                    <a:gd name="connsiteX8" fmla="*/ 478267 w 739146"/>
                    <a:gd name="connsiteY8" fmla="*/ 804433 h 80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32">
                      <a:moveTo>
                        <a:pt x="478267" y="804433"/>
                      </a:moveTo>
                      <a:lnTo>
                        <a:pt x="260846" y="804433"/>
                      </a:lnTo>
                      <a:cubicBezTo>
                        <a:pt x="117343" y="804433"/>
                        <a:pt x="0" y="687057"/>
                        <a:pt x="0" y="543553"/>
                      </a:cubicBezTo>
                      <a:lnTo>
                        <a:pt x="0" y="260879"/>
                      </a:lnTo>
                      <a:cubicBezTo>
                        <a:pt x="0" y="117376"/>
                        <a:pt x="117343" y="0"/>
                        <a:pt x="260846" y="0"/>
                      </a:cubicBezTo>
                      <a:lnTo>
                        <a:pt x="478267" y="0"/>
                      </a:lnTo>
                      <a:cubicBezTo>
                        <a:pt x="621771" y="0"/>
                        <a:pt x="739147" y="117376"/>
                        <a:pt x="739147" y="260879"/>
                      </a:cubicBezTo>
                      <a:lnTo>
                        <a:pt x="739147" y="543553"/>
                      </a:lnTo>
                      <a:cubicBezTo>
                        <a:pt x="739147" y="687057"/>
                        <a:pt x="621771" y="804433"/>
                        <a:pt x="478267" y="804433"/>
                      </a:cubicBezTo>
                    </a:path>
                  </a:pathLst>
                </a:custGeom>
                <a:solidFill>
                  <a:srgbClr val="ECB695"/>
                </a:solidFill>
                <a:ln w="8467"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8C1E764-2436-38FF-90D5-F71E624EA0C5}"/>
                    </a:ext>
                  </a:extLst>
                </p:cNvPr>
                <p:cNvSpPr/>
                <p:nvPr/>
              </p:nvSpPr>
              <p:spPr>
                <a:xfrm>
                  <a:off x="24127280" y="-6845928"/>
                  <a:ext cx="879861" cy="736552"/>
                </a:xfrm>
                <a:custGeom>
                  <a:avLst/>
                  <a:gdLst>
                    <a:gd name="connsiteX0" fmla="*/ 535894 w 879861"/>
                    <a:gd name="connsiteY0" fmla="*/ 36730 h 736552"/>
                    <a:gd name="connsiteX1" fmla="*/ 483605 w 879861"/>
                    <a:gd name="connsiteY1" fmla="*/ 326382 h 736552"/>
                    <a:gd name="connsiteX2" fmla="*/ 248788 w 879861"/>
                    <a:gd name="connsiteY2" fmla="*/ 524853 h 736552"/>
                    <a:gd name="connsiteX3" fmla="*/ 27365 w 879861"/>
                    <a:gd name="connsiteY3" fmla="*/ 736553 h 736552"/>
                    <a:gd name="connsiteX4" fmla="*/ 75949 w 879861"/>
                    <a:gd name="connsiteY4" fmla="*/ 197497 h 736552"/>
                    <a:gd name="connsiteX5" fmla="*/ 174341 w 879861"/>
                    <a:gd name="connsiteY5" fmla="*/ 69670 h 736552"/>
                    <a:gd name="connsiteX6" fmla="*/ 353530 w 879861"/>
                    <a:gd name="connsiteY6" fmla="*/ 17184 h 736552"/>
                    <a:gd name="connsiteX7" fmla="*/ 518233 w 879861"/>
                    <a:gd name="connsiteY7" fmla="*/ 2268 h 736552"/>
                    <a:gd name="connsiteX8" fmla="*/ 671856 w 879861"/>
                    <a:gd name="connsiteY8" fmla="*/ 17713 h 736552"/>
                    <a:gd name="connsiteX9" fmla="*/ 818667 w 879861"/>
                    <a:gd name="connsiteY9" fmla="*/ 232257 h 736552"/>
                    <a:gd name="connsiteX10" fmla="*/ 873965 w 879861"/>
                    <a:gd name="connsiteY10" fmla="*/ 675136 h 736552"/>
                    <a:gd name="connsiteX11" fmla="*/ 673411 w 879861"/>
                    <a:gd name="connsiteY11" fmla="*/ 430893 h 736552"/>
                    <a:gd name="connsiteX12" fmla="*/ 534505 w 879861"/>
                    <a:gd name="connsiteY12" fmla="*/ 154833 h 73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861" h="736552">
                      <a:moveTo>
                        <a:pt x="535894" y="36730"/>
                      </a:moveTo>
                      <a:cubicBezTo>
                        <a:pt x="577863" y="130822"/>
                        <a:pt x="545783" y="244328"/>
                        <a:pt x="483605" y="326382"/>
                      </a:cubicBezTo>
                      <a:cubicBezTo>
                        <a:pt x="421395" y="408436"/>
                        <a:pt x="333355" y="466082"/>
                        <a:pt x="248788" y="524853"/>
                      </a:cubicBezTo>
                      <a:cubicBezTo>
                        <a:pt x="164220" y="583590"/>
                        <a:pt x="79058" y="647454"/>
                        <a:pt x="27365" y="736553"/>
                      </a:cubicBezTo>
                      <a:cubicBezTo>
                        <a:pt x="-21782" y="558852"/>
                        <a:pt x="-4220" y="363556"/>
                        <a:pt x="75949" y="197497"/>
                      </a:cubicBezTo>
                      <a:cubicBezTo>
                        <a:pt x="99596" y="148582"/>
                        <a:pt x="129659" y="100726"/>
                        <a:pt x="174341" y="69670"/>
                      </a:cubicBezTo>
                      <a:cubicBezTo>
                        <a:pt x="226000" y="33786"/>
                        <a:pt x="290989" y="24162"/>
                        <a:pt x="353530" y="17184"/>
                      </a:cubicBezTo>
                      <a:cubicBezTo>
                        <a:pt x="408365" y="10999"/>
                        <a:pt x="463233" y="6005"/>
                        <a:pt x="518233" y="2268"/>
                      </a:cubicBezTo>
                      <a:cubicBezTo>
                        <a:pt x="570124" y="-1271"/>
                        <a:pt x="624331" y="-3421"/>
                        <a:pt x="671856" y="17713"/>
                      </a:cubicBezTo>
                      <a:cubicBezTo>
                        <a:pt x="753646" y="53928"/>
                        <a:pt x="792374" y="146697"/>
                        <a:pt x="818667" y="232257"/>
                      </a:cubicBezTo>
                      <a:cubicBezTo>
                        <a:pt x="862621" y="375562"/>
                        <a:pt x="893280" y="526440"/>
                        <a:pt x="873965" y="675136"/>
                      </a:cubicBezTo>
                      <a:cubicBezTo>
                        <a:pt x="807092" y="593744"/>
                        <a:pt x="740284" y="512318"/>
                        <a:pt x="673411" y="430893"/>
                      </a:cubicBezTo>
                      <a:cubicBezTo>
                        <a:pt x="606736" y="349666"/>
                        <a:pt x="536754" y="259873"/>
                        <a:pt x="534505" y="154833"/>
                      </a:cubicBezTo>
                    </a:path>
                  </a:pathLst>
                </a:custGeom>
                <a:solidFill>
                  <a:srgbClr val="21335F"/>
                </a:solidFill>
                <a:ln w="8467"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922817F7-C2FE-8A6B-EB4F-287F895955F7}"/>
                    </a:ext>
                  </a:extLst>
                </p:cNvPr>
                <p:cNvSpPr/>
                <p:nvPr/>
              </p:nvSpPr>
              <p:spPr>
                <a:xfrm>
                  <a:off x="25378375" y="-5798060"/>
                  <a:ext cx="1628444" cy="889529"/>
                </a:xfrm>
                <a:custGeom>
                  <a:avLst/>
                  <a:gdLst>
                    <a:gd name="connsiteX0" fmla="*/ 1415918 w 1628444"/>
                    <a:gd name="connsiteY0" fmla="*/ 253339 h 889529"/>
                    <a:gd name="connsiteX1" fmla="*/ 981869 w 1628444"/>
                    <a:gd name="connsiteY1" fmla="*/ 0 h 889529"/>
                    <a:gd name="connsiteX2" fmla="*/ 639035 w 1628444"/>
                    <a:gd name="connsiteY2" fmla="*/ 0 h 889529"/>
                    <a:gd name="connsiteX3" fmla="*/ 210311 w 1628444"/>
                    <a:gd name="connsiteY3" fmla="*/ 253074 h 889529"/>
                    <a:gd name="connsiteX4" fmla="*/ 0 w 1628444"/>
                    <a:gd name="connsiteY4" fmla="*/ 592501 h 889529"/>
                    <a:gd name="connsiteX5" fmla="*/ 331 w 1628444"/>
                    <a:gd name="connsiteY5" fmla="*/ 889529 h 889529"/>
                    <a:gd name="connsiteX6" fmla="*/ 1628445 w 1628444"/>
                    <a:gd name="connsiteY6" fmla="*/ 889529 h 889529"/>
                    <a:gd name="connsiteX7" fmla="*/ 1628445 w 1628444"/>
                    <a:gd name="connsiteY7" fmla="*/ 593659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35" y="0"/>
                      </a:lnTo>
                      <a:lnTo>
                        <a:pt x="210311" y="253074"/>
                      </a:lnTo>
                      <a:cubicBezTo>
                        <a:pt x="78251" y="330994"/>
                        <a:pt x="-132" y="457630"/>
                        <a:pt x="0" y="592501"/>
                      </a:cubicBezTo>
                      <a:lnTo>
                        <a:pt x="331" y="889529"/>
                      </a:lnTo>
                      <a:lnTo>
                        <a:pt x="1628445" y="889529"/>
                      </a:lnTo>
                      <a:lnTo>
                        <a:pt x="1628445" y="593659"/>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4961A816-4DB3-C2DE-8B2E-54C85D87A1E4}"/>
                    </a:ext>
                  </a:extLst>
                </p:cNvPr>
                <p:cNvSpPr/>
                <p:nvPr/>
              </p:nvSpPr>
              <p:spPr>
                <a:xfrm>
                  <a:off x="26048565" y="-6052324"/>
                  <a:ext cx="278573" cy="256083"/>
                </a:xfrm>
                <a:custGeom>
                  <a:avLst/>
                  <a:gdLst>
                    <a:gd name="connsiteX0" fmla="*/ 278573 w 278573"/>
                    <a:gd name="connsiteY0" fmla="*/ 0 h 256083"/>
                    <a:gd name="connsiteX1" fmla="*/ 0 w 278573"/>
                    <a:gd name="connsiteY1" fmla="*/ 0 h 256083"/>
                    <a:gd name="connsiteX2" fmla="*/ 0 w 278573"/>
                    <a:gd name="connsiteY2" fmla="*/ 256084 h 256083"/>
                    <a:gd name="connsiteX3" fmla="*/ 278573 w 278573"/>
                    <a:gd name="connsiteY3" fmla="*/ 256084 h 256083"/>
                    <a:gd name="connsiteX4" fmla="*/ 278573 w 278573"/>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3" h="256083">
                      <a:moveTo>
                        <a:pt x="278573" y="0"/>
                      </a:moveTo>
                      <a:lnTo>
                        <a:pt x="0" y="0"/>
                      </a:lnTo>
                      <a:lnTo>
                        <a:pt x="0" y="256084"/>
                      </a:lnTo>
                      <a:lnTo>
                        <a:pt x="278573" y="256084"/>
                      </a:lnTo>
                      <a:lnTo>
                        <a:pt x="278573" y="0"/>
                      </a:lnTo>
                    </a:path>
                  </a:pathLst>
                </a:custGeom>
                <a:solidFill>
                  <a:srgbClr val="EBA691"/>
                </a:solidFill>
                <a:ln w="8467"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68B0045C-3E20-B259-3147-694D35FA163D}"/>
                    </a:ext>
                  </a:extLst>
                </p:cNvPr>
                <p:cNvSpPr/>
                <p:nvPr/>
              </p:nvSpPr>
              <p:spPr>
                <a:xfrm>
                  <a:off x="25818576" y="-6781549"/>
                  <a:ext cx="739146" cy="804465"/>
                </a:xfrm>
                <a:custGeom>
                  <a:avLst/>
                  <a:gdLst>
                    <a:gd name="connsiteX0" fmla="*/ 478201 w 739146"/>
                    <a:gd name="connsiteY0" fmla="*/ 804466 h 804465"/>
                    <a:gd name="connsiteX1" fmla="*/ 260846 w 739146"/>
                    <a:gd name="connsiteY1" fmla="*/ 804466 h 804465"/>
                    <a:gd name="connsiteX2" fmla="*/ 0 w 739146"/>
                    <a:gd name="connsiteY2" fmla="*/ 543553 h 804465"/>
                    <a:gd name="connsiteX3" fmla="*/ 0 w 739146"/>
                    <a:gd name="connsiteY3" fmla="*/ 260912 h 804465"/>
                    <a:gd name="connsiteX4" fmla="*/ 260846 w 739146"/>
                    <a:gd name="connsiteY4" fmla="*/ 0 h 804465"/>
                    <a:gd name="connsiteX5" fmla="*/ 478201 w 739146"/>
                    <a:gd name="connsiteY5" fmla="*/ 0 h 804465"/>
                    <a:gd name="connsiteX6" fmla="*/ 739147 w 739146"/>
                    <a:gd name="connsiteY6" fmla="*/ 260912 h 804465"/>
                    <a:gd name="connsiteX7" fmla="*/ 739147 w 739146"/>
                    <a:gd name="connsiteY7" fmla="*/ 543553 h 804465"/>
                    <a:gd name="connsiteX8" fmla="*/ 478201 w 739146"/>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65">
                      <a:moveTo>
                        <a:pt x="478201" y="804466"/>
                      </a:moveTo>
                      <a:lnTo>
                        <a:pt x="260846" y="804466"/>
                      </a:lnTo>
                      <a:cubicBezTo>
                        <a:pt x="117343" y="804466"/>
                        <a:pt x="0" y="687090"/>
                        <a:pt x="0" y="543553"/>
                      </a:cubicBezTo>
                      <a:lnTo>
                        <a:pt x="0" y="260912"/>
                      </a:lnTo>
                      <a:cubicBezTo>
                        <a:pt x="0" y="117376"/>
                        <a:pt x="117343" y="0"/>
                        <a:pt x="260846" y="0"/>
                      </a:cubicBezTo>
                      <a:lnTo>
                        <a:pt x="478201" y="0"/>
                      </a:lnTo>
                      <a:cubicBezTo>
                        <a:pt x="621705" y="0"/>
                        <a:pt x="739147" y="117376"/>
                        <a:pt x="739147" y="260912"/>
                      </a:cubicBezTo>
                      <a:lnTo>
                        <a:pt x="739147" y="543553"/>
                      </a:lnTo>
                      <a:cubicBezTo>
                        <a:pt x="739147" y="687090"/>
                        <a:pt x="621705" y="804466"/>
                        <a:pt x="478201" y="804466"/>
                      </a:cubicBezTo>
                    </a:path>
                  </a:pathLst>
                </a:custGeom>
                <a:solidFill>
                  <a:srgbClr val="ECB695"/>
                </a:solidFill>
                <a:ln w="8467"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1B4C08F7-BD34-9783-F909-73118EF58033}"/>
                    </a:ext>
                  </a:extLst>
                </p:cNvPr>
                <p:cNvSpPr/>
                <p:nvPr/>
              </p:nvSpPr>
              <p:spPr>
                <a:xfrm>
                  <a:off x="25818510" y="-6781615"/>
                  <a:ext cx="739212" cy="465104"/>
                </a:xfrm>
                <a:custGeom>
                  <a:avLst/>
                  <a:gdLst>
                    <a:gd name="connsiteX0" fmla="*/ 71206 w 739212"/>
                    <a:gd name="connsiteY0" fmla="*/ 356526 h 465104"/>
                    <a:gd name="connsiteX1" fmla="*/ 162983 w 739212"/>
                    <a:gd name="connsiteY1" fmla="*/ 284196 h 465104"/>
                    <a:gd name="connsiteX2" fmla="*/ 300302 w 739212"/>
                    <a:gd name="connsiteY2" fmla="*/ 308603 h 465104"/>
                    <a:gd name="connsiteX3" fmla="*/ 457564 w 739212"/>
                    <a:gd name="connsiteY3" fmla="*/ 316938 h 465104"/>
                    <a:gd name="connsiteX4" fmla="*/ 561347 w 739212"/>
                    <a:gd name="connsiteY4" fmla="*/ 281748 h 465104"/>
                    <a:gd name="connsiteX5" fmla="*/ 705710 w 739212"/>
                    <a:gd name="connsiteY5" fmla="*/ 367440 h 465104"/>
                    <a:gd name="connsiteX6" fmla="*/ 722676 w 739212"/>
                    <a:gd name="connsiteY6" fmla="*/ 425847 h 465104"/>
                    <a:gd name="connsiteX7" fmla="*/ 739213 w 739212"/>
                    <a:gd name="connsiteY7" fmla="*/ 465104 h 465104"/>
                    <a:gd name="connsiteX8" fmla="*/ 739213 w 739212"/>
                    <a:gd name="connsiteY8" fmla="*/ 260978 h 465104"/>
                    <a:gd name="connsiteX9" fmla="*/ 478267 w 739212"/>
                    <a:gd name="connsiteY9" fmla="*/ 0 h 465104"/>
                    <a:gd name="connsiteX10" fmla="*/ 260912 w 739212"/>
                    <a:gd name="connsiteY10" fmla="*/ 0 h 465104"/>
                    <a:gd name="connsiteX11" fmla="*/ 0 w 739212"/>
                    <a:gd name="connsiteY11" fmla="*/ 260978 h 465104"/>
                    <a:gd name="connsiteX12" fmla="*/ 0 w 739212"/>
                    <a:gd name="connsiteY12" fmla="*/ 451048 h 465104"/>
                    <a:gd name="connsiteX13" fmla="*/ 71206 w 739212"/>
                    <a:gd name="connsiteY13" fmla="*/ 356526 h 4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9212" h="465104">
                      <a:moveTo>
                        <a:pt x="71206" y="356526"/>
                      </a:moveTo>
                      <a:cubicBezTo>
                        <a:pt x="94192" y="326364"/>
                        <a:pt x="124850" y="296102"/>
                        <a:pt x="162983" y="284196"/>
                      </a:cubicBezTo>
                      <a:cubicBezTo>
                        <a:pt x="213552" y="268453"/>
                        <a:pt x="253305" y="293555"/>
                        <a:pt x="300302" y="308603"/>
                      </a:cubicBezTo>
                      <a:cubicBezTo>
                        <a:pt x="350838" y="324743"/>
                        <a:pt x="405408" y="322957"/>
                        <a:pt x="457564" y="316938"/>
                      </a:cubicBezTo>
                      <a:cubicBezTo>
                        <a:pt x="494539" y="312671"/>
                        <a:pt x="524933" y="287304"/>
                        <a:pt x="561347" y="281748"/>
                      </a:cubicBezTo>
                      <a:cubicBezTo>
                        <a:pt x="622300" y="272455"/>
                        <a:pt x="680012" y="314358"/>
                        <a:pt x="705710" y="367440"/>
                      </a:cubicBezTo>
                      <a:cubicBezTo>
                        <a:pt x="714937" y="386490"/>
                        <a:pt x="716359" y="406235"/>
                        <a:pt x="722676" y="425847"/>
                      </a:cubicBezTo>
                      <a:cubicBezTo>
                        <a:pt x="726414" y="437687"/>
                        <a:pt x="739213" y="452603"/>
                        <a:pt x="739213" y="465104"/>
                      </a:cubicBezTo>
                      <a:cubicBezTo>
                        <a:pt x="739213" y="462194"/>
                        <a:pt x="739213" y="260978"/>
                        <a:pt x="739213" y="260978"/>
                      </a:cubicBezTo>
                      <a:cubicBezTo>
                        <a:pt x="739213" y="117442"/>
                        <a:pt x="621771" y="0"/>
                        <a:pt x="478267" y="0"/>
                      </a:cubicBezTo>
                      <a:lnTo>
                        <a:pt x="260912" y="0"/>
                      </a:lnTo>
                      <a:cubicBezTo>
                        <a:pt x="117409" y="0"/>
                        <a:pt x="0" y="117442"/>
                        <a:pt x="0" y="260978"/>
                      </a:cubicBezTo>
                      <a:lnTo>
                        <a:pt x="0" y="451048"/>
                      </a:lnTo>
                      <a:cubicBezTo>
                        <a:pt x="29369" y="420621"/>
                        <a:pt x="58804" y="372864"/>
                        <a:pt x="71206" y="356526"/>
                      </a:cubicBezTo>
                    </a:path>
                  </a:pathLst>
                </a:custGeom>
                <a:solidFill>
                  <a:srgbClr val="21335F"/>
                </a:solidFill>
                <a:ln w="8467"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B400DBDB-DBE3-5600-842B-A1F045E17805}"/>
                    </a:ext>
                  </a:extLst>
                </p:cNvPr>
                <p:cNvSpPr/>
                <p:nvPr/>
              </p:nvSpPr>
              <p:spPr>
                <a:xfrm>
                  <a:off x="24562103" y="-5798060"/>
                  <a:ext cx="1628411" cy="889529"/>
                </a:xfrm>
                <a:custGeom>
                  <a:avLst/>
                  <a:gdLst>
                    <a:gd name="connsiteX0" fmla="*/ 1415918 w 1628411"/>
                    <a:gd name="connsiteY0" fmla="*/ 253339 h 889529"/>
                    <a:gd name="connsiteX1" fmla="*/ 981869 w 1628411"/>
                    <a:gd name="connsiteY1" fmla="*/ 0 h 889529"/>
                    <a:gd name="connsiteX2" fmla="*/ 639002 w 1628411"/>
                    <a:gd name="connsiteY2" fmla="*/ 0 h 889529"/>
                    <a:gd name="connsiteX3" fmla="*/ 210311 w 1628411"/>
                    <a:gd name="connsiteY3" fmla="*/ 253074 h 889529"/>
                    <a:gd name="connsiteX4" fmla="*/ 0 w 1628411"/>
                    <a:gd name="connsiteY4" fmla="*/ 592501 h 889529"/>
                    <a:gd name="connsiteX5" fmla="*/ 331 w 1628411"/>
                    <a:gd name="connsiteY5" fmla="*/ 889529 h 889529"/>
                    <a:gd name="connsiteX6" fmla="*/ 1628411 w 1628411"/>
                    <a:gd name="connsiteY6" fmla="*/ 889529 h 889529"/>
                    <a:gd name="connsiteX7" fmla="*/ 1628411 w 1628411"/>
                    <a:gd name="connsiteY7" fmla="*/ 593659 h 889529"/>
                    <a:gd name="connsiteX8" fmla="*/ 1415918 w 1628411"/>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11" h="889529">
                      <a:moveTo>
                        <a:pt x="1415918" y="253339"/>
                      </a:moveTo>
                      <a:lnTo>
                        <a:pt x="981869" y="0"/>
                      </a:lnTo>
                      <a:lnTo>
                        <a:pt x="639002" y="0"/>
                      </a:lnTo>
                      <a:lnTo>
                        <a:pt x="210311" y="253074"/>
                      </a:lnTo>
                      <a:cubicBezTo>
                        <a:pt x="78284" y="330994"/>
                        <a:pt x="-132" y="457630"/>
                        <a:pt x="0" y="592501"/>
                      </a:cubicBezTo>
                      <a:lnTo>
                        <a:pt x="331" y="889529"/>
                      </a:lnTo>
                      <a:lnTo>
                        <a:pt x="1628411" y="889529"/>
                      </a:lnTo>
                      <a:lnTo>
                        <a:pt x="1628411" y="593659"/>
                      </a:lnTo>
                      <a:cubicBezTo>
                        <a:pt x="1628411"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4C3B1F1E-EE39-F480-6DA3-27522FB5AC16}"/>
                    </a:ext>
                  </a:extLst>
                </p:cNvPr>
                <p:cNvSpPr/>
                <p:nvPr/>
              </p:nvSpPr>
              <p:spPr>
                <a:xfrm>
                  <a:off x="24562103" y="-5798060"/>
                  <a:ext cx="682392" cy="889529"/>
                </a:xfrm>
                <a:custGeom>
                  <a:avLst/>
                  <a:gdLst>
                    <a:gd name="connsiteX0" fmla="*/ 640358 w 682392"/>
                    <a:gd name="connsiteY0" fmla="*/ 0 h 889529"/>
                    <a:gd name="connsiteX1" fmla="*/ 639002 w 682392"/>
                    <a:gd name="connsiteY1" fmla="*/ 0 h 889529"/>
                    <a:gd name="connsiteX2" fmla="*/ 210311 w 682392"/>
                    <a:gd name="connsiteY2" fmla="*/ 253074 h 889529"/>
                    <a:gd name="connsiteX3" fmla="*/ 0 w 682392"/>
                    <a:gd name="connsiteY3" fmla="*/ 592501 h 889529"/>
                    <a:gd name="connsiteX4" fmla="*/ 331 w 682392"/>
                    <a:gd name="connsiteY4" fmla="*/ 889529 h 889529"/>
                    <a:gd name="connsiteX5" fmla="*/ 680376 w 682392"/>
                    <a:gd name="connsiteY5" fmla="*/ 889529 h 889529"/>
                    <a:gd name="connsiteX6" fmla="*/ 640358 w 682392"/>
                    <a:gd name="connsiteY6" fmla="*/ 0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392" h="889529">
                      <a:moveTo>
                        <a:pt x="640358" y="0"/>
                      </a:moveTo>
                      <a:lnTo>
                        <a:pt x="639002" y="0"/>
                      </a:lnTo>
                      <a:lnTo>
                        <a:pt x="210311" y="253074"/>
                      </a:lnTo>
                      <a:cubicBezTo>
                        <a:pt x="78284" y="330994"/>
                        <a:pt x="-132" y="457630"/>
                        <a:pt x="0" y="592501"/>
                      </a:cubicBezTo>
                      <a:lnTo>
                        <a:pt x="331" y="889529"/>
                      </a:lnTo>
                      <a:lnTo>
                        <a:pt x="680376" y="889529"/>
                      </a:lnTo>
                      <a:cubicBezTo>
                        <a:pt x="686859" y="592237"/>
                        <a:pt x="678789" y="294779"/>
                        <a:pt x="640358" y="0"/>
                      </a:cubicBezTo>
                    </a:path>
                  </a:pathLst>
                </a:custGeom>
                <a:solidFill>
                  <a:schemeClr val="accent1"/>
                </a:solidFill>
                <a:ln w="8467"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5887C85-C732-F3B1-2FBF-BF806A64A6C3}"/>
                    </a:ext>
                  </a:extLst>
                </p:cNvPr>
                <p:cNvSpPr/>
                <p:nvPr/>
              </p:nvSpPr>
              <p:spPr>
                <a:xfrm>
                  <a:off x="25515038" y="-5787940"/>
                  <a:ext cx="675476" cy="879408"/>
                </a:xfrm>
                <a:custGeom>
                  <a:avLst/>
                  <a:gdLst>
                    <a:gd name="connsiteX0" fmla="*/ 462983 w 675476"/>
                    <a:gd name="connsiteY0" fmla="*/ 243218 h 879408"/>
                    <a:gd name="connsiteX1" fmla="*/ 46231 w 675476"/>
                    <a:gd name="connsiteY1" fmla="*/ 0 h 879408"/>
                    <a:gd name="connsiteX2" fmla="*/ 13224 w 675476"/>
                    <a:gd name="connsiteY2" fmla="*/ 879409 h 879408"/>
                    <a:gd name="connsiteX3" fmla="*/ 675476 w 675476"/>
                    <a:gd name="connsiteY3" fmla="*/ 879409 h 879408"/>
                    <a:gd name="connsiteX4" fmla="*/ 675476 w 675476"/>
                    <a:gd name="connsiteY4" fmla="*/ 583539 h 879408"/>
                    <a:gd name="connsiteX5" fmla="*/ 462983 w 675476"/>
                    <a:gd name="connsiteY5" fmla="*/ 243218 h 8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76" h="879408">
                      <a:moveTo>
                        <a:pt x="462983" y="243218"/>
                      </a:moveTo>
                      <a:lnTo>
                        <a:pt x="46231" y="0"/>
                      </a:lnTo>
                      <a:cubicBezTo>
                        <a:pt x="-8207" y="289454"/>
                        <a:pt x="-7943" y="584498"/>
                        <a:pt x="13224" y="879409"/>
                      </a:cubicBezTo>
                      <a:lnTo>
                        <a:pt x="675476" y="879409"/>
                      </a:lnTo>
                      <a:lnTo>
                        <a:pt x="675476" y="583539"/>
                      </a:lnTo>
                      <a:cubicBezTo>
                        <a:pt x="675476" y="448006"/>
                        <a:pt x="596167" y="320940"/>
                        <a:pt x="462983" y="243218"/>
                      </a:cubicBezTo>
                    </a:path>
                  </a:pathLst>
                </a:custGeom>
                <a:solidFill>
                  <a:schemeClr val="accent1"/>
                </a:solidFill>
                <a:ln w="8467"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C980C73-8340-2667-DDD0-F3912B42532A}"/>
                    </a:ext>
                  </a:extLst>
                </p:cNvPr>
                <p:cNvSpPr/>
                <p:nvPr/>
              </p:nvSpPr>
              <p:spPr>
                <a:xfrm>
                  <a:off x="25232292" y="-6052324"/>
                  <a:ext cx="278540" cy="256083"/>
                </a:xfrm>
                <a:custGeom>
                  <a:avLst/>
                  <a:gdLst>
                    <a:gd name="connsiteX0" fmla="*/ 278540 w 278540"/>
                    <a:gd name="connsiteY0" fmla="*/ 0 h 256083"/>
                    <a:gd name="connsiteX1" fmla="*/ 0 w 278540"/>
                    <a:gd name="connsiteY1" fmla="*/ 0 h 256083"/>
                    <a:gd name="connsiteX2" fmla="*/ 0 w 278540"/>
                    <a:gd name="connsiteY2" fmla="*/ 256084 h 256083"/>
                    <a:gd name="connsiteX3" fmla="*/ 278540 w 278540"/>
                    <a:gd name="connsiteY3" fmla="*/ 256084 h 256083"/>
                    <a:gd name="connsiteX4" fmla="*/ 278540 w 278540"/>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83">
                      <a:moveTo>
                        <a:pt x="278540" y="0"/>
                      </a:moveTo>
                      <a:lnTo>
                        <a:pt x="0" y="0"/>
                      </a:lnTo>
                      <a:lnTo>
                        <a:pt x="0" y="256084"/>
                      </a:lnTo>
                      <a:lnTo>
                        <a:pt x="278540" y="256084"/>
                      </a:lnTo>
                      <a:lnTo>
                        <a:pt x="278540" y="0"/>
                      </a:lnTo>
                    </a:path>
                  </a:pathLst>
                </a:custGeom>
                <a:solidFill>
                  <a:srgbClr val="EBA691"/>
                </a:solidFill>
                <a:ln w="8467"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B68B6E8-6CFE-85CC-B55B-8117A19C7EFD}"/>
                    </a:ext>
                  </a:extLst>
                </p:cNvPr>
                <p:cNvSpPr/>
                <p:nvPr/>
              </p:nvSpPr>
              <p:spPr>
                <a:xfrm>
                  <a:off x="25002237" y="-6781549"/>
                  <a:ext cx="739179" cy="804465"/>
                </a:xfrm>
                <a:custGeom>
                  <a:avLst/>
                  <a:gdLst>
                    <a:gd name="connsiteX0" fmla="*/ 478267 w 739179"/>
                    <a:gd name="connsiteY0" fmla="*/ 804466 h 804465"/>
                    <a:gd name="connsiteX1" fmla="*/ 260846 w 739179"/>
                    <a:gd name="connsiteY1" fmla="*/ 804466 h 804465"/>
                    <a:gd name="connsiteX2" fmla="*/ 0 w 739179"/>
                    <a:gd name="connsiteY2" fmla="*/ 543553 h 804465"/>
                    <a:gd name="connsiteX3" fmla="*/ 0 w 739179"/>
                    <a:gd name="connsiteY3" fmla="*/ 260912 h 804465"/>
                    <a:gd name="connsiteX4" fmla="*/ 260846 w 739179"/>
                    <a:gd name="connsiteY4" fmla="*/ 0 h 804465"/>
                    <a:gd name="connsiteX5" fmla="*/ 478267 w 739179"/>
                    <a:gd name="connsiteY5" fmla="*/ 0 h 804465"/>
                    <a:gd name="connsiteX6" fmla="*/ 739180 w 739179"/>
                    <a:gd name="connsiteY6" fmla="*/ 260912 h 804465"/>
                    <a:gd name="connsiteX7" fmla="*/ 739180 w 739179"/>
                    <a:gd name="connsiteY7" fmla="*/ 543553 h 804465"/>
                    <a:gd name="connsiteX8" fmla="*/ 478267 w 739179"/>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79" h="804465">
                      <a:moveTo>
                        <a:pt x="478267" y="804466"/>
                      </a:moveTo>
                      <a:lnTo>
                        <a:pt x="260846" y="804466"/>
                      </a:lnTo>
                      <a:cubicBezTo>
                        <a:pt x="117409" y="804466"/>
                        <a:pt x="0" y="687090"/>
                        <a:pt x="0" y="543553"/>
                      </a:cubicBezTo>
                      <a:lnTo>
                        <a:pt x="0" y="260912"/>
                      </a:lnTo>
                      <a:cubicBezTo>
                        <a:pt x="0" y="117376"/>
                        <a:pt x="117409" y="0"/>
                        <a:pt x="260846" y="0"/>
                      </a:cubicBezTo>
                      <a:lnTo>
                        <a:pt x="478267" y="0"/>
                      </a:lnTo>
                      <a:cubicBezTo>
                        <a:pt x="621771" y="0"/>
                        <a:pt x="739180" y="117376"/>
                        <a:pt x="739180" y="260912"/>
                      </a:cubicBezTo>
                      <a:lnTo>
                        <a:pt x="739180" y="543553"/>
                      </a:lnTo>
                      <a:cubicBezTo>
                        <a:pt x="739180" y="687090"/>
                        <a:pt x="621771" y="804466"/>
                        <a:pt x="478267" y="804466"/>
                      </a:cubicBezTo>
                    </a:path>
                  </a:pathLst>
                </a:custGeom>
                <a:solidFill>
                  <a:srgbClr val="ECB695"/>
                </a:solidFill>
                <a:ln w="8467"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7C93259-9867-2B3F-22D3-787DFB8F38B0}"/>
                    </a:ext>
                  </a:extLst>
                </p:cNvPr>
                <p:cNvSpPr/>
                <p:nvPr/>
              </p:nvSpPr>
              <p:spPr>
                <a:xfrm>
                  <a:off x="24748204" y="-6977272"/>
                  <a:ext cx="1089219" cy="567693"/>
                </a:xfrm>
                <a:custGeom>
                  <a:avLst/>
                  <a:gdLst>
                    <a:gd name="connsiteX0" fmla="*/ 804201 w 1089219"/>
                    <a:gd name="connsiteY0" fmla="*/ 403222 h 567693"/>
                    <a:gd name="connsiteX1" fmla="*/ 806781 w 1089219"/>
                    <a:gd name="connsiteY1" fmla="*/ 403817 h 567693"/>
                    <a:gd name="connsiteX2" fmla="*/ 1002837 w 1089219"/>
                    <a:gd name="connsiteY2" fmla="*/ 560583 h 567693"/>
                    <a:gd name="connsiteX3" fmla="*/ 1031974 w 1089219"/>
                    <a:gd name="connsiteY3" fmla="*/ 567660 h 567693"/>
                    <a:gd name="connsiteX4" fmla="*/ 1051388 w 1089219"/>
                    <a:gd name="connsiteY4" fmla="*/ 264613 h 567693"/>
                    <a:gd name="connsiteX5" fmla="*/ 881922 w 1089219"/>
                    <a:gd name="connsiteY5" fmla="*/ 133942 h 567693"/>
                    <a:gd name="connsiteX6" fmla="*/ 806781 w 1089219"/>
                    <a:gd name="connsiteY6" fmla="*/ 116943 h 567693"/>
                    <a:gd name="connsiteX7" fmla="*/ 685238 w 1089219"/>
                    <a:gd name="connsiteY7" fmla="*/ 24636 h 567693"/>
                    <a:gd name="connsiteX8" fmla="*/ 440267 w 1089219"/>
                    <a:gd name="connsiteY8" fmla="*/ 46894 h 567693"/>
                    <a:gd name="connsiteX9" fmla="*/ 240142 w 1089219"/>
                    <a:gd name="connsiteY9" fmla="*/ 210903 h 567693"/>
                    <a:gd name="connsiteX10" fmla="*/ 0 w 1089219"/>
                    <a:gd name="connsiteY10" fmla="*/ 280290 h 567693"/>
                    <a:gd name="connsiteX11" fmla="*/ 277052 w 1089219"/>
                    <a:gd name="connsiteY11" fmla="*/ 512726 h 567693"/>
                    <a:gd name="connsiteX12" fmla="*/ 650247 w 1089219"/>
                    <a:gd name="connsiteY12" fmla="*/ 438213 h 567693"/>
                    <a:gd name="connsiteX13" fmla="*/ 804201 w 1089219"/>
                    <a:gd name="connsiteY13" fmla="*/ 403222 h 56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219" h="567693">
                      <a:moveTo>
                        <a:pt x="804201" y="403222"/>
                      </a:moveTo>
                      <a:cubicBezTo>
                        <a:pt x="805061" y="403420"/>
                        <a:pt x="805954" y="403619"/>
                        <a:pt x="806781" y="403817"/>
                      </a:cubicBezTo>
                      <a:cubicBezTo>
                        <a:pt x="889033" y="424157"/>
                        <a:pt x="925909" y="525063"/>
                        <a:pt x="1002837" y="560583"/>
                      </a:cubicBezTo>
                      <a:cubicBezTo>
                        <a:pt x="1011998" y="564816"/>
                        <a:pt x="1021887" y="568057"/>
                        <a:pt x="1031974" y="567660"/>
                      </a:cubicBezTo>
                      <a:cubicBezTo>
                        <a:pt x="1130664" y="563791"/>
                        <a:pt x="1077284" y="310585"/>
                        <a:pt x="1051388" y="264613"/>
                      </a:cubicBezTo>
                      <a:cubicBezTo>
                        <a:pt x="1015438" y="200749"/>
                        <a:pt x="954352" y="149751"/>
                        <a:pt x="881922" y="133942"/>
                      </a:cubicBezTo>
                      <a:cubicBezTo>
                        <a:pt x="856820" y="128452"/>
                        <a:pt x="830626" y="126633"/>
                        <a:pt x="806781" y="116943"/>
                      </a:cubicBezTo>
                      <a:cubicBezTo>
                        <a:pt x="759420" y="97727"/>
                        <a:pt x="728927" y="51095"/>
                        <a:pt x="685238" y="24636"/>
                      </a:cubicBezTo>
                      <a:cubicBezTo>
                        <a:pt x="611386" y="-20111"/>
                        <a:pt x="513655" y="1386"/>
                        <a:pt x="440267" y="46894"/>
                      </a:cubicBezTo>
                      <a:cubicBezTo>
                        <a:pt x="366911" y="92370"/>
                        <a:pt x="308835" y="158615"/>
                        <a:pt x="240142" y="210903"/>
                      </a:cubicBezTo>
                      <a:cubicBezTo>
                        <a:pt x="171450" y="263191"/>
                        <a:pt x="83476" y="302316"/>
                        <a:pt x="0" y="280290"/>
                      </a:cubicBezTo>
                      <a:cubicBezTo>
                        <a:pt x="25433" y="406331"/>
                        <a:pt x="149754" y="494900"/>
                        <a:pt x="277052" y="512726"/>
                      </a:cubicBezTo>
                      <a:cubicBezTo>
                        <a:pt x="404383" y="530619"/>
                        <a:pt x="532904" y="490766"/>
                        <a:pt x="650247" y="438213"/>
                      </a:cubicBezTo>
                      <a:cubicBezTo>
                        <a:pt x="699195" y="416319"/>
                        <a:pt x="752111" y="391547"/>
                        <a:pt x="804201" y="403222"/>
                      </a:cubicBezTo>
                    </a:path>
                  </a:pathLst>
                </a:custGeom>
                <a:solidFill>
                  <a:srgbClr val="21335F"/>
                </a:solidFill>
                <a:ln w="8467" cap="flat">
                  <a:noFill/>
                  <a:prstDash val="solid"/>
                  <a:miter/>
                </a:ln>
              </p:spPr>
              <p:txBody>
                <a:bodyPr rtlCol="0" anchor="ctr"/>
                <a:lstStyle/>
                <a:p>
                  <a:endParaRPr lang="en-GB"/>
                </a:p>
              </p:txBody>
            </p:sp>
            <p:grpSp>
              <p:nvGrpSpPr>
                <p:cNvPr id="158" name="Group 157">
                  <a:extLst>
                    <a:ext uri="{FF2B5EF4-FFF2-40B4-BE49-F238E27FC236}">
                      <a16:creationId xmlns:a16="http://schemas.microsoft.com/office/drawing/2014/main" id="{2EA8CF78-AC2A-F200-299D-72A03EA3E4CF}"/>
                    </a:ext>
                  </a:extLst>
                </p:cNvPr>
                <p:cNvGrpSpPr/>
                <p:nvPr/>
              </p:nvGrpSpPr>
              <p:grpSpPr>
                <a:xfrm>
                  <a:off x="25059844" y="-5338735"/>
                  <a:ext cx="669849" cy="669849"/>
                  <a:chOff x="22865859" y="-3354434"/>
                  <a:chExt cx="1504950" cy="1504950"/>
                </a:xfrm>
              </p:grpSpPr>
              <p:sp>
                <p:nvSpPr>
                  <p:cNvPr id="154" name="Freeform: Shape 153">
                    <a:extLst>
                      <a:ext uri="{FF2B5EF4-FFF2-40B4-BE49-F238E27FC236}">
                        <a16:creationId xmlns:a16="http://schemas.microsoft.com/office/drawing/2014/main" id="{0DB7D751-E9D4-6661-CE71-AC58630460EA}"/>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2ABCDFFA-A33D-1598-6191-1ECFC06B9CE3}"/>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grpSp>
        </p:grpSp>
        <p:grpSp>
          <p:nvGrpSpPr>
            <p:cNvPr id="179" name="Group 178">
              <a:extLst>
                <a:ext uri="{FF2B5EF4-FFF2-40B4-BE49-F238E27FC236}">
                  <a16:creationId xmlns:a16="http://schemas.microsoft.com/office/drawing/2014/main" id="{EA906911-C7AF-1830-0454-AC819A1A7259}"/>
                </a:ext>
              </a:extLst>
            </p:cNvPr>
            <p:cNvGrpSpPr/>
            <p:nvPr/>
          </p:nvGrpSpPr>
          <p:grpSpPr>
            <a:xfrm>
              <a:off x="11220136" y="-56265"/>
              <a:ext cx="980809" cy="980809"/>
              <a:chOff x="8499260" y="2295501"/>
              <a:chExt cx="980809" cy="980809"/>
            </a:xfrm>
          </p:grpSpPr>
          <p:sp>
            <p:nvSpPr>
              <p:cNvPr id="91" name="Oval 90">
                <a:extLst>
                  <a:ext uri="{FF2B5EF4-FFF2-40B4-BE49-F238E27FC236}">
                    <a16:creationId xmlns:a16="http://schemas.microsoft.com/office/drawing/2014/main" id="{43A9EBCC-0634-A6C9-AD1B-AD3EC6BC7CFF}"/>
                  </a:ext>
                </a:extLst>
              </p:cNvPr>
              <p:cNvSpPr/>
              <p:nvPr/>
            </p:nvSpPr>
            <p:spPr>
              <a:xfrm>
                <a:off x="8499260" y="2295501"/>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4AEFB6FD-2EDD-D063-C6F7-6A24959DBF22}"/>
                  </a:ext>
                </a:extLst>
              </p:cNvPr>
              <p:cNvGrpSpPr/>
              <p:nvPr/>
            </p:nvGrpSpPr>
            <p:grpSpPr>
              <a:xfrm>
                <a:off x="8552853" y="2360479"/>
                <a:ext cx="603803" cy="866526"/>
                <a:chOff x="28326985" y="-7082298"/>
                <a:chExt cx="1773492" cy="2545159"/>
              </a:xfrm>
            </p:grpSpPr>
            <p:sp>
              <p:nvSpPr>
                <p:cNvPr id="138" name="Freeform: Shape 137">
                  <a:extLst>
                    <a:ext uri="{FF2B5EF4-FFF2-40B4-BE49-F238E27FC236}">
                      <a16:creationId xmlns:a16="http://schemas.microsoft.com/office/drawing/2014/main" id="{51A44FE6-34E4-9042-A7F8-546D70DB6428}"/>
                    </a:ext>
                  </a:extLst>
                </p:cNvPr>
                <p:cNvSpPr/>
                <p:nvPr/>
              </p:nvSpPr>
              <p:spPr>
                <a:xfrm rot="16200000">
                  <a:off x="29251281" y="-6007877"/>
                  <a:ext cx="97565" cy="374683"/>
                </a:xfrm>
                <a:custGeom>
                  <a:avLst/>
                  <a:gdLst>
                    <a:gd name="connsiteX0" fmla="*/ 0 w 97565"/>
                    <a:gd name="connsiteY0" fmla="*/ 48749 h 374683"/>
                    <a:gd name="connsiteX1" fmla="*/ 0 w 97565"/>
                    <a:gd name="connsiteY1" fmla="*/ 325967 h 374683"/>
                    <a:gd name="connsiteX2" fmla="*/ 48783 w 97565"/>
                    <a:gd name="connsiteY2" fmla="*/ 374683 h 374683"/>
                    <a:gd name="connsiteX3" fmla="*/ 97565 w 97565"/>
                    <a:gd name="connsiteY3" fmla="*/ 325967 h 374683"/>
                    <a:gd name="connsiteX4" fmla="*/ 97565 w 97565"/>
                    <a:gd name="connsiteY4" fmla="*/ 48749 h 374683"/>
                    <a:gd name="connsiteX5" fmla="*/ 48783 w 97565"/>
                    <a:gd name="connsiteY5" fmla="*/ 0 h 374683"/>
                    <a:gd name="connsiteX6" fmla="*/ 0 w 97565"/>
                    <a:gd name="connsiteY6" fmla="*/ 48749 h 37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374683">
                      <a:moveTo>
                        <a:pt x="0" y="48749"/>
                      </a:moveTo>
                      <a:lnTo>
                        <a:pt x="0" y="325967"/>
                      </a:lnTo>
                      <a:cubicBezTo>
                        <a:pt x="0" y="352789"/>
                        <a:pt x="21927" y="374683"/>
                        <a:pt x="48783" y="374683"/>
                      </a:cubicBezTo>
                      <a:cubicBezTo>
                        <a:pt x="75671" y="374683"/>
                        <a:pt x="97565" y="352789"/>
                        <a:pt x="97565" y="325967"/>
                      </a:cubicBezTo>
                      <a:lnTo>
                        <a:pt x="97565" y="48749"/>
                      </a:lnTo>
                      <a:cubicBezTo>
                        <a:pt x="97565" y="21696"/>
                        <a:pt x="75671" y="0"/>
                        <a:pt x="48783" y="0"/>
                      </a:cubicBezTo>
                      <a:cubicBezTo>
                        <a:pt x="21927" y="0"/>
                        <a:pt x="0" y="21696"/>
                        <a:pt x="0" y="48749"/>
                      </a:cubicBezTo>
                    </a:path>
                  </a:pathLst>
                </a:custGeom>
                <a:solidFill>
                  <a:srgbClr val="58576F"/>
                </a:solidFill>
                <a:ln w="8467"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A38B1C99-E54F-B19D-7EA5-E3B458DA8939}"/>
                    </a:ext>
                  </a:extLst>
                </p:cNvPr>
                <p:cNvSpPr/>
                <p:nvPr/>
              </p:nvSpPr>
              <p:spPr>
                <a:xfrm rot="16200000">
                  <a:off x="29438623" y="-6029638"/>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grpSp>
              <p:nvGrpSpPr>
                <p:cNvPr id="159" name="Group 158">
                  <a:extLst>
                    <a:ext uri="{FF2B5EF4-FFF2-40B4-BE49-F238E27FC236}">
                      <a16:creationId xmlns:a16="http://schemas.microsoft.com/office/drawing/2014/main" id="{F080B8A7-F91D-BE13-C899-1E81C620346F}"/>
                    </a:ext>
                  </a:extLst>
                </p:cNvPr>
                <p:cNvGrpSpPr/>
                <p:nvPr/>
              </p:nvGrpSpPr>
              <p:grpSpPr>
                <a:xfrm>
                  <a:off x="28326985" y="-6292273"/>
                  <a:ext cx="896897" cy="896897"/>
                  <a:chOff x="22865859" y="-3354434"/>
                  <a:chExt cx="1504950" cy="1504950"/>
                </a:xfrm>
              </p:grpSpPr>
              <p:sp>
                <p:nvSpPr>
                  <p:cNvPr id="160" name="Freeform: Shape 159">
                    <a:extLst>
                      <a:ext uri="{FF2B5EF4-FFF2-40B4-BE49-F238E27FC236}">
                        <a16:creationId xmlns:a16="http://schemas.microsoft.com/office/drawing/2014/main" id="{4352C239-4A30-6BEB-4A8D-5B1BDBABA5C6}"/>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EB905785-FE19-D460-08B3-654591F5EDD1}"/>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sp>
              <p:nvSpPr>
                <p:cNvPr id="164" name="Freeform: Shape 163">
                  <a:extLst>
                    <a:ext uri="{FF2B5EF4-FFF2-40B4-BE49-F238E27FC236}">
                      <a16:creationId xmlns:a16="http://schemas.microsoft.com/office/drawing/2014/main" id="{1E6E1754-3614-EE3C-543C-5A963D3AD2AA}"/>
                    </a:ext>
                  </a:extLst>
                </p:cNvPr>
                <p:cNvSpPr/>
                <p:nvPr/>
              </p:nvSpPr>
              <p:spPr>
                <a:xfrm rot="16200000">
                  <a:off x="29567904" y="-6947126"/>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476B16D5-B2A9-8304-FD67-532FD6CA67C0}"/>
                    </a:ext>
                  </a:extLst>
                </p:cNvPr>
                <p:cNvSpPr/>
                <p:nvPr/>
              </p:nvSpPr>
              <p:spPr>
                <a:xfrm rot="16200000">
                  <a:off x="29567904" y="-5068043"/>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C01F9A0D-FB84-2B77-51F2-0D7D685FEE66}"/>
                    </a:ext>
                  </a:extLst>
                </p:cNvPr>
                <p:cNvSpPr/>
                <p:nvPr/>
              </p:nvSpPr>
              <p:spPr>
                <a:xfrm rot="16200000">
                  <a:off x="28927658" y="-5387521"/>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C6EE8D9F-8ADE-07CE-F81D-CA508A2882EE}"/>
                    </a:ext>
                  </a:extLst>
                </p:cNvPr>
                <p:cNvSpPr/>
                <p:nvPr/>
              </p:nvSpPr>
              <p:spPr>
                <a:xfrm rot="5400000" flipV="1">
                  <a:off x="28927658" y="-6306326"/>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5767AE95-A617-FACC-AB36-2A3F508B062D}"/>
                    </a:ext>
                  </a:extLst>
                </p:cNvPr>
                <p:cNvSpPr/>
                <p:nvPr/>
              </p:nvSpPr>
              <p:spPr>
                <a:xfrm rot="16200000">
                  <a:off x="29546854" y="-6036284"/>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10129" y="0"/>
                        <a:pt x="556187" y="0"/>
                      </a:cubicBezTo>
                      <a:cubicBezTo>
                        <a:pt x="432726" y="0"/>
                        <a:pt x="221225" y="0"/>
                        <a:pt x="97565" y="0"/>
                      </a:cubicBezTo>
                      <a:cubicBezTo>
                        <a:pt x="43822" y="0"/>
                        <a:pt x="0" y="43590"/>
                        <a:pt x="0" y="97466"/>
                      </a:cubicBezTo>
                      <a:cubicBezTo>
                        <a:pt x="0" y="173798"/>
                        <a:pt x="0" y="279665"/>
                        <a:pt x="0" y="356030"/>
                      </a:cubicBezTo>
                      <a:cubicBezTo>
                        <a:pt x="0" y="409906"/>
                        <a:pt x="43822" y="453496"/>
                        <a:pt x="97565" y="453496"/>
                      </a:cubicBezTo>
                      <a:cubicBezTo>
                        <a:pt x="221225" y="453496"/>
                        <a:pt x="432726" y="453496"/>
                        <a:pt x="556187" y="453496"/>
                      </a:cubicBezTo>
                      <a:cubicBezTo>
                        <a:pt x="610129" y="453496"/>
                        <a:pt x="653752" y="409906"/>
                        <a:pt x="653752" y="356030"/>
                      </a:cubicBezTo>
                      <a:cubicBezTo>
                        <a:pt x="653752" y="279665"/>
                        <a:pt x="653752" y="173798"/>
                        <a:pt x="653752" y="97466"/>
                      </a:cubicBezTo>
                    </a:path>
                  </a:pathLst>
                </a:custGeom>
                <a:solidFill>
                  <a:schemeClr val="accent1"/>
                </a:solidFill>
                <a:ln w="8467"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AC9308E3-9F47-42C1-2336-73B7121B4C72}"/>
                    </a:ext>
                  </a:extLst>
                </p:cNvPr>
                <p:cNvSpPr/>
                <p:nvPr/>
              </p:nvSpPr>
              <p:spPr>
                <a:xfrm rot="16200000">
                  <a:off x="29546937" y="-5090680"/>
                  <a:ext cx="653586" cy="453495"/>
                </a:xfrm>
                <a:custGeom>
                  <a:avLst/>
                  <a:gdLst>
                    <a:gd name="connsiteX0" fmla="*/ 653587 w 653586"/>
                    <a:gd name="connsiteY0" fmla="*/ 97466 h 453495"/>
                    <a:gd name="connsiteX1" fmla="*/ 556022 w 653586"/>
                    <a:gd name="connsiteY1" fmla="*/ 0 h 453495"/>
                    <a:gd name="connsiteX2" fmla="*/ 97565 w 653586"/>
                    <a:gd name="connsiteY2" fmla="*/ 0 h 453495"/>
                    <a:gd name="connsiteX3" fmla="*/ 0 w 653586"/>
                    <a:gd name="connsiteY3" fmla="*/ 97466 h 453495"/>
                    <a:gd name="connsiteX4" fmla="*/ 0 w 653586"/>
                    <a:gd name="connsiteY4" fmla="*/ 356030 h 453495"/>
                    <a:gd name="connsiteX5" fmla="*/ 97565 w 653586"/>
                    <a:gd name="connsiteY5" fmla="*/ 453496 h 453495"/>
                    <a:gd name="connsiteX6" fmla="*/ 556022 w 653586"/>
                    <a:gd name="connsiteY6" fmla="*/ 453496 h 453495"/>
                    <a:gd name="connsiteX7" fmla="*/ 653587 w 653586"/>
                    <a:gd name="connsiteY7" fmla="*/ 356030 h 453495"/>
                    <a:gd name="connsiteX8" fmla="*/ 653587 w 653586"/>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86" h="453495">
                      <a:moveTo>
                        <a:pt x="653587" y="97466"/>
                      </a:moveTo>
                      <a:cubicBezTo>
                        <a:pt x="653587" y="43590"/>
                        <a:pt x="609964" y="0"/>
                        <a:pt x="556022" y="0"/>
                      </a:cubicBezTo>
                      <a:cubicBezTo>
                        <a:pt x="432561"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61" y="453496"/>
                        <a:pt x="556022" y="453496"/>
                      </a:cubicBezTo>
                      <a:cubicBezTo>
                        <a:pt x="609964" y="453496"/>
                        <a:pt x="653587" y="409906"/>
                        <a:pt x="653587" y="356030"/>
                      </a:cubicBezTo>
                      <a:cubicBezTo>
                        <a:pt x="653587" y="279665"/>
                        <a:pt x="653587" y="173798"/>
                        <a:pt x="653587" y="97466"/>
                      </a:cubicBezTo>
                    </a:path>
                  </a:pathLst>
                </a:custGeom>
                <a:solidFill>
                  <a:srgbClr val="C5EB6D"/>
                </a:solidFill>
                <a:ln w="8467"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4208DF66-7DB4-D6C5-0EE1-9B7FC5DF2FEA}"/>
                    </a:ext>
                  </a:extLst>
                </p:cNvPr>
                <p:cNvSpPr/>
                <p:nvPr/>
              </p:nvSpPr>
              <p:spPr>
                <a:xfrm rot="16200000">
                  <a:off x="29546854" y="-6982170"/>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09931" y="0"/>
                        <a:pt x="556187" y="0"/>
                      </a:cubicBezTo>
                      <a:cubicBezTo>
                        <a:pt x="432528"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28" y="453496"/>
                        <a:pt x="556187" y="453496"/>
                      </a:cubicBezTo>
                      <a:cubicBezTo>
                        <a:pt x="609931" y="453496"/>
                        <a:pt x="653752" y="409906"/>
                        <a:pt x="653752" y="356030"/>
                      </a:cubicBezTo>
                      <a:cubicBezTo>
                        <a:pt x="653752" y="279665"/>
                        <a:pt x="653752" y="173798"/>
                        <a:pt x="653752" y="97466"/>
                      </a:cubicBezTo>
                    </a:path>
                  </a:pathLst>
                </a:custGeom>
                <a:solidFill>
                  <a:srgbClr val="C5EB6D"/>
                </a:solidFill>
                <a:ln w="8467" cap="flat">
                  <a:noFill/>
                  <a:prstDash val="solid"/>
                  <a:miter/>
                </a:ln>
              </p:spPr>
              <p:txBody>
                <a:bodyPr rtlCol="0" anchor="ctr"/>
                <a:lstStyle/>
                <a:p>
                  <a:endParaRPr lang="en-GB"/>
                </a:p>
              </p:txBody>
            </p:sp>
          </p:grpSp>
        </p:grpSp>
      </p:grpSp>
      <p:sp>
        <p:nvSpPr>
          <p:cNvPr id="10" name="TextBox 9">
            <a:extLst>
              <a:ext uri="{FF2B5EF4-FFF2-40B4-BE49-F238E27FC236}">
                <a16:creationId xmlns:a16="http://schemas.microsoft.com/office/drawing/2014/main" id="{9930E0D4-9A29-9257-E27A-F0BA50AE4E17}"/>
              </a:ext>
            </a:extLst>
          </p:cNvPr>
          <p:cNvSpPr txBox="1"/>
          <p:nvPr/>
        </p:nvSpPr>
        <p:spPr>
          <a:xfrm>
            <a:off x="1319491" y="1108791"/>
            <a:ext cx="6927841" cy="584775"/>
          </a:xfrm>
          <a:prstGeom prst="rect">
            <a:avLst/>
          </a:prstGeom>
          <a:noFill/>
        </p:spPr>
        <p:txBody>
          <a:bodyPr wrap="square">
            <a:spAutoFit/>
          </a:bodyPr>
          <a:lstStyle>
            <a:defPPr>
              <a:defRPr lang="en-US"/>
            </a:defPPr>
            <a:lvl1pPr>
              <a:defRPr sz="3200">
                <a:solidFill>
                  <a:schemeClr val="accent1"/>
                </a:solidFill>
                <a:latin typeface="+mj-lt"/>
              </a:defRPr>
            </a:lvl1pPr>
          </a:lstStyle>
          <a:p>
            <a:r>
              <a:rPr lang="en-US">
                <a:solidFill>
                  <a:schemeClr val="accent2"/>
                </a:solidFill>
              </a:rPr>
              <a:t>SUMMARY</a:t>
            </a:r>
          </a:p>
        </p:txBody>
      </p:sp>
      <p:cxnSp>
        <p:nvCxnSpPr>
          <p:cNvPr id="42" name="Straight Connector 41">
            <a:extLst>
              <a:ext uri="{FF2B5EF4-FFF2-40B4-BE49-F238E27FC236}">
                <a16:creationId xmlns:a16="http://schemas.microsoft.com/office/drawing/2014/main" id="{E94F25FF-6BB0-2B06-11BD-DE77C8B7F3C9}"/>
              </a:ext>
            </a:extLst>
          </p:cNvPr>
          <p:cNvCxnSpPr>
            <a:cxnSpLocks/>
          </p:cNvCxnSpPr>
          <p:nvPr/>
        </p:nvCxnSpPr>
        <p:spPr>
          <a:xfrm>
            <a:off x="171523" y="6528391"/>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36522F5-DED0-68CE-AF02-ED7B2D744B61}"/>
              </a:ext>
            </a:extLst>
          </p:cNvPr>
          <p:cNvSpPr txBox="1"/>
          <p:nvPr/>
        </p:nvSpPr>
        <p:spPr>
          <a:xfrm>
            <a:off x="11394345" y="6545532"/>
            <a:ext cx="537646" cy="230832"/>
          </a:xfrm>
          <a:prstGeom prst="rect">
            <a:avLst/>
          </a:prstGeom>
          <a:noFill/>
        </p:spPr>
        <p:txBody>
          <a:bodyPr wrap="square" rtlCol="0">
            <a:spAutoFit/>
          </a:bodyPr>
          <a:lstStyle/>
          <a:p>
            <a:pPr algn="r"/>
            <a:r>
              <a:rPr lang="en-GB" sz="900"/>
              <a:t>NEXT</a:t>
            </a:r>
          </a:p>
        </p:txBody>
      </p:sp>
      <p:pic>
        <p:nvPicPr>
          <p:cNvPr id="44" name="Graphic 43" descr="Caret Right outline">
            <a:hlinkClick r:id="" action="ppaction://hlinkshowjump?jump=nextslide"/>
            <a:extLst>
              <a:ext uri="{FF2B5EF4-FFF2-40B4-BE49-F238E27FC236}">
                <a16:creationId xmlns:a16="http://schemas.microsoft.com/office/drawing/2014/main" id="{A8CC3216-329B-F0E0-D71D-2E4CA147EE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21833" y="6569840"/>
            <a:ext cx="182856" cy="182856"/>
          </a:xfrm>
          <a:prstGeom prst="rect">
            <a:avLst/>
          </a:prstGeom>
        </p:spPr>
      </p:pic>
      <p:sp>
        <p:nvSpPr>
          <p:cNvPr id="4" name="TextBox 3">
            <a:extLst>
              <a:ext uri="{FF2B5EF4-FFF2-40B4-BE49-F238E27FC236}">
                <a16:creationId xmlns:a16="http://schemas.microsoft.com/office/drawing/2014/main" id="{6DEA3444-F71B-C65C-92AE-09AB735CD647}"/>
              </a:ext>
            </a:extLst>
          </p:cNvPr>
          <p:cNvSpPr txBox="1"/>
          <p:nvPr/>
        </p:nvSpPr>
        <p:spPr>
          <a:xfrm>
            <a:off x="232548" y="6545532"/>
            <a:ext cx="1003560" cy="230832"/>
          </a:xfrm>
          <a:prstGeom prst="rect">
            <a:avLst/>
          </a:prstGeom>
          <a:noFill/>
        </p:spPr>
        <p:txBody>
          <a:bodyPr wrap="square" rtlCol="0">
            <a:spAutoFit/>
          </a:bodyPr>
          <a:lstStyle/>
          <a:p>
            <a:r>
              <a:rPr lang="en-GB" sz="900"/>
              <a:t>BACK</a:t>
            </a:r>
          </a:p>
        </p:txBody>
      </p:sp>
      <p:pic>
        <p:nvPicPr>
          <p:cNvPr id="7" name="Graphic 6" descr="Caret Right outline">
            <a:hlinkClick r:id="" action="ppaction://hlinkshowjump?jump=previousslide"/>
            <a:extLst>
              <a:ext uri="{FF2B5EF4-FFF2-40B4-BE49-F238E27FC236}">
                <a16:creationId xmlns:a16="http://schemas.microsoft.com/office/drawing/2014/main" id="{4EC51EFC-0CB8-78D6-752E-012F6A750F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34238" y="6569840"/>
            <a:ext cx="182856" cy="182856"/>
          </a:xfrm>
          <a:prstGeom prst="rect">
            <a:avLst/>
          </a:prstGeom>
        </p:spPr>
      </p:pic>
      <p:grpSp>
        <p:nvGrpSpPr>
          <p:cNvPr id="9" name="Group 8">
            <a:extLst>
              <a:ext uri="{FF2B5EF4-FFF2-40B4-BE49-F238E27FC236}">
                <a16:creationId xmlns:a16="http://schemas.microsoft.com/office/drawing/2014/main" id="{8F04E158-E071-EB52-E845-64C24F828A7C}"/>
              </a:ext>
            </a:extLst>
          </p:cNvPr>
          <p:cNvGrpSpPr/>
          <p:nvPr/>
        </p:nvGrpSpPr>
        <p:grpSpPr>
          <a:xfrm>
            <a:off x="351011" y="949667"/>
            <a:ext cx="907364" cy="903025"/>
            <a:chOff x="351011" y="949667"/>
            <a:chExt cx="907364" cy="903025"/>
          </a:xfrm>
        </p:grpSpPr>
        <p:sp useBgFill="1">
          <p:nvSpPr>
            <p:cNvPr id="8" name="Oval 7">
              <a:extLst>
                <a:ext uri="{FF2B5EF4-FFF2-40B4-BE49-F238E27FC236}">
                  <a16:creationId xmlns:a16="http://schemas.microsoft.com/office/drawing/2014/main" id="{ADB0315E-AC29-70AE-2177-FB33A125E692}"/>
                </a:ext>
              </a:extLst>
            </p:cNvPr>
            <p:cNvSpPr/>
            <p:nvPr/>
          </p:nvSpPr>
          <p:spPr>
            <a:xfrm>
              <a:off x="351011" y="949667"/>
              <a:ext cx="907364" cy="903025"/>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mj-lt"/>
              </a:endParaRPr>
            </a:p>
          </p:txBody>
        </p:sp>
        <p:pic>
          <p:nvPicPr>
            <p:cNvPr id="2" name="Content Placeholder 4" descr="A screenshot of a computer&#10;&#10;Description automatically generated with medium confidence">
              <a:extLst>
                <a:ext uri="{FF2B5EF4-FFF2-40B4-BE49-F238E27FC236}">
                  <a16:creationId xmlns:a16="http://schemas.microsoft.com/office/drawing/2014/main" id="{29DCD264-8539-4D23-ECE3-C59899115A19}"/>
                </a:ext>
              </a:extLst>
            </p:cNvPr>
            <p:cNvPicPr>
              <a:picLocks noChangeAspect="1"/>
            </p:cNvPicPr>
            <p:nvPr/>
          </p:nvPicPr>
          <p:blipFill rotWithShape="1">
            <a:blip r:embed="rId7"/>
            <a:srcRect l="23887" t="60365" r="72543" b="35332"/>
            <a:stretch/>
          </p:blipFill>
          <p:spPr>
            <a:xfrm>
              <a:off x="553279" y="1057053"/>
              <a:ext cx="667568" cy="671773"/>
            </a:xfrm>
            <a:prstGeom prst="roundRect">
              <a:avLst>
                <a:gd name="adj" fmla="val 31886"/>
              </a:avLst>
            </a:prstGeom>
          </p:spPr>
        </p:pic>
      </p:grpSp>
      <p:sp>
        <p:nvSpPr>
          <p:cNvPr id="19" name="TextBox 18">
            <a:extLst>
              <a:ext uri="{FF2B5EF4-FFF2-40B4-BE49-F238E27FC236}">
                <a16:creationId xmlns:a16="http://schemas.microsoft.com/office/drawing/2014/main" id="{20C3382B-1F72-52E5-D1E3-AAE109AD28BB}"/>
              </a:ext>
            </a:extLst>
          </p:cNvPr>
          <p:cNvSpPr txBox="1"/>
          <p:nvPr/>
        </p:nvSpPr>
        <p:spPr>
          <a:xfrm>
            <a:off x="501763" y="2158756"/>
            <a:ext cx="11599264" cy="992579"/>
          </a:xfrm>
          <a:prstGeom prst="rect">
            <a:avLst/>
          </a:prstGeom>
          <a:noFill/>
        </p:spPr>
        <p:txBody>
          <a:bodyPr wrap="square" rtlCol="0">
            <a:spAutoFit/>
          </a:bodyPr>
          <a:lstStyle/>
          <a:p>
            <a:pPr>
              <a:spcBef>
                <a:spcPts val="300"/>
              </a:spcBef>
            </a:pPr>
            <a:r>
              <a:rPr lang="en-GB" sz="1400">
                <a:latin typeface="+mj-lt"/>
              </a:rPr>
              <a:t>Think about the key messages you would like your audience to walk away with. </a:t>
            </a:r>
          </a:p>
          <a:p>
            <a:pPr>
              <a:spcBef>
                <a:spcPts val="300"/>
              </a:spcBef>
            </a:pPr>
            <a:r>
              <a:rPr lang="en-GB" sz="1400">
                <a:solidFill>
                  <a:schemeClr val="bg1">
                    <a:lumMod val="50000"/>
                  </a:schemeClr>
                </a:solidFill>
              </a:rPr>
              <a:t>These are your summary points</a:t>
            </a:r>
          </a:p>
          <a:p>
            <a:pPr marL="342900" indent="-342900">
              <a:buAutoNum type="arabicPeriod"/>
            </a:pPr>
            <a:endParaRPr lang="en-GB" sz="1400">
              <a:solidFill>
                <a:schemeClr val="bg1">
                  <a:lumMod val="50000"/>
                </a:schemeClr>
              </a:solidFill>
            </a:endParaRPr>
          </a:p>
          <a:p>
            <a:r>
              <a:rPr lang="en-GB" sz="1400" u="sng">
                <a:solidFill>
                  <a:schemeClr val="accent2"/>
                </a:solidFill>
              </a:rPr>
              <a:t>Click here for examples</a:t>
            </a:r>
          </a:p>
        </p:txBody>
      </p:sp>
      <p:sp>
        <p:nvSpPr>
          <p:cNvPr id="22" name="Rectangle: Rounded Corners 21">
            <a:extLst>
              <a:ext uri="{FF2B5EF4-FFF2-40B4-BE49-F238E27FC236}">
                <a16:creationId xmlns:a16="http://schemas.microsoft.com/office/drawing/2014/main" id="{A08C79E7-0D33-084C-EA01-7E65CEA5DA85}"/>
              </a:ext>
            </a:extLst>
          </p:cNvPr>
          <p:cNvSpPr/>
          <p:nvPr/>
        </p:nvSpPr>
        <p:spPr>
          <a:xfrm>
            <a:off x="501763" y="3266501"/>
            <a:ext cx="11430228" cy="1078878"/>
          </a:xfrm>
          <a:prstGeom prst="roundRect">
            <a:avLst>
              <a:gd name="adj" fmla="val 6712"/>
            </a:avLst>
          </a:prstGeom>
          <a:solidFill>
            <a:srgbClr val="F7F7F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97FA1C-1F4F-D9EA-278F-F7FFC82B8501}"/>
              </a:ext>
            </a:extLst>
          </p:cNvPr>
          <p:cNvSpPr txBox="1"/>
          <p:nvPr/>
        </p:nvSpPr>
        <p:spPr>
          <a:xfrm>
            <a:off x="585797" y="3334131"/>
            <a:ext cx="1224331" cy="275269"/>
          </a:xfrm>
          <a:prstGeom prst="rect">
            <a:avLst/>
          </a:prstGeom>
          <a:noFill/>
        </p:spPr>
        <p:txBody>
          <a:bodyPr wrap="square" rtlCol="0">
            <a:spAutoFit/>
          </a:bodyPr>
          <a:lstStyle>
            <a:defPPr>
              <a:defRPr lang="en-US"/>
            </a:defPPr>
            <a:lvl1pPr>
              <a:defRPr sz="1000">
                <a:solidFill>
                  <a:schemeClr val="bg1">
                    <a:lumMod val="50000"/>
                  </a:schemeClr>
                </a:solidFill>
              </a:defRPr>
            </a:lvl1pPr>
          </a:lstStyle>
          <a:p>
            <a:r>
              <a:rPr lang="en-US"/>
              <a:t>User response</a:t>
            </a:r>
          </a:p>
        </p:txBody>
      </p:sp>
    </p:spTree>
    <p:extLst>
      <p:ext uri="{BB962C8B-B14F-4D97-AF65-F5344CB8AC3E}">
        <p14:creationId xmlns:p14="http://schemas.microsoft.com/office/powerpoint/2010/main" val="183906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E580F508-607E-A6DF-C486-FC03F01E78F3}"/>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956FFE9-D8A0-F48D-C80C-F2FE8317D8F0}"/>
              </a:ext>
            </a:extLst>
          </p:cNvPr>
          <p:cNvGrpSpPr/>
          <p:nvPr/>
        </p:nvGrpSpPr>
        <p:grpSpPr>
          <a:xfrm>
            <a:off x="11420734" y="78381"/>
            <a:ext cx="369898" cy="369898"/>
            <a:chOff x="10782482" y="1546362"/>
            <a:chExt cx="3988097" cy="3988097"/>
          </a:xfrm>
        </p:grpSpPr>
        <p:sp>
          <p:nvSpPr>
            <p:cNvPr id="45" name="Freeform: Shape 44">
              <a:extLst>
                <a:ext uri="{FF2B5EF4-FFF2-40B4-BE49-F238E27FC236}">
                  <a16:creationId xmlns:a16="http://schemas.microsoft.com/office/drawing/2014/main" id="{AFBA9FD6-3111-6E6A-76C0-B70F1700C542}"/>
                </a:ext>
              </a:extLst>
            </p:cNvPr>
            <p:cNvSpPr/>
            <p:nvPr/>
          </p:nvSpPr>
          <p:spPr>
            <a:xfrm>
              <a:off x="10782482" y="1546362"/>
              <a:ext cx="3988097" cy="3988097"/>
            </a:xfrm>
            <a:custGeom>
              <a:avLst/>
              <a:gdLst>
                <a:gd name="connsiteX0" fmla="*/ 3988098 w 3988097"/>
                <a:gd name="connsiteY0" fmla="*/ 1994065 h 3988097"/>
                <a:gd name="connsiteX1" fmla="*/ 3507879 w 3988097"/>
                <a:gd name="connsiteY1" fmla="*/ 3292012 h 3988097"/>
                <a:gd name="connsiteX2" fmla="*/ 3183665 w 3988097"/>
                <a:gd name="connsiteY2" fmla="*/ 3594332 h 3988097"/>
                <a:gd name="connsiteX3" fmla="*/ 1994198 w 3988097"/>
                <a:gd name="connsiteY3" fmla="*/ 3988098 h 3988097"/>
                <a:gd name="connsiteX4" fmla="*/ 1193370 w 3988097"/>
                <a:gd name="connsiteY4" fmla="*/ 3820683 h 3988097"/>
                <a:gd name="connsiteX5" fmla="*/ 804102 w 3988097"/>
                <a:gd name="connsiteY5" fmla="*/ 3594332 h 3988097"/>
                <a:gd name="connsiteX6" fmla="*/ 480384 w 3988097"/>
                <a:gd name="connsiteY6" fmla="*/ 3292144 h 3988097"/>
                <a:gd name="connsiteX7" fmla="*/ 0 w 3988097"/>
                <a:gd name="connsiteY7" fmla="*/ 1994065 h 3988097"/>
                <a:gd name="connsiteX8" fmla="*/ 1994198 w 3988097"/>
                <a:gd name="connsiteY8" fmla="*/ 0 h 3988097"/>
                <a:gd name="connsiteX9" fmla="*/ 3745640 w 3988097"/>
                <a:gd name="connsiteY9" fmla="*/ 1040309 h 3988097"/>
                <a:gd name="connsiteX10" fmla="*/ 3988098 w 3988097"/>
                <a:gd name="connsiteY10" fmla="*/ 1994065 h 39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097" h="3988097">
                  <a:moveTo>
                    <a:pt x="3988098" y="1994065"/>
                  </a:moveTo>
                  <a:cubicBezTo>
                    <a:pt x="3988098" y="2489597"/>
                    <a:pt x="3807090" y="2943258"/>
                    <a:pt x="3507879" y="3292012"/>
                  </a:cubicBezTo>
                  <a:cubicBezTo>
                    <a:pt x="3411438" y="3404394"/>
                    <a:pt x="3302463" y="3505994"/>
                    <a:pt x="3183665" y="3594332"/>
                  </a:cubicBezTo>
                  <a:cubicBezTo>
                    <a:pt x="2851646" y="3841783"/>
                    <a:pt x="2440054" y="3988098"/>
                    <a:pt x="1994198" y="3988098"/>
                  </a:cubicBezTo>
                  <a:cubicBezTo>
                    <a:pt x="1709241" y="3988098"/>
                    <a:pt x="1438473" y="3928401"/>
                    <a:pt x="1193370" y="3820683"/>
                  </a:cubicBezTo>
                  <a:cubicBezTo>
                    <a:pt x="1054563" y="3759862"/>
                    <a:pt x="924190" y="3683761"/>
                    <a:pt x="804102" y="3594332"/>
                  </a:cubicBezTo>
                  <a:cubicBezTo>
                    <a:pt x="685469" y="3505696"/>
                    <a:pt x="576825" y="3404394"/>
                    <a:pt x="480384" y="3292144"/>
                  </a:cubicBezTo>
                  <a:cubicBezTo>
                    <a:pt x="181173" y="2943390"/>
                    <a:pt x="0" y="2489762"/>
                    <a:pt x="0" y="1994065"/>
                  </a:cubicBezTo>
                  <a:cubicBezTo>
                    <a:pt x="0" y="892770"/>
                    <a:pt x="892903" y="0"/>
                    <a:pt x="1994198" y="0"/>
                  </a:cubicBezTo>
                  <a:cubicBezTo>
                    <a:pt x="2749881" y="0"/>
                    <a:pt x="3407370" y="420489"/>
                    <a:pt x="3745640" y="1040309"/>
                  </a:cubicBezTo>
                  <a:cubicBezTo>
                    <a:pt x="3900256" y="1323578"/>
                    <a:pt x="3988098" y="1648586"/>
                    <a:pt x="3988098" y="1994065"/>
                  </a:cubicBezTo>
                  <a:close/>
                </a:path>
              </a:pathLst>
            </a:custGeom>
            <a:solidFill>
              <a:schemeClr val="accent1"/>
            </a:solidFill>
            <a:ln w="846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17BB5B2-F471-36AE-76C1-36AA4F1E03D4}"/>
                </a:ext>
              </a:extLst>
            </p:cNvPr>
            <p:cNvSpPr/>
            <p:nvPr/>
          </p:nvSpPr>
          <p:spPr>
            <a:xfrm>
              <a:off x="11975852" y="2002338"/>
              <a:ext cx="2794727" cy="3532121"/>
            </a:xfrm>
            <a:custGeom>
              <a:avLst/>
              <a:gdLst>
                <a:gd name="connsiteX0" fmla="*/ 2794728 w 2794727"/>
                <a:gd name="connsiteY0" fmla="*/ 1538089 h 3532121"/>
                <a:gd name="connsiteX1" fmla="*/ 2314509 w 2794727"/>
                <a:gd name="connsiteY1" fmla="*/ 2836036 h 3532121"/>
                <a:gd name="connsiteX2" fmla="*/ 1990295 w 2794727"/>
                <a:gd name="connsiteY2" fmla="*/ 3138355 h 3532121"/>
                <a:gd name="connsiteX3" fmla="*/ 800828 w 2794727"/>
                <a:gd name="connsiteY3" fmla="*/ 3532121 h 3532121"/>
                <a:gd name="connsiteX4" fmla="*/ 0 w 2794727"/>
                <a:gd name="connsiteY4" fmla="*/ 3364706 h 3532121"/>
                <a:gd name="connsiteX5" fmla="*/ 894325 w 2794727"/>
                <a:gd name="connsiteY5" fmla="*/ 332680 h 3532121"/>
                <a:gd name="connsiteX6" fmla="*/ 1357346 w 2794727"/>
                <a:gd name="connsiteY6" fmla="*/ 339560 h 3532121"/>
                <a:gd name="connsiteX7" fmla="*/ 1052347 w 2794727"/>
                <a:gd name="connsiteY7" fmla="*/ 0 h 3532121"/>
                <a:gd name="connsiteX8" fmla="*/ 2552270 w 2794727"/>
                <a:gd name="connsiteY8" fmla="*/ 584200 h 3532121"/>
                <a:gd name="connsiteX9" fmla="*/ 2794728 w 2794727"/>
                <a:gd name="connsiteY9" fmla="*/ 1538089 h 35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727" h="3532121">
                  <a:moveTo>
                    <a:pt x="2794728" y="1538089"/>
                  </a:moveTo>
                  <a:cubicBezTo>
                    <a:pt x="2794728" y="2033621"/>
                    <a:pt x="2613720" y="2487282"/>
                    <a:pt x="2314509" y="2836036"/>
                  </a:cubicBezTo>
                  <a:cubicBezTo>
                    <a:pt x="2218068" y="2948418"/>
                    <a:pt x="2109093" y="3050018"/>
                    <a:pt x="1990295" y="3138355"/>
                  </a:cubicBezTo>
                  <a:cubicBezTo>
                    <a:pt x="1658276" y="3385807"/>
                    <a:pt x="1246684" y="3532121"/>
                    <a:pt x="800828" y="3532121"/>
                  </a:cubicBezTo>
                  <a:cubicBezTo>
                    <a:pt x="515871" y="3532121"/>
                    <a:pt x="245103" y="3472425"/>
                    <a:pt x="0" y="3364706"/>
                  </a:cubicBezTo>
                  <a:lnTo>
                    <a:pt x="894325" y="332680"/>
                  </a:lnTo>
                  <a:lnTo>
                    <a:pt x="1357346" y="339560"/>
                  </a:lnTo>
                  <a:lnTo>
                    <a:pt x="1052347" y="0"/>
                  </a:lnTo>
                  <a:lnTo>
                    <a:pt x="2552270" y="584200"/>
                  </a:lnTo>
                  <a:cubicBezTo>
                    <a:pt x="2706886" y="867602"/>
                    <a:pt x="2794728" y="1192609"/>
                    <a:pt x="2794728" y="1538089"/>
                  </a:cubicBezTo>
                  <a:close/>
                </a:path>
              </a:pathLst>
            </a:custGeom>
            <a:solidFill>
              <a:srgbClr val="82BA38"/>
            </a:solidFill>
            <a:ln w="846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190591F-6F51-8B30-0664-32E37A88D23F}"/>
                </a:ext>
              </a:extLst>
            </p:cNvPr>
            <p:cNvSpPr/>
            <p:nvPr/>
          </p:nvSpPr>
          <p:spPr>
            <a:xfrm>
              <a:off x="12017507" y="2875317"/>
              <a:ext cx="117535" cy="388215"/>
            </a:xfrm>
            <a:custGeom>
              <a:avLst/>
              <a:gdLst>
                <a:gd name="connsiteX0" fmla="*/ 88388 w 117535"/>
                <a:gd name="connsiteY0" fmla="*/ 20717 h 388215"/>
                <a:gd name="connsiteX1" fmla="*/ 20853 w 117535"/>
                <a:gd name="connsiteY1" fmla="*/ 18534 h 388215"/>
                <a:gd name="connsiteX2" fmla="*/ 2266 w 117535"/>
                <a:gd name="connsiteY2" fmla="*/ 166271 h 388215"/>
                <a:gd name="connsiteX3" fmla="*/ 19927 w 117535"/>
                <a:gd name="connsiteY3" fmla="*/ 280372 h 388215"/>
                <a:gd name="connsiteX4" fmla="*/ 69173 w 117535"/>
                <a:gd name="connsiteY4" fmla="*/ 376978 h 388215"/>
                <a:gd name="connsiteX5" fmla="*/ 92919 w 117535"/>
                <a:gd name="connsiteY5" fmla="*/ 387793 h 388215"/>
                <a:gd name="connsiteX6" fmla="*/ 115607 w 117535"/>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35" h="388215">
                  <a:moveTo>
                    <a:pt x="88388" y="20717"/>
                  </a:moveTo>
                  <a:cubicBezTo>
                    <a:pt x="68544" y="-1012"/>
                    <a:pt x="38051" y="-11331"/>
                    <a:pt x="20853" y="18534"/>
                  </a:cubicBezTo>
                  <a:cubicBezTo>
                    <a:pt x="-3819" y="61364"/>
                    <a:pt x="-1339" y="118910"/>
                    <a:pt x="2266" y="166271"/>
                  </a:cubicBezTo>
                  <a:cubicBezTo>
                    <a:pt x="5243" y="204569"/>
                    <a:pt x="9939" y="243033"/>
                    <a:pt x="19927" y="280372"/>
                  </a:cubicBezTo>
                  <a:cubicBezTo>
                    <a:pt x="28526" y="312585"/>
                    <a:pt x="40399" y="356969"/>
                    <a:pt x="69173" y="376978"/>
                  </a:cubicBezTo>
                  <a:cubicBezTo>
                    <a:pt x="75721" y="381509"/>
                    <a:pt x="84651" y="386073"/>
                    <a:pt x="92919" y="387793"/>
                  </a:cubicBezTo>
                  <a:cubicBezTo>
                    <a:pt x="97450" y="388719"/>
                    <a:pt x="124967" y="389182"/>
                    <a:pt x="115607" y="377309"/>
                  </a:cubicBezTo>
                </a:path>
              </a:pathLst>
            </a:custGeom>
            <a:solidFill>
              <a:srgbClr val="FBCB98"/>
            </a:solidFill>
            <a:ln w="846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354612E-5DE0-DB9F-BD93-55C4DB7C759D}"/>
                </a:ext>
              </a:extLst>
            </p:cNvPr>
            <p:cNvSpPr/>
            <p:nvPr/>
          </p:nvSpPr>
          <p:spPr>
            <a:xfrm>
              <a:off x="13415825" y="2875317"/>
              <a:ext cx="117546" cy="388215"/>
            </a:xfrm>
            <a:custGeom>
              <a:avLst/>
              <a:gdLst>
                <a:gd name="connsiteX0" fmla="*/ 29126 w 117546"/>
                <a:gd name="connsiteY0" fmla="*/ 20717 h 388215"/>
                <a:gd name="connsiteX1" fmla="*/ 96661 w 117546"/>
                <a:gd name="connsiteY1" fmla="*/ 18534 h 388215"/>
                <a:gd name="connsiteX2" fmla="*/ 115281 w 117546"/>
                <a:gd name="connsiteY2" fmla="*/ 166271 h 388215"/>
                <a:gd name="connsiteX3" fmla="*/ 97620 w 117546"/>
                <a:gd name="connsiteY3" fmla="*/ 280372 h 388215"/>
                <a:gd name="connsiteX4" fmla="*/ 48375 w 117546"/>
                <a:gd name="connsiteY4" fmla="*/ 376978 h 388215"/>
                <a:gd name="connsiteX5" fmla="*/ 24595 w 117546"/>
                <a:gd name="connsiteY5" fmla="*/ 387793 h 388215"/>
                <a:gd name="connsiteX6" fmla="*/ 1940 w 117546"/>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6" h="388215">
                  <a:moveTo>
                    <a:pt x="29126" y="20717"/>
                  </a:moveTo>
                  <a:cubicBezTo>
                    <a:pt x="49003" y="-1012"/>
                    <a:pt x="79463" y="-11331"/>
                    <a:pt x="96661" y="18534"/>
                  </a:cubicBezTo>
                  <a:cubicBezTo>
                    <a:pt x="121367" y="61364"/>
                    <a:pt x="118886" y="118910"/>
                    <a:pt x="115281" y="166271"/>
                  </a:cubicBezTo>
                  <a:cubicBezTo>
                    <a:pt x="112305" y="204569"/>
                    <a:pt x="107608" y="243033"/>
                    <a:pt x="97620" y="280372"/>
                  </a:cubicBezTo>
                  <a:cubicBezTo>
                    <a:pt x="89021" y="312585"/>
                    <a:pt x="77148" y="356969"/>
                    <a:pt x="48375" y="376978"/>
                  </a:cubicBezTo>
                  <a:cubicBezTo>
                    <a:pt x="41793" y="381509"/>
                    <a:pt x="32897" y="386073"/>
                    <a:pt x="24595" y="387793"/>
                  </a:cubicBezTo>
                  <a:cubicBezTo>
                    <a:pt x="20064" y="388719"/>
                    <a:pt x="-7452" y="389182"/>
                    <a:pt x="1940" y="377309"/>
                  </a:cubicBezTo>
                </a:path>
              </a:pathLst>
            </a:custGeom>
            <a:solidFill>
              <a:srgbClr val="FBCB98"/>
            </a:solidFill>
            <a:ln w="846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70B0F8D-9A69-7AA0-F7FF-1DECE5DEAFBE}"/>
                </a:ext>
              </a:extLst>
            </p:cNvPr>
            <p:cNvSpPr/>
            <p:nvPr/>
          </p:nvSpPr>
          <p:spPr>
            <a:xfrm>
              <a:off x="11262866" y="3528223"/>
              <a:ext cx="3027494" cy="1612470"/>
            </a:xfrm>
            <a:custGeom>
              <a:avLst/>
              <a:gdLst>
                <a:gd name="connsiteX0" fmla="*/ 3027495 w 3027494"/>
                <a:gd name="connsiteY0" fmla="*/ 1310151 h 1612470"/>
                <a:gd name="connsiteX1" fmla="*/ 2703281 w 3027494"/>
                <a:gd name="connsiteY1" fmla="*/ 1612470 h 1612470"/>
                <a:gd name="connsiteX2" fmla="*/ 323718 w 3027494"/>
                <a:gd name="connsiteY2" fmla="*/ 1612470 h 1612470"/>
                <a:gd name="connsiteX3" fmla="*/ 0 w 3027494"/>
                <a:gd name="connsiteY3" fmla="*/ 1310283 h 1612470"/>
                <a:gd name="connsiteX4" fmla="*/ 528836 w 3027494"/>
                <a:gd name="connsiteY4" fmla="*/ 821002 h 1612470"/>
                <a:gd name="connsiteX5" fmla="*/ 939965 w 3027494"/>
                <a:gd name="connsiteY5" fmla="*/ 663112 h 1612470"/>
                <a:gd name="connsiteX6" fmla="*/ 1091605 w 3027494"/>
                <a:gd name="connsiteY6" fmla="*/ 355798 h 1612470"/>
                <a:gd name="connsiteX7" fmla="*/ 1091605 w 3027494"/>
                <a:gd name="connsiteY7" fmla="*/ 0 h 1612470"/>
                <a:gd name="connsiteX8" fmla="*/ 1935593 w 3027494"/>
                <a:gd name="connsiteY8" fmla="*/ 0 h 1612470"/>
                <a:gd name="connsiteX9" fmla="*/ 1935593 w 3027494"/>
                <a:gd name="connsiteY9" fmla="*/ 355468 h 1612470"/>
                <a:gd name="connsiteX10" fmla="*/ 2103173 w 3027494"/>
                <a:gd name="connsiteY10" fmla="*/ 674390 h 1612470"/>
                <a:gd name="connsiteX11" fmla="*/ 2499122 w 3027494"/>
                <a:gd name="connsiteY11" fmla="*/ 820539 h 1612470"/>
                <a:gd name="connsiteX12" fmla="*/ 3027495 w 3027494"/>
                <a:gd name="connsiteY12" fmla="*/ 1310151 h 16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7494" h="1612470">
                  <a:moveTo>
                    <a:pt x="3027495" y="1310151"/>
                  </a:moveTo>
                  <a:cubicBezTo>
                    <a:pt x="2931054" y="1422532"/>
                    <a:pt x="2822244" y="1524132"/>
                    <a:pt x="2703281" y="1612470"/>
                  </a:cubicBezTo>
                  <a:lnTo>
                    <a:pt x="323718" y="1612470"/>
                  </a:lnTo>
                  <a:cubicBezTo>
                    <a:pt x="204920" y="1523835"/>
                    <a:pt x="96275" y="1422532"/>
                    <a:pt x="0" y="1310283"/>
                  </a:cubicBezTo>
                  <a:cubicBezTo>
                    <a:pt x="90355" y="1080029"/>
                    <a:pt x="281847" y="896342"/>
                    <a:pt x="528836" y="821002"/>
                  </a:cubicBezTo>
                  <a:lnTo>
                    <a:pt x="939965" y="663112"/>
                  </a:lnTo>
                  <a:cubicBezTo>
                    <a:pt x="1098782" y="610923"/>
                    <a:pt x="1091605" y="523048"/>
                    <a:pt x="1091605" y="355798"/>
                  </a:cubicBezTo>
                  <a:lnTo>
                    <a:pt x="1091605" y="0"/>
                  </a:lnTo>
                  <a:lnTo>
                    <a:pt x="1935593" y="0"/>
                  </a:lnTo>
                  <a:lnTo>
                    <a:pt x="1935593" y="355468"/>
                  </a:lnTo>
                  <a:cubicBezTo>
                    <a:pt x="1935593" y="522883"/>
                    <a:pt x="1944026" y="622333"/>
                    <a:pt x="2103173" y="674390"/>
                  </a:cubicBezTo>
                  <a:lnTo>
                    <a:pt x="2499122" y="820539"/>
                  </a:lnTo>
                  <a:cubicBezTo>
                    <a:pt x="2746111" y="896210"/>
                    <a:pt x="2937437" y="1079864"/>
                    <a:pt x="3027495" y="1310151"/>
                  </a:cubicBezTo>
                  <a:close/>
                </a:path>
              </a:pathLst>
            </a:custGeom>
            <a:solidFill>
              <a:srgbClr val="ECC090"/>
            </a:solidFill>
            <a:ln w="846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FBD9003-1130-86D6-16CD-6FEEF3094459}"/>
                </a:ext>
              </a:extLst>
            </p:cNvPr>
            <p:cNvSpPr/>
            <p:nvPr/>
          </p:nvSpPr>
          <p:spPr>
            <a:xfrm>
              <a:off x="11262866" y="4218058"/>
              <a:ext cx="3027329" cy="1316401"/>
            </a:xfrm>
            <a:custGeom>
              <a:avLst/>
              <a:gdLst>
                <a:gd name="connsiteX0" fmla="*/ 2499122 w 3027329"/>
                <a:gd name="connsiteY0" fmla="*/ 130704 h 1316401"/>
                <a:gd name="connsiteX1" fmla="*/ 2173982 w 3027329"/>
                <a:gd name="connsiteY1" fmla="*/ 10649 h 1316401"/>
                <a:gd name="connsiteX2" fmla="*/ 870248 w 3027329"/>
                <a:gd name="connsiteY2" fmla="*/ 0 h 1316401"/>
                <a:gd name="connsiteX3" fmla="*/ 528836 w 3027329"/>
                <a:gd name="connsiteY3" fmla="*/ 131167 h 1316401"/>
                <a:gd name="connsiteX4" fmla="*/ 0 w 3027329"/>
                <a:gd name="connsiteY4" fmla="*/ 620448 h 1316401"/>
                <a:gd name="connsiteX5" fmla="*/ 1513648 w 3027329"/>
                <a:gd name="connsiteY5" fmla="*/ 1316401 h 1316401"/>
                <a:gd name="connsiteX6" fmla="*/ 3027330 w 3027329"/>
                <a:gd name="connsiteY6" fmla="*/ 620316 h 1316401"/>
                <a:gd name="connsiteX7" fmla="*/ 2499122 w 3027329"/>
                <a:gd name="connsiteY7" fmla="*/ 130704 h 13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29" h="1316401">
                  <a:moveTo>
                    <a:pt x="2499122" y="130704"/>
                  </a:moveTo>
                  <a:lnTo>
                    <a:pt x="2173982" y="10649"/>
                  </a:lnTo>
                  <a:cubicBezTo>
                    <a:pt x="1845237" y="344719"/>
                    <a:pt x="1113797" y="369557"/>
                    <a:pt x="870248" y="0"/>
                  </a:cubicBezTo>
                  <a:lnTo>
                    <a:pt x="528836" y="131167"/>
                  </a:lnTo>
                  <a:cubicBezTo>
                    <a:pt x="281847" y="206507"/>
                    <a:pt x="90355" y="390194"/>
                    <a:pt x="0" y="620448"/>
                  </a:cubicBezTo>
                  <a:cubicBezTo>
                    <a:pt x="365621" y="1046427"/>
                    <a:pt x="908083" y="1316401"/>
                    <a:pt x="1513648" y="1316401"/>
                  </a:cubicBezTo>
                  <a:cubicBezTo>
                    <a:pt x="2119246" y="1316401"/>
                    <a:pt x="2661708" y="1046427"/>
                    <a:pt x="3027330" y="620316"/>
                  </a:cubicBezTo>
                  <a:cubicBezTo>
                    <a:pt x="2937437" y="390029"/>
                    <a:pt x="2745945" y="206375"/>
                    <a:pt x="2499122" y="130704"/>
                  </a:cubicBezTo>
                  <a:close/>
                </a:path>
              </a:pathLst>
            </a:custGeom>
            <a:solidFill>
              <a:schemeClr val="accent2"/>
            </a:solidFill>
            <a:ln w="8467"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0684B50-5AFF-C7ED-6A89-9AE197C5ABCF}"/>
                </a:ext>
              </a:extLst>
            </p:cNvPr>
            <p:cNvSpPr/>
            <p:nvPr/>
          </p:nvSpPr>
          <p:spPr>
            <a:xfrm>
              <a:off x="12105843" y="2078413"/>
              <a:ext cx="1342603" cy="1890804"/>
            </a:xfrm>
            <a:custGeom>
              <a:avLst/>
              <a:gdLst>
                <a:gd name="connsiteX0" fmla="*/ 1342548 w 1342603"/>
                <a:gd name="connsiteY0" fmla="*/ 745092 h 1890804"/>
                <a:gd name="connsiteX1" fmla="*/ 671300 w 1342603"/>
                <a:gd name="connsiteY1" fmla="*/ 59 h 1890804"/>
                <a:gd name="connsiteX2" fmla="*/ 671300 w 1342603"/>
                <a:gd name="connsiteY2" fmla="*/ 59 h 1890804"/>
                <a:gd name="connsiteX3" fmla="*/ 671300 w 1342603"/>
                <a:gd name="connsiteY3" fmla="*/ 59 h 1890804"/>
                <a:gd name="connsiteX4" fmla="*/ 52 w 1342603"/>
                <a:gd name="connsiteY4" fmla="*/ 745092 h 1890804"/>
                <a:gd name="connsiteX5" fmla="*/ 28825 w 1342603"/>
                <a:gd name="connsiteY5" fmla="*/ 1263147 h 1890804"/>
                <a:gd name="connsiteX6" fmla="*/ 670539 w 1342603"/>
                <a:gd name="connsiteY6" fmla="*/ 1890804 h 1890804"/>
                <a:gd name="connsiteX7" fmla="*/ 1313642 w 1342603"/>
                <a:gd name="connsiteY7" fmla="*/ 1263147 h 1890804"/>
                <a:gd name="connsiteX8" fmla="*/ 1342548 w 1342603"/>
                <a:gd name="connsiteY8" fmla="*/ 745092 h 18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03" h="1890804">
                  <a:moveTo>
                    <a:pt x="1342548" y="745092"/>
                  </a:moveTo>
                  <a:cubicBezTo>
                    <a:pt x="1340828" y="268644"/>
                    <a:pt x="1048530" y="59"/>
                    <a:pt x="671300" y="59"/>
                  </a:cubicBezTo>
                  <a:cubicBezTo>
                    <a:pt x="671168" y="59"/>
                    <a:pt x="671300" y="73844"/>
                    <a:pt x="671300" y="59"/>
                  </a:cubicBezTo>
                  <a:cubicBezTo>
                    <a:pt x="671300" y="-73"/>
                    <a:pt x="671465" y="59"/>
                    <a:pt x="671300" y="59"/>
                  </a:cubicBezTo>
                  <a:cubicBezTo>
                    <a:pt x="294269" y="59"/>
                    <a:pt x="1772" y="268644"/>
                    <a:pt x="52" y="745092"/>
                  </a:cubicBezTo>
                  <a:cubicBezTo>
                    <a:pt x="-709" y="962381"/>
                    <a:pt x="6799" y="1105422"/>
                    <a:pt x="28825" y="1263147"/>
                  </a:cubicBezTo>
                  <a:cubicBezTo>
                    <a:pt x="97452" y="1753386"/>
                    <a:pt x="548765" y="1890804"/>
                    <a:pt x="670539" y="1890804"/>
                  </a:cubicBezTo>
                  <a:cubicBezTo>
                    <a:pt x="819830" y="1890804"/>
                    <a:pt x="1245016" y="1753386"/>
                    <a:pt x="1313642" y="1263147"/>
                  </a:cubicBezTo>
                  <a:cubicBezTo>
                    <a:pt x="1335834" y="1105422"/>
                    <a:pt x="1343342" y="962381"/>
                    <a:pt x="1342548" y="745092"/>
                  </a:cubicBezTo>
                  <a:close/>
                </a:path>
              </a:pathLst>
            </a:custGeom>
            <a:solidFill>
              <a:srgbClr val="FBCB98"/>
            </a:solidFill>
            <a:ln w="8467"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3721D84-DE92-7230-27E6-DBAB4B37EA0F}"/>
                </a:ext>
              </a:extLst>
            </p:cNvPr>
            <p:cNvSpPr/>
            <p:nvPr/>
          </p:nvSpPr>
          <p:spPr>
            <a:xfrm>
              <a:off x="13210493" y="2280777"/>
              <a:ext cx="283678" cy="860015"/>
            </a:xfrm>
            <a:custGeom>
              <a:avLst/>
              <a:gdLst>
                <a:gd name="connsiteX0" fmla="*/ 283241 w 283678"/>
                <a:gd name="connsiteY0" fmla="*/ 493483 h 860015"/>
                <a:gd name="connsiteX1" fmla="*/ 279966 w 283678"/>
                <a:gd name="connsiteY1" fmla="*/ 424559 h 860015"/>
                <a:gd name="connsiteX2" fmla="*/ 224305 w 283678"/>
                <a:gd name="connsiteY2" fmla="*/ 175685 h 860015"/>
                <a:gd name="connsiteX3" fmla="*/ 177275 w 283678"/>
                <a:gd name="connsiteY3" fmla="*/ 30627 h 860015"/>
                <a:gd name="connsiteX4" fmla="*/ 7346 w 283678"/>
                <a:gd name="connsiteY4" fmla="*/ 161927 h 860015"/>
                <a:gd name="connsiteX5" fmla="*/ 15152 w 283678"/>
                <a:gd name="connsiteY5" fmla="*/ 344192 h 860015"/>
                <a:gd name="connsiteX6" fmla="*/ 64563 w 283678"/>
                <a:gd name="connsiteY6" fmla="*/ 528044 h 860015"/>
                <a:gd name="connsiteX7" fmla="*/ 198376 w 283678"/>
                <a:gd name="connsiteY7" fmla="*/ 857880 h 860015"/>
                <a:gd name="connsiteX8" fmla="*/ 236178 w 283678"/>
                <a:gd name="connsiteY8" fmla="*/ 838665 h 860015"/>
                <a:gd name="connsiteX9" fmla="*/ 283241 w 283678"/>
                <a:gd name="connsiteY9" fmla="*/ 493483 h 8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78" h="860015">
                  <a:moveTo>
                    <a:pt x="283241" y="493483"/>
                  </a:moveTo>
                  <a:cubicBezTo>
                    <a:pt x="282612" y="469902"/>
                    <a:pt x="281521" y="446751"/>
                    <a:pt x="279966" y="424559"/>
                  </a:cubicBezTo>
                  <a:cubicBezTo>
                    <a:pt x="273881" y="337478"/>
                    <a:pt x="252284" y="257904"/>
                    <a:pt x="224305" y="175685"/>
                  </a:cubicBezTo>
                  <a:cubicBezTo>
                    <a:pt x="211340" y="137387"/>
                    <a:pt x="205387" y="60624"/>
                    <a:pt x="177275" y="30627"/>
                  </a:cubicBezTo>
                  <a:cubicBezTo>
                    <a:pt x="82984" y="-70047"/>
                    <a:pt x="34532" y="104876"/>
                    <a:pt x="7346" y="161927"/>
                  </a:cubicBezTo>
                  <a:cubicBezTo>
                    <a:pt x="-11108" y="200688"/>
                    <a:pt x="10455" y="301693"/>
                    <a:pt x="15152" y="344192"/>
                  </a:cubicBezTo>
                  <a:cubicBezTo>
                    <a:pt x="22328" y="408618"/>
                    <a:pt x="37509" y="469108"/>
                    <a:pt x="64563" y="528044"/>
                  </a:cubicBezTo>
                  <a:cubicBezTo>
                    <a:pt x="117248" y="642774"/>
                    <a:pt x="206975" y="719371"/>
                    <a:pt x="198376" y="857880"/>
                  </a:cubicBezTo>
                  <a:cubicBezTo>
                    <a:pt x="212597" y="864925"/>
                    <a:pt x="230423" y="853515"/>
                    <a:pt x="236178" y="838665"/>
                  </a:cubicBezTo>
                  <a:cubicBezTo>
                    <a:pt x="275898" y="736569"/>
                    <a:pt x="286052" y="608543"/>
                    <a:pt x="283241" y="493483"/>
                  </a:cubicBezTo>
                  <a:close/>
                </a:path>
              </a:pathLst>
            </a:custGeom>
            <a:solidFill>
              <a:srgbClr val="092838"/>
            </a:solidFill>
            <a:ln w="8467"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1C127C-30B2-6592-71B5-E4FDEBA005E7}"/>
                </a:ext>
              </a:extLst>
            </p:cNvPr>
            <p:cNvSpPr/>
            <p:nvPr/>
          </p:nvSpPr>
          <p:spPr>
            <a:xfrm>
              <a:off x="12056401" y="1950612"/>
              <a:ext cx="1339163" cy="1271419"/>
            </a:xfrm>
            <a:custGeom>
              <a:avLst/>
              <a:gdLst>
                <a:gd name="connsiteX0" fmla="*/ 119707 w 1339163"/>
                <a:gd name="connsiteY0" fmla="*/ 1049867 h 1271419"/>
                <a:gd name="connsiteX1" fmla="*/ 180661 w 1339163"/>
                <a:gd name="connsiteY1" fmla="*/ 995925 h 1271419"/>
                <a:gd name="connsiteX2" fmla="*/ 266154 w 1339163"/>
                <a:gd name="connsiteY2" fmla="*/ 774733 h 1271419"/>
                <a:gd name="connsiteX3" fmla="*/ 382174 w 1339163"/>
                <a:gd name="connsiteY3" fmla="*/ 729853 h 1271419"/>
                <a:gd name="connsiteX4" fmla="*/ 485792 w 1339163"/>
                <a:gd name="connsiteY4" fmla="*/ 844914 h 1271419"/>
                <a:gd name="connsiteX5" fmla="*/ 528323 w 1339163"/>
                <a:gd name="connsiteY5" fmla="*/ 855233 h 1271419"/>
                <a:gd name="connsiteX6" fmla="*/ 891629 w 1339163"/>
                <a:gd name="connsiteY6" fmla="*/ 777544 h 1271419"/>
                <a:gd name="connsiteX7" fmla="*/ 892721 w 1339163"/>
                <a:gd name="connsiteY7" fmla="*/ 858209 h 1271419"/>
                <a:gd name="connsiteX8" fmla="*/ 1291646 w 1339163"/>
                <a:gd name="connsiteY8" fmla="*/ 600273 h 1271419"/>
                <a:gd name="connsiteX9" fmla="*/ 1277888 w 1339163"/>
                <a:gd name="connsiteY9" fmla="*/ 286676 h 1271419"/>
                <a:gd name="connsiteX10" fmla="*/ 1200663 w 1339163"/>
                <a:gd name="connsiteY10" fmla="*/ 201017 h 1271419"/>
                <a:gd name="connsiteX11" fmla="*/ 1066552 w 1339163"/>
                <a:gd name="connsiteY11" fmla="*/ 157890 h 1271419"/>
                <a:gd name="connsiteX12" fmla="*/ 922883 w 1339163"/>
                <a:gd name="connsiteY12" fmla="*/ 132556 h 1271419"/>
                <a:gd name="connsiteX13" fmla="*/ 984465 w 1339163"/>
                <a:gd name="connsiteY13" fmla="*/ 72231 h 1271419"/>
                <a:gd name="connsiteX14" fmla="*/ 645732 w 1339163"/>
                <a:gd name="connsiteY14" fmla="*/ 81922 h 1271419"/>
                <a:gd name="connsiteX15" fmla="*/ 688562 w 1339163"/>
                <a:gd name="connsiteY15" fmla="*/ 0 h 1271419"/>
                <a:gd name="connsiteX16" fmla="*/ 462508 w 1339163"/>
                <a:gd name="connsiteY16" fmla="*/ 37968 h 1271419"/>
                <a:gd name="connsiteX17" fmla="*/ 170970 w 1339163"/>
                <a:gd name="connsiteY17" fmla="*/ 205251 h 1271419"/>
                <a:gd name="connsiteX18" fmla="*/ 69205 w 1339163"/>
                <a:gd name="connsiteY18" fmla="*/ 324379 h 1271419"/>
                <a:gd name="connsiteX19" fmla="*/ 25119 w 1339163"/>
                <a:gd name="connsiteY19" fmla="*/ 487561 h 1271419"/>
                <a:gd name="connsiteX20" fmla="*/ 21349 w 1339163"/>
                <a:gd name="connsiteY20" fmla="*/ 1238085 h 1271419"/>
                <a:gd name="connsiteX21" fmla="*/ 31072 w 1339163"/>
                <a:gd name="connsiteY21" fmla="*/ 1267453 h 1271419"/>
                <a:gd name="connsiteX22" fmla="*/ 62954 w 1339163"/>
                <a:gd name="connsiteY22" fmla="*/ 1262625 h 1271419"/>
                <a:gd name="connsiteX23" fmla="*/ 76713 w 1339163"/>
                <a:gd name="connsiteY23" fmla="*/ 1230412 h 1271419"/>
                <a:gd name="connsiteX24" fmla="*/ 83724 w 1339163"/>
                <a:gd name="connsiteY24" fmla="*/ 1173030 h 1271419"/>
                <a:gd name="connsiteX25" fmla="*/ 94837 w 1339163"/>
                <a:gd name="connsiteY25" fmla="*/ 1085023 h 1271419"/>
                <a:gd name="connsiteX26" fmla="*/ 119707 w 1339163"/>
                <a:gd name="connsiteY26" fmla="*/ 1049867 h 12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9163" h="1271419">
                  <a:moveTo>
                    <a:pt x="119707" y="1049867"/>
                  </a:moveTo>
                  <a:cubicBezTo>
                    <a:pt x="138294" y="1030784"/>
                    <a:pt x="161743" y="1015173"/>
                    <a:pt x="180661" y="995925"/>
                  </a:cubicBezTo>
                  <a:cubicBezTo>
                    <a:pt x="246013" y="929977"/>
                    <a:pt x="221936" y="847262"/>
                    <a:pt x="266154" y="774733"/>
                  </a:cubicBezTo>
                  <a:cubicBezTo>
                    <a:pt x="289934" y="735806"/>
                    <a:pt x="341362" y="709844"/>
                    <a:pt x="382174" y="729853"/>
                  </a:cubicBezTo>
                  <a:cubicBezTo>
                    <a:pt x="429204" y="753004"/>
                    <a:pt x="438894" y="821631"/>
                    <a:pt x="485792" y="844914"/>
                  </a:cubicBezTo>
                  <a:cubicBezTo>
                    <a:pt x="498922" y="851495"/>
                    <a:pt x="513771" y="853678"/>
                    <a:pt x="528323" y="855233"/>
                  </a:cubicBezTo>
                  <a:cubicBezTo>
                    <a:pt x="653537" y="868991"/>
                    <a:pt x="782985" y="841342"/>
                    <a:pt x="891629" y="777544"/>
                  </a:cubicBezTo>
                  <a:cubicBezTo>
                    <a:pt x="875655" y="801324"/>
                    <a:pt x="876151" y="834926"/>
                    <a:pt x="892721" y="858209"/>
                  </a:cubicBezTo>
                  <a:cubicBezTo>
                    <a:pt x="1048560" y="817728"/>
                    <a:pt x="1190807" y="725818"/>
                    <a:pt x="1291646" y="600273"/>
                  </a:cubicBezTo>
                  <a:cubicBezTo>
                    <a:pt x="1370128" y="502576"/>
                    <a:pt x="1341355" y="386755"/>
                    <a:pt x="1277888" y="286676"/>
                  </a:cubicBezTo>
                  <a:cubicBezTo>
                    <a:pt x="1257085" y="254033"/>
                    <a:pt x="1233041" y="222448"/>
                    <a:pt x="1200663" y="201017"/>
                  </a:cubicBezTo>
                  <a:cubicBezTo>
                    <a:pt x="1161273" y="174923"/>
                    <a:pt x="1113119" y="166158"/>
                    <a:pt x="1066552" y="157890"/>
                  </a:cubicBezTo>
                  <a:cubicBezTo>
                    <a:pt x="1018696" y="149457"/>
                    <a:pt x="970872" y="140990"/>
                    <a:pt x="922883" y="132556"/>
                  </a:cubicBezTo>
                  <a:cubicBezTo>
                    <a:pt x="940544" y="109736"/>
                    <a:pt x="961347" y="89396"/>
                    <a:pt x="984465" y="72231"/>
                  </a:cubicBezTo>
                  <a:cubicBezTo>
                    <a:pt x="875986" y="38298"/>
                    <a:pt x="759536" y="85659"/>
                    <a:pt x="645732" y="81922"/>
                  </a:cubicBezTo>
                  <a:cubicBezTo>
                    <a:pt x="649469" y="50635"/>
                    <a:pt x="664948" y="20935"/>
                    <a:pt x="688562" y="0"/>
                  </a:cubicBezTo>
                  <a:cubicBezTo>
                    <a:pt x="611799" y="1257"/>
                    <a:pt x="535368" y="14387"/>
                    <a:pt x="462508" y="37968"/>
                  </a:cubicBezTo>
                  <a:cubicBezTo>
                    <a:pt x="355121" y="72694"/>
                    <a:pt x="255075" y="129910"/>
                    <a:pt x="170970" y="205251"/>
                  </a:cubicBezTo>
                  <a:cubicBezTo>
                    <a:pt x="134061" y="238390"/>
                    <a:pt x="88123" y="277945"/>
                    <a:pt x="69205" y="324379"/>
                  </a:cubicBezTo>
                  <a:cubicBezTo>
                    <a:pt x="48865" y="374220"/>
                    <a:pt x="36066" y="434578"/>
                    <a:pt x="25119" y="487561"/>
                  </a:cubicBezTo>
                  <a:cubicBezTo>
                    <a:pt x="-25218" y="735013"/>
                    <a:pt x="14503" y="988748"/>
                    <a:pt x="21349" y="1238085"/>
                  </a:cubicBezTo>
                  <a:cubicBezTo>
                    <a:pt x="21679" y="1248701"/>
                    <a:pt x="22605" y="1260905"/>
                    <a:pt x="31072" y="1267453"/>
                  </a:cubicBezTo>
                  <a:cubicBezTo>
                    <a:pt x="40266" y="1274796"/>
                    <a:pt x="54818" y="1271224"/>
                    <a:pt x="62954" y="1262625"/>
                  </a:cubicBezTo>
                  <a:cubicBezTo>
                    <a:pt x="71090" y="1254026"/>
                    <a:pt x="74365" y="1241987"/>
                    <a:pt x="76713" y="1230412"/>
                  </a:cubicBezTo>
                  <a:cubicBezTo>
                    <a:pt x="80615" y="1211494"/>
                    <a:pt x="82963" y="1192279"/>
                    <a:pt x="83724" y="1173030"/>
                  </a:cubicBezTo>
                  <a:cubicBezTo>
                    <a:pt x="84981" y="1143331"/>
                    <a:pt x="82798" y="1112375"/>
                    <a:pt x="94837" y="1085023"/>
                  </a:cubicBezTo>
                  <a:cubicBezTo>
                    <a:pt x="100624" y="1071761"/>
                    <a:pt x="109389" y="1060351"/>
                    <a:pt x="119707" y="1049867"/>
                  </a:cubicBezTo>
                  <a:close/>
                </a:path>
              </a:pathLst>
            </a:custGeom>
            <a:solidFill>
              <a:srgbClr val="092838"/>
            </a:solidFill>
            <a:ln w="8467" cap="flat">
              <a:noFill/>
              <a:prstDash val="solid"/>
              <a:miter/>
            </a:ln>
          </p:spPr>
          <p:txBody>
            <a:bodyPr rtlCol="0" anchor="ctr"/>
            <a:lstStyle/>
            <a:p>
              <a:endParaRPr lang="en-GB"/>
            </a:p>
          </p:txBody>
        </p:sp>
      </p:grpSp>
      <p:pic>
        <p:nvPicPr>
          <p:cNvPr id="68" name="Graphic 67" descr="Caret Right outline">
            <a:extLst>
              <a:ext uri="{FF2B5EF4-FFF2-40B4-BE49-F238E27FC236}">
                <a16:creationId xmlns:a16="http://schemas.microsoft.com/office/drawing/2014/main" id="{A1CDD8E0-0EF6-8E22-C767-0148A16E9C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21833" y="221128"/>
            <a:ext cx="156836" cy="156836"/>
          </a:xfrm>
          <a:prstGeom prst="rect">
            <a:avLst/>
          </a:prstGeom>
        </p:spPr>
      </p:pic>
      <p:sp>
        <p:nvSpPr>
          <p:cNvPr id="69" name="TextBox 68">
            <a:extLst>
              <a:ext uri="{FF2B5EF4-FFF2-40B4-BE49-F238E27FC236}">
                <a16:creationId xmlns:a16="http://schemas.microsoft.com/office/drawing/2014/main" id="{F47B60AC-419A-4D52-A635-90F26CBCAF8E}"/>
              </a:ext>
            </a:extLst>
          </p:cNvPr>
          <p:cNvSpPr txBox="1"/>
          <p:nvPr/>
        </p:nvSpPr>
        <p:spPr>
          <a:xfrm>
            <a:off x="10082858" y="170698"/>
            <a:ext cx="1431226" cy="215444"/>
          </a:xfrm>
          <a:prstGeom prst="rect">
            <a:avLst/>
          </a:prstGeom>
          <a:noFill/>
        </p:spPr>
        <p:txBody>
          <a:bodyPr wrap="square" rtlCol="0">
            <a:spAutoFit/>
          </a:bodyPr>
          <a:lstStyle/>
          <a:p>
            <a:r>
              <a:rPr lang="en-GB" sz="800">
                <a:solidFill>
                  <a:schemeClr val="bg1">
                    <a:lumMod val="65000"/>
                  </a:schemeClr>
                </a:solidFill>
              </a:rPr>
              <a:t>demoversion@prsntr.com</a:t>
            </a:r>
          </a:p>
        </p:txBody>
      </p:sp>
      <p:pic>
        <p:nvPicPr>
          <p:cNvPr id="70" name="Picture 69" descr="Graphical user interface, text, application&#10;&#10;Description automatically generated">
            <a:extLst>
              <a:ext uri="{FF2B5EF4-FFF2-40B4-BE49-F238E27FC236}">
                <a16:creationId xmlns:a16="http://schemas.microsoft.com/office/drawing/2014/main" id="{B8C0F2B8-44E3-D222-0717-E776340DEC9A}"/>
              </a:ext>
            </a:extLst>
          </p:cNvPr>
          <p:cNvPicPr>
            <a:picLocks noChangeAspect="1"/>
          </p:cNvPicPr>
          <p:nvPr/>
        </p:nvPicPr>
        <p:blipFill>
          <a:blip r:embed="rId4"/>
          <a:stretch>
            <a:fillRect/>
          </a:stretch>
        </p:blipFill>
        <p:spPr>
          <a:xfrm>
            <a:off x="9586654" y="-13931111"/>
            <a:ext cx="20188324" cy="4937647"/>
          </a:xfrm>
          <a:prstGeom prst="rect">
            <a:avLst/>
          </a:prstGeom>
        </p:spPr>
      </p:pic>
      <p:grpSp>
        <p:nvGrpSpPr>
          <p:cNvPr id="6" name="Group 5">
            <a:extLst>
              <a:ext uri="{FF2B5EF4-FFF2-40B4-BE49-F238E27FC236}">
                <a16:creationId xmlns:a16="http://schemas.microsoft.com/office/drawing/2014/main" id="{F32D27E5-76B2-ED63-9836-ECBD7AFE6136}"/>
              </a:ext>
            </a:extLst>
          </p:cNvPr>
          <p:cNvGrpSpPr/>
          <p:nvPr/>
        </p:nvGrpSpPr>
        <p:grpSpPr>
          <a:xfrm>
            <a:off x="8579088" y="609067"/>
            <a:ext cx="3399581" cy="1134604"/>
            <a:chOff x="3647567" y="-302844"/>
            <a:chExt cx="10338619" cy="3450495"/>
          </a:xfrm>
        </p:grpSpPr>
        <p:sp>
          <p:nvSpPr>
            <p:cNvPr id="73" name="Rectangle: Rounded Corners 72">
              <a:extLst>
                <a:ext uri="{FF2B5EF4-FFF2-40B4-BE49-F238E27FC236}">
                  <a16:creationId xmlns:a16="http://schemas.microsoft.com/office/drawing/2014/main" id="{0A74A6BE-91F8-D6A2-7D54-D24D655E3944}"/>
                </a:ext>
              </a:extLst>
            </p:cNvPr>
            <p:cNvSpPr/>
            <p:nvPr/>
          </p:nvSpPr>
          <p:spPr>
            <a:xfrm>
              <a:off x="3647567" y="-302844"/>
              <a:ext cx="10338619" cy="3450495"/>
            </a:xfrm>
            <a:prstGeom prst="roundRect">
              <a:avLst>
                <a:gd name="adj" fmla="val 6320"/>
              </a:avLst>
            </a:prstGeom>
            <a:solidFill>
              <a:schemeClr val="bg1"/>
            </a:solidFill>
            <a:ln w="6350">
              <a:solidFill>
                <a:schemeClr val="bg1">
                  <a:lumMod val="85000"/>
                </a:schemeClr>
              </a:solidFill>
            </a:ln>
            <a:effectLst>
              <a:outerShdw blurRad="1079500" dist="3429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5" name="Rectangle: Rounded Corners 4">
              <a:extLst>
                <a:ext uri="{FF2B5EF4-FFF2-40B4-BE49-F238E27FC236}">
                  <a16:creationId xmlns:a16="http://schemas.microsoft.com/office/drawing/2014/main" id="{3EFC5BCA-6C1A-5B94-FC91-CB185169208E}"/>
                </a:ext>
              </a:extLst>
            </p:cNvPr>
            <p:cNvSpPr/>
            <p:nvPr/>
          </p:nvSpPr>
          <p:spPr>
            <a:xfrm>
              <a:off x="10931666" y="-208450"/>
              <a:ext cx="2912565" cy="3260521"/>
            </a:xfrm>
            <a:prstGeom prst="roundRect">
              <a:avLst>
                <a:gd name="adj" fmla="val 67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6" name="Group 175">
              <a:extLst>
                <a:ext uri="{FF2B5EF4-FFF2-40B4-BE49-F238E27FC236}">
                  <a16:creationId xmlns:a16="http://schemas.microsoft.com/office/drawing/2014/main" id="{AF0C0BFF-325E-0622-A208-00F05C727483}"/>
                </a:ext>
              </a:extLst>
            </p:cNvPr>
            <p:cNvGrpSpPr/>
            <p:nvPr/>
          </p:nvGrpSpPr>
          <p:grpSpPr>
            <a:xfrm>
              <a:off x="3851956" y="1031798"/>
              <a:ext cx="2228122" cy="1074288"/>
              <a:chOff x="1131080" y="3383564"/>
              <a:chExt cx="2228122" cy="1074288"/>
            </a:xfrm>
          </p:grpSpPr>
          <p:sp>
            <p:nvSpPr>
              <p:cNvPr id="77" name="TextBox 76">
                <a:extLst>
                  <a:ext uri="{FF2B5EF4-FFF2-40B4-BE49-F238E27FC236}">
                    <a16:creationId xmlns:a16="http://schemas.microsoft.com/office/drawing/2014/main" id="{0B73B291-72DA-8E6A-0482-1641A33BC1F9}"/>
                  </a:ext>
                </a:extLst>
              </p:cNvPr>
              <p:cNvSpPr txBox="1"/>
              <p:nvPr/>
            </p:nvSpPr>
            <p:spPr>
              <a:xfrm>
                <a:off x="1157751" y="3383564"/>
                <a:ext cx="1238400" cy="514796"/>
              </a:xfrm>
              <a:prstGeom prst="rect">
                <a:avLst/>
              </a:prstGeom>
              <a:noFill/>
            </p:spPr>
            <p:txBody>
              <a:bodyPr wrap="square" rtlCol="0">
                <a:spAutoFit/>
              </a:bodyPr>
              <a:lstStyle/>
              <a:p>
                <a:r>
                  <a:rPr lang="en-GB" sz="500" b="1">
                    <a:solidFill>
                      <a:schemeClr val="accent1"/>
                    </a:solidFill>
                  </a:rPr>
                  <a:t>STEP 1</a:t>
                </a:r>
              </a:p>
            </p:txBody>
          </p:sp>
          <p:sp>
            <p:nvSpPr>
              <p:cNvPr id="78" name="TextBox 77">
                <a:extLst>
                  <a:ext uri="{FF2B5EF4-FFF2-40B4-BE49-F238E27FC236}">
                    <a16:creationId xmlns:a16="http://schemas.microsoft.com/office/drawing/2014/main" id="{245A6ABB-5485-9949-CD08-2494E2605FDD}"/>
                  </a:ext>
                </a:extLst>
              </p:cNvPr>
              <p:cNvSpPr txBox="1"/>
              <p:nvPr/>
            </p:nvSpPr>
            <p:spPr>
              <a:xfrm>
                <a:off x="1131080" y="3775300"/>
                <a:ext cx="2228122" cy="682552"/>
              </a:xfrm>
              <a:prstGeom prst="rect">
                <a:avLst/>
              </a:prstGeom>
              <a:noFill/>
            </p:spPr>
            <p:txBody>
              <a:bodyPr wrap="square" rtlCol="0">
                <a:spAutoFit/>
              </a:bodyPr>
              <a:lstStyle>
                <a:defPPr>
                  <a:defRPr lang="en-US"/>
                </a:defPPr>
                <a:lvl1pPr>
                  <a:lnSpc>
                    <a:spcPct val="90000"/>
                  </a:lnSpc>
                  <a:defRPr sz="2000" b="1"/>
                </a:lvl1pPr>
              </a:lstStyle>
              <a:p>
                <a:r>
                  <a:rPr lang="en-GB" sz="600"/>
                  <a:t>Set Your </a:t>
                </a:r>
              </a:p>
              <a:p>
                <a:r>
                  <a:rPr lang="en-GB" sz="600"/>
                  <a:t>Objective </a:t>
                </a:r>
              </a:p>
            </p:txBody>
          </p:sp>
        </p:grpSp>
        <p:grpSp>
          <p:nvGrpSpPr>
            <p:cNvPr id="81" name="Group 80">
              <a:extLst>
                <a:ext uri="{FF2B5EF4-FFF2-40B4-BE49-F238E27FC236}">
                  <a16:creationId xmlns:a16="http://schemas.microsoft.com/office/drawing/2014/main" id="{69376C1F-C458-53CE-7596-205BACAAE31A}"/>
                </a:ext>
              </a:extLst>
            </p:cNvPr>
            <p:cNvGrpSpPr/>
            <p:nvPr/>
          </p:nvGrpSpPr>
          <p:grpSpPr>
            <a:xfrm>
              <a:off x="3881835" y="2425690"/>
              <a:ext cx="1776119" cy="515851"/>
              <a:chOff x="1301915" y="4622996"/>
              <a:chExt cx="1776119" cy="515851"/>
            </a:xfrm>
          </p:grpSpPr>
          <p:sp>
            <p:nvSpPr>
              <p:cNvPr id="79" name="Rectangle: Rounded Corners 78">
                <a:extLst>
                  <a:ext uri="{FF2B5EF4-FFF2-40B4-BE49-F238E27FC236}">
                    <a16:creationId xmlns:a16="http://schemas.microsoft.com/office/drawing/2014/main" id="{0617C88F-D84B-70D9-5A7F-32FB592018AC}"/>
                  </a:ext>
                </a:extLst>
              </p:cNvPr>
              <p:cNvSpPr/>
              <p:nvPr/>
            </p:nvSpPr>
            <p:spPr>
              <a:xfrm>
                <a:off x="1490606"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0" name="TextBox 79">
                <a:extLst>
                  <a:ext uri="{FF2B5EF4-FFF2-40B4-BE49-F238E27FC236}">
                    <a16:creationId xmlns:a16="http://schemas.microsoft.com/office/drawing/2014/main" id="{46885234-A21E-15E0-4192-8E0E5DD865FC}"/>
                  </a:ext>
                </a:extLst>
              </p:cNvPr>
              <p:cNvSpPr txBox="1"/>
              <p:nvPr/>
            </p:nvSpPr>
            <p:spPr>
              <a:xfrm>
                <a:off x="1301915" y="4622996"/>
                <a:ext cx="1776119" cy="515851"/>
              </a:xfrm>
              <a:prstGeom prst="rect">
                <a:avLst/>
              </a:prstGeom>
              <a:noFill/>
            </p:spPr>
            <p:txBody>
              <a:bodyPr wrap="square" rtlCol="0">
                <a:spAutoFit/>
              </a:bodyPr>
              <a:lstStyle/>
              <a:p>
                <a:pPr algn="ctr"/>
                <a:r>
                  <a:rPr lang="en-GB"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rPr>
                  <a:t>Completed</a:t>
                </a:r>
              </a:p>
            </p:txBody>
          </p:sp>
        </p:grpSp>
        <p:grpSp>
          <p:nvGrpSpPr>
            <p:cNvPr id="178" name="Group 177">
              <a:extLst>
                <a:ext uri="{FF2B5EF4-FFF2-40B4-BE49-F238E27FC236}">
                  <a16:creationId xmlns:a16="http://schemas.microsoft.com/office/drawing/2014/main" id="{8013DB23-BF08-54B7-5842-432F489C0C16}"/>
                </a:ext>
              </a:extLst>
            </p:cNvPr>
            <p:cNvGrpSpPr/>
            <p:nvPr/>
          </p:nvGrpSpPr>
          <p:grpSpPr>
            <a:xfrm>
              <a:off x="7391122" y="1031798"/>
              <a:ext cx="3040880" cy="854898"/>
              <a:chOff x="4670246" y="3383564"/>
              <a:chExt cx="3040880" cy="854898"/>
            </a:xfrm>
          </p:grpSpPr>
          <p:sp>
            <p:nvSpPr>
              <p:cNvPr id="86" name="TextBox 85">
                <a:extLst>
                  <a:ext uri="{FF2B5EF4-FFF2-40B4-BE49-F238E27FC236}">
                    <a16:creationId xmlns:a16="http://schemas.microsoft.com/office/drawing/2014/main" id="{613E6433-0F02-F042-E1B4-05C819B28430}"/>
                  </a:ext>
                </a:extLst>
              </p:cNvPr>
              <p:cNvSpPr txBox="1"/>
              <p:nvPr/>
            </p:nvSpPr>
            <p:spPr>
              <a:xfrm>
                <a:off x="4670246" y="3775299"/>
                <a:ext cx="3040880" cy="463163"/>
              </a:xfrm>
              <a:prstGeom prst="rect">
                <a:avLst/>
              </a:prstGeom>
              <a:noFill/>
            </p:spPr>
            <p:txBody>
              <a:bodyPr wrap="square" rtlCol="0">
                <a:spAutoFit/>
              </a:bodyPr>
              <a:lstStyle>
                <a:defPPr>
                  <a:defRPr lang="en-US"/>
                </a:defPPr>
                <a:lvl1pPr>
                  <a:lnSpc>
                    <a:spcPct val="90000"/>
                  </a:lnSpc>
                  <a:defRPr sz="2000" b="1"/>
                </a:lvl1pPr>
              </a:lstStyle>
              <a:p>
                <a:r>
                  <a:rPr lang="en-GB" sz="600"/>
                  <a:t>Consider Your Audience</a:t>
                </a:r>
              </a:p>
            </p:txBody>
          </p:sp>
          <p:sp>
            <p:nvSpPr>
              <p:cNvPr id="85" name="TextBox 84">
                <a:extLst>
                  <a:ext uri="{FF2B5EF4-FFF2-40B4-BE49-F238E27FC236}">
                    <a16:creationId xmlns:a16="http://schemas.microsoft.com/office/drawing/2014/main" id="{91E575E5-FC91-1818-C8D6-8199B7F84A65}"/>
                  </a:ext>
                </a:extLst>
              </p:cNvPr>
              <p:cNvSpPr txBox="1"/>
              <p:nvPr/>
            </p:nvSpPr>
            <p:spPr>
              <a:xfrm>
                <a:off x="4695360" y="3383564"/>
                <a:ext cx="1419098" cy="514795"/>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1"/>
                    </a:solidFill>
                  </a:rPr>
                  <a:t>STEP 2</a:t>
                </a:r>
              </a:p>
            </p:txBody>
          </p:sp>
        </p:grpSp>
        <p:grpSp>
          <p:nvGrpSpPr>
            <p:cNvPr id="87" name="Group 86">
              <a:extLst>
                <a:ext uri="{FF2B5EF4-FFF2-40B4-BE49-F238E27FC236}">
                  <a16:creationId xmlns:a16="http://schemas.microsoft.com/office/drawing/2014/main" id="{D56EE0F7-BD01-4FE0-5857-E1391C7AB091}"/>
                </a:ext>
              </a:extLst>
            </p:cNvPr>
            <p:cNvGrpSpPr/>
            <p:nvPr/>
          </p:nvGrpSpPr>
          <p:grpSpPr>
            <a:xfrm>
              <a:off x="7494650" y="2425687"/>
              <a:ext cx="1730991" cy="514795"/>
              <a:chOff x="1359815" y="4622993"/>
              <a:chExt cx="1730991" cy="514795"/>
            </a:xfrm>
          </p:grpSpPr>
          <p:sp>
            <p:nvSpPr>
              <p:cNvPr id="88" name="Rectangle: Rounded Corners 87">
                <a:extLst>
                  <a:ext uri="{FF2B5EF4-FFF2-40B4-BE49-F238E27FC236}">
                    <a16:creationId xmlns:a16="http://schemas.microsoft.com/office/drawing/2014/main" id="{75071182-E29F-8425-ACFC-8C0E66992E52}"/>
                  </a:ext>
                </a:extLst>
              </p:cNvPr>
              <p:cNvSpPr/>
              <p:nvPr/>
            </p:nvSpPr>
            <p:spPr>
              <a:xfrm>
                <a:off x="1490607"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9" name="TextBox 88">
                <a:extLst>
                  <a:ext uri="{FF2B5EF4-FFF2-40B4-BE49-F238E27FC236}">
                    <a16:creationId xmlns:a16="http://schemas.microsoft.com/office/drawing/2014/main" id="{399259BF-959F-2684-7437-3EED61950419}"/>
                  </a:ext>
                </a:extLst>
              </p:cNvPr>
              <p:cNvSpPr txBox="1"/>
              <p:nvPr/>
            </p:nvSpPr>
            <p:spPr>
              <a:xfrm>
                <a:off x="1359815" y="4622993"/>
                <a:ext cx="1730991" cy="514795"/>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Completed</a:t>
                </a:r>
              </a:p>
            </p:txBody>
          </p:sp>
        </p:grpSp>
        <p:grpSp>
          <p:nvGrpSpPr>
            <p:cNvPr id="180" name="Group 179">
              <a:extLst>
                <a:ext uri="{FF2B5EF4-FFF2-40B4-BE49-F238E27FC236}">
                  <a16:creationId xmlns:a16="http://schemas.microsoft.com/office/drawing/2014/main" id="{151801CA-42D5-B713-652A-089D4EB32FCF}"/>
                </a:ext>
              </a:extLst>
            </p:cNvPr>
            <p:cNvGrpSpPr/>
            <p:nvPr/>
          </p:nvGrpSpPr>
          <p:grpSpPr>
            <a:xfrm>
              <a:off x="11037004" y="1031798"/>
              <a:ext cx="2913154" cy="1293683"/>
              <a:chOff x="8316128" y="3383564"/>
              <a:chExt cx="2913154" cy="1293683"/>
            </a:xfrm>
          </p:grpSpPr>
          <p:sp>
            <p:nvSpPr>
              <p:cNvPr id="92" name="TextBox 91">
                <a:extLst>
                  <a:ext uri="{FF2B5EF4-FFF2-40B4-BE49-F238E27FC236}">
                    <a16:creationId xmlns:a16="http://schemas.microsoft.com/office/drawing/2014/main" id="{E22FB5DC-BC00-18C5-2CD2-634EBC9C31D2}"/>
                  </a:ext>
                </a:extLst>
              </p:cNvPr>
              <p:cNvSpPr txBox="1"/>
              <p:nvPr/>
            </p:nvSpPr>
            <p:spPr>
              <a:xfrm>
                <a:off x="8316128" y="3383564"/>
                <a:ext cx="1419098" cy="514796"/>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2"/>
                    </a:solidFill>
                  </a:rPr>
                  <a:t>STEP 3</a:t>
                </a:r>
              </a:p>
            </p:txBody>
          </p:sp>
          <p:sp>
            <p:nvSpPr>
              <p:cNvPr id="93" name="TextBox 92">
                <a:extLst>
                  <a:ext uri="{FF2B5EF4-FFF2-40B4-BE49-F238E27FC236}">
                    <a16:creationId xmlns:a16="http://schemas.microsoft.com/office/drawing/2014/main" id="{85A7F384-E93A-BF2A-D56C-1E6423DB86CF}"/>
                  </a:ext>
                </a:extLst>
              </p:cNvPr>
              <p:cNvSpPr txBox="1"/>
              <p:nvPr/>
            </p:nvSpPr>
            <p:spPr>
              <a:xfrm>
                <a:off x="8316721" y="3775300"/>
                <a:ext cx="2912561" cy="901947"/>
              </a:xfrm>
              <a:prstGeom prst="rect">
                <a:avLst/>
              </a:prstGeom>
              <a:noFill/>
            </p:spPr>
            <p:txBody>
              <a:bodyPr wrap="square" rtlCol="0">
                <a:spAutoFit/>
              </a:bodyPr>
              <a:lstStyle/>
              <a:p>
                <a:pPr>
                  <a:lnSpc>
                    <a:spcPct val="90000"/>
                  </a:lnSpc>
                </a:pPr>
                <a:r>
                  <a:rPr lang="en-GB" sz="600" b="1"/>
                  <a:t>Structure Your Presentation &amp; Build Your Content  </a:t>
                </a:r>
              </a:p>
            </p:txBody>
          </p:sp>
        </p:grpSp>
        <p:grpSp>
          <p:nvGrpSpPr>
            <p:cNvPr id="94" name="Group 93">
              <a:extLst>
                <a:ext uri="{FF2B5EF4-FFF2-40B4-BE49-F238E27FC236}">
                  <a16:creationId xmlns:a16="http://schemas.microsoft.com/office/drawing/2014/main" id="{86B45B23-54E6-A28B-421B-FB10DDA04A98}"/>
                </a:ext>
              </a:extLst>
            </p:cNvPr>
            <p:cNvGrpSpPr/>
            <p:nvPr/>
          </p:nvGrpSpPr>
          <p:grpSpPr>
            <a:xfrm>
              <a:off x="11062336" y="2425688"/>
              <a:ext cx="1916944" cy="514797"/>
              <a:chOff x="1249292" y="4622994"/>
              <a:chExt cx="1916944" cy="514797"/>
            </a:xfrm>
          </p:grpSpPr>
          <p:sp>
            <p:nvSpPr>
              <p:cNvPr id="95" name="Rectangle: Rounded Corners 94">
                <a:extLst>
                  <a:ext uri="{FF2B5EF4-FFF2-40B4-BE49-F238E27FC236}">
                    <a16:creationId xmlns:a16="http://schemas.microsoft.com/office/drawing/2014/main" id="{A808EA0A-8EB7-449D-CF02-211EE12A080B}"/>
                  </a:ext>
                </a:extLst>
              </p:cNvPr>
              <p:cNvSpPr/>
              <p:nvPr/>
            </p:nvSpPr>
            <p:spPr>
              <a:xfrm>
                <a:off x="1473227" y="4678598"/>
                <a:ext cx="1435474" cy="438592"/>
              </a:xfrm>
              <a:prstGeom prst="roundRect">
                <a:avLst>
                  <a:gd name="adj" fmla="val 50000"/>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96" name="TextBox 95">
                <a:extLst>
                  <a:ext uri="{FF2B5EF4-FFF2-40B4-BE49-F238E27FC236}">
                    <a16:creationId xmlns:a16="http://schemas.microsoft.com/office/drawing/2014/main" id="{84AFEAEB-1ECD-FEA2-B6EC-9F0969F433FF}"/>
                  </a:ext>
                </a:extLst>
              </p:cNvPr>
              <p:cNvSpPr txBox="1"/>
              <p:nvPr/>
            </p:nvSpPr>
            <p:spPr>
              <a:xfrm>
                <a:off x="1249292" y="4622994"/>
                <a:ext cx="1916944" cy="514797"/>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In Progress</a:t>
                </a:r>
              </a:p>
            </p:txBody>
          </p:sp>
        </p:grpSp>
        <p:cxnSp>
          <p:nvCxnSpPr>
            <p:cNvPr id="106" name="Straight Connector 105">
              <a:extLst>
                <a:ext uri="{FF2B5EF4-FFF2-40B4-BE49-F238E27FC236}">
                  <a16:creationId xmlns:a16="http://schemas.microsoft.com/office/drawing/2014/main" id="{2B199C50-4FEF-ABA6-C19E-F8C03D93B60F}"/>
                </a:ext>
              </a:extLst>
            </p:cNvPr>
            <p:cNvCxnSpPr>
              <a:cxnSpLocks/>
            </p:cNvCxnSpPr>
            <p:nvPr/>
          </p:nvCxnSpPr>
          <p:spPr>
            <a:xfrm>
              <a:off x="8710324"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13CFEC5-3704-AFB8-03C5-B118226D2E90}"/>
                </a:ext>
              </a:extLst>
            </p:cNvPr>
            <p:cNvCxnSpPr>
              <a:cxnSpLocks/>
            </p:cNvCxnSpPr>
            <p:nvPr/>
          </p:nvCxnSpPr>
          <p:spPr>
            <a:xfrm>
              <a:off x="5092798"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0434F7D4-9456-D0B2-56D3-EA0BEB8FBB0D}"/>
                </a:ext>
              </a:extLst>
            </p:cNvPr>
            <p:cNvGrpSpPr/>
            <p:nvPr/>
          </p:nvGrpSpPr>
          <p:grpSpPr>
            <a:xfrm>
              <a:off x="4025723" y="-60621"/>
              <a:ext cx="980809" cy="980809"/>
              <a:chOff x="1304847" y="2291145"/>
              <a:chExt cx="980809" cy="980809"/>
            </a:xfrm>
          </p:grpSpPr>
          <p:sp>
            <p:nvSpPr>
              <p:cNvPr id="76" name="Oval 75">
                <a:extLst>
                  <a:ext uri="{FF2B5EF4-FFF2-40B4-BE49-F238E27FC236}">
                    <a16:creationId xmlns:a16="http://schemas.microsoft.com/office/drawing/2014/main" id="{CBB5CEF0-159D-6B29-2AC1-8A71D72B1043}"/>
                  </a:ext>
                </a:extLst>
              </p:cNvPr>
              <p:cNvSpPr/>
              <p:nvPr/>
            </p:nvSpPr>
            <p:spPr>
              <a:xfrm>
                <a:off x="1304847" y="229114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3" name="Group 172">
                <a:extLst>
                  <a:ext uri="{FF2B5EF4-FFF2-40B4-BE49-F238E27FC236}">
                    <a16:creationId xmlns:a16="http://schemas.microsoft.com/office/drawing/2014/main" id="{06C84041-619E-AF14-89D6-AB405C9C1185}"/>
                  </a:ext>
                </a:extLst>
              </p:cNvPr>
              <p:cNvGrpSpPr/>
              <p:nvPr/>
            </p:nvGrpSpPr>
            <p:grpSpPr>
              <a:xfrm>
                <a:off x="1441375" y="2422504"/>
                <a:ext cx="806768" cy="718090"/>
                <a:chOff x="20340841" y="-6940365"/>
                <a:chExt cx="2508849" cy="2233083"/>
              </a:xfrm>
            </p:grpSpPr>
            <p:sp>
              <p:nvSpPr>
                <p:cNvPr id="113" name="Freeform: Shape 112">
                  <a:extLst>
                    <a:ext uri="{FF2B5EF4-FFF2-40B4-BE49-F238E27FC236}">
                      <a16:creationId xmlns:a16="http://schemas.microsoft.com/office/drawing/2014/main" id="{E3A16029-D5D0-74E9-7432-AF086014B331}"/>
                    </a:ext>
                  </a:extLst>
                </p:cNvPr>
                <p:cNvSpPr/>
                <p:nvPr/>
              </p:nvSpPr>
              <p:spPr>
                <a:xfrm>
                  <a:off x="20340841" y="-6940365"/>
                  <a:ext cx="2233083" cy="2233083"/>
                </a:xfrm>
                <a:custGeom>
                  <a:avLst/>
                  <a:gdLst>
                    <a:gd name="connsiteX0" fmla="*/ 0 w 2233083"/>
                    <a:gd name="connsiteY0" fmla="*/ 1116542 h 2233083"/>
                    <a:gd name="connsiteX1" fmla="*/ 1356 w 2233083"/>
                    <a:gd name="connsiteY1" fmla="*/ 1171310 h 2233083"/>
                    <a:gd name="connsiteX2" fmla="*/ 5391 w 2233083"/>
                    <a:gd name="connsiteY2" fmla="*/ 1225980 h 2233083"/>
                    <a:gd name="connsiteX3" fmla="*/ 12105 w 2233083"/>
                    <a:gd name="connsiteY3" fmla="*/ 1280352 h 2233083"/>
                    <a:gd name="connsiteX4" fmla="*/ 21464 w 2233083"/>
                    <a:gd name="connsiteY4" fmla="*/ 1334360 h 2233083"/>
                    <a:gd name="connsiteX5" fmla="*/ 33470 w 2233083"/>
                    <a:gd name="connsiteY5" fmla="*/ 1387839 h 2233083"/>
                    <a:gd name="connsiteX6" fmla="*/ 48088 w 2233083"/>
                    <a:gd name="connsiteY6" fmla="*/ 1440656 h 2233083"/>
                    <a:gd name="connsiteX7" fmla="*/ 65286 w 2233083"/>
                    <a:gd name="connsiteY7" fmla="*/ 1492680 h 2233083"/>
                    <a:gd name="connsiteX8" fmla="*/ 84997 w 2233083"/>
                    <a:gd name="connsiteY8" fmla="*/ 1543811 h 2233083"/>
                    <a:gd name="connsiteX9" fmla="*/ 107222 w 2233083"/>
                    <a:gd name="connsiteY9" fmla="*/ 1593916 h 2233083"/>
                    <a:gd name="connsiteX10" fmla="*/ 131862 w 2233083"/>
                    <a:gd name="connsiteY10" fmla="*/ 1642864 h 2233083"/>
                    <a:gd name="connsiteX11" fmla="*/ 158849 w 2233083"/>
                    <a:gd name="connsiteY11" fmla="*/ 1690555 h 2233083"/>
                    <a:gd name="connsiteX12" fmla="*/ 188185 w 2233083"/>
                    <a:gd name="connsiteY12" fmla="*/ 1736857 h 2233083"/>
                    <a:gd name="connsiteX13" fmla="*/ 219736 w 2233083"/>
                    <a:gd name="connsiteY13" fmla="*/ 1781638 h 2233083"/>
                    <a:gd name="connsiteX14" fmla="*/ 253471 w 2233083"/>
                    <a:gd name="connsiteY14" fmla="*/ 1824864 h 2233083"/>
                    <a:gd name="connsiteX15" fmla="*/ 289256 w 2233083"/>
                    <a:gd name="connsiteY15" fmla="*/ 1866371 h 2233083"/>
                    <a:gd name="connsiteX16" fmla="*/ 327025 w 2233083"/>
                    <a:gd name="connsiteY16" fmla="*/ 1906058 h 2233083"/>
                    <a:gd name="connsiteX17" fmla="*/ 366746 w 2233083"/>
                    <a:gd name="connsiteY17" fmla="*/ 1943828 h 2233083"/>
                    <a:gd name="connsiteX18" fmla="*/ 408219 w 2233083"/>
                    <a:gd name="connsiteY18" fmla="*/ 1979646 h 2233083"/>
                    <a:gd name="connsiteX19" fmla="*/ 451445 w 2233083"/>
                    <a:gd name="connsiteY19" fmla="*/ 2013347 h 2233083"/>
                    <a:gd name="connsiteX20" fmla="*/ 496226 w 2233083"/>
                    <a:gd name="connsiteY20" fmla="*/ 2044898 h 2233083"/>
                    <a:gd name="connsiteX21" fmla="*/ 542528 w 2233083"/>
                    <a:gd name="connsiteY21" fmla="*/ 2074234 h 2233083"/>
                    <a:gd name="connsiteX22" fmla="*/ 590219 w 2233083"/>
                    <a:gd name="connsiteY22" fmla="*/ 2101222 h 2233083"/>
                    <a:gd name="connsiteX23" fmla="*/ 639167 w 2233083"/>
                    <a:gd name="connsiteY23" fmla="*/ 2125861 h 2233083"/>
                    <a:gd name="connsiteX24" fmla="*/ 689273 w 2233083"/>
                    <a:gd name="connsiteY24" fmla="*/ 2148086 h 2233083"/>
                    <a:gd name="connsiteX25" fmla="*/ 740403 w 2233083"/>
                    <a:gd name="connsiteY25" fmla="*/ 2167798 h 2233083"/>
                    <a:gd name="connsiteX26" fmla="*/ 792427 w 2233083"/>
                    <a:gd name="connsiteY26" fmla="*/ 2184995 h 2233083"/>
                    <a:gd name="connsiteX27" fmla="*/ 845245 w 2233083"/>
                    <a:gd name="connsiteY27" fmla="*/ 2199614 h 2233083"/>
                    <a:gd name="connsiteX28" fmla="*/ 898723 w 2233083"/>
                    <a:gd name="connsiteY28" fmla="*/ 2211619 h 2233083"/>
                    <a:gd name="connsiteX29" fmla="*/ 952732 w 2233083"/>
                    <a:gd name="connsiteY29" fmla="*/ 2220979 h 2233083"/>
                    <a:gd name="connsiteX30" fmla="*/ 1007103 w 2233083"/>
                    <a:gd name="connsiteY30" fmla="*/ 2227693 h 2233083"/>
                    <a:gd name="connsiteX31" fmla="*/ 1061773 w 2233083"/>
                    <a:gd name="connsiteY31" fmla="*/ 2231727 h 2233083"/>
                    <a:gd name="connsiteX32" fmla="*/ 1116542 w 2233083"/>
                    <a:gd name="connsiteY32" fmla="*/ 2233083 h 2233083"/>
                    <a:gd name="connsiteX33" fmla="*/ 1171344 w 2233083"/>
                    <a:gd name="connsiteY33" fmla="*/ 2231727 h 2233083"/>
                    <a:gd name="connsiteX34" fmla="*/ 1225980 w 2233083"/>
                    <a:gd name="connsiteY34" fmla="*/ 2227693 h 2233083"/>
                    <a:gd name="connsiteX35" fmla="*/ 1280385 w 2233083"/>
                    <a:gd name="connsiteY35" fmla="*/ 2220979 h 2233083"/>
                    <a:gd name="connsiteX36" fmla="*/ 1334393 w 2233083"/>
                    <a:gd name="connsiteY36" fmla="*/ 2211619 h 2233083"/>
                    <a:gd name="connsiteX37" fmla="*/ 1387839 w 2233083"/>
                    <a:gd name="connsiteY37" fmla="*/ 2199614 h 2233083"/>
                    <a:gd name="connsiteX38" fmla="*/ 1440656 w 2233083"/>
                    <a:gd name="connsiteY38" fmla="*/ 2184995 h 2233083"/>
                    <a:gd name="connsiteX39" fmla="*/ 1492713 w 2233083"/>
                    <a:gd name="connsiteY39" fmla="*/ 2167798 h 2233083"/>
                    <a:gd name="connsiteX40" fmla="*/ 1543844 w 2233083"/>
                    <a:gd name="connsiteY40" fmla="*/ 2148086 h 2233083"/>
                    <a:gd name="connsiteX41" fmla="*/ 1593949 w 2233083"/>
                    <a:gd name="connsiteY41" fmla="*/ 2125861 h 2233083"/>
                    <a:gd name="connsiteX42" fmla="*/ 1642897 w 2233083"/>
                    <a:gd name="connsiteY42" fmla="*/ 2101222 h 2233083"/>
                    <a:gd name="connsiteX43" fmla="*/ 1690555 w 2233083"/>
                    <a:gd name="connsiteY43" fmla="*/ 2074234 h 2233083"/>
                    <a:gd name="connsiteX44" fmla="*/ 1736857 w 2233083"/>
                    <a:gd name="connsiteY44" fmla="*/ 2044898 h 2233083"/>
                    <a:gd name="connsiteX45" fmla="*/ 1781671 w 2233083"/>
                    <a:gd name="connsiteY45" fmla="*/ 2013347 h 2233083"/>
                    <a:gd name="connsiteX46" fmla="*/ 1824864 w 2233083"/>
                    <a:gd name="connsiteY46" fmla="*/ 1979646 h 2233083"/>
                    <a:gd name="connsiteX47" fmla="*/ 1866371 w 2233083"/>
                    <a:gd name="connsiteY47" fmla="*/ 1943828 h 2233083"/>
                    <a:gd name="connsiteX48" fmla="*/ 1906058 w 2233083"/>
                    <a:gd name="connsiteY48" fmla="*/ 1906058 h 2233083"/>
                    <a:gd name="connsiteX49" fmla="*/ 1943861 w 2233083"/>
                    <a:gd name="connsiteY49" fmla="*/ 1866371 h 2233083"/>
                    <a:gd name="connsiteX50" fmla="*/ 1979646 w 2233083"/>
                    <a:gd name="connsiteY50" fmla="*/ 1824864 h 2233083"/>
                    <a:gd name="connsiteX51" fmla="*/ 2013380 w 2233083"/>
                    <a:gd name="connsiteY51" fmla="*/ 1781638 h 2233083"/>
                    <a:gd name="connsiteX52" fmla="*/ 2044932 w 2233083"/>
                    <a:gd name="connsiteY52" fmla="*/ 1736857 h 2233083"/>
                    <a:gd name="connsiteX53" fmla="*/ 2074234 w 2233083"/>
                    <a:gd name="connsiteY53" fmla="*/ 1690555 h 2233083"/>
                    <a:gd name="connsiteX54" fmla="*/ 2101255 w 2233083"/>
                    <a:gd name="connsiteY54" fmla="*/ 1642864 h 2233083"/>
                    <a:gd name="connsiteX55" fmla="*/ 2125894 w 2233083"/>
                    <a:gd name="connsiteY55" fmla="*/ 1593916 h 2233083"/>
                    <a:gd name="connsiteX56" fmla="*/ 2148119 w 2233083"/>
                    <a:gd name="connsiteY56" fmla="*/ 1543811 h 2233083"/>
                    <a:gd name="connsiteX57" fmla="*/ 2167831 w 2233083"/>
                    <a:gd name="connsiteY57" fmla="*/ 1492680 h 2233083"/>
                    <a:gd name="connsiteX58" fmla="*/ 2185029 w 2233083"/>
                    <a:gd name="connsiteY58" fmla="*/ 1440656 h 2233083"/>
                    <a:gd name="connsiteX59" fmla="*/ 2199647 w 2233083"/>
                    <a:gd name="connsiteY59" fmla="*/ 1387839 h 2233083"/>
                    <a:gd name="connsiteX60" fmla="*/ 2211652 w 2233083"/>
                    <a:gd name="connsiteY60" fmla="*/ 1334360 h 2233083"/>
                    <a:gd name="connsiteX61" fmla="*/ 2221012 w 2233083"/>
                    <a:gd name="connsiteY61" fmla="*/ 1280352 h 2233083"/>
                    <a:gd name="connsiteX62" fmla="*/ 2227726 w 2233083"/>
                    <a:gd name="connsiteY62" fmla="*/ 1225980 h 2233083"/>
                    <a:gd name="connsiteX63" fmla="*/ 2231761 w 2233083"/>
                    <a:gd name="connsiteY63" fmla="*/ 1171310 h 2233083"/>
                    <a:gd name="connsiteX64" fmla="*/ 2233083 w 2233083"/>
                    <a:gd name="connsiteY64" fmla="*/ 1116542 h 2233083"/>
                    <a:gd name="connsiteX65" fmla="*/ 2231761 w 2233083"/>
                    <a:gd name="connsiteY65" fmla="*/ 1061740 h 2233083"/>
                    <a:gd name="connsiteX66" fmla="*/ 2227726 w 2233083"/>
                    <a:gd name="connsiteY66" fmla="*/ 1007103 h 2233083"/>
                    <a:gd name="connsiteX67" fmla="*/ 2221012 w 2233083"/>
                    <a:gd name="connsiteY67" fmla="*/ 952698 h 2233083"/>
                    <a:gd name="connsiteX68" fmla="*/ 2211652 w 2233083"/>
                    <a:gd name="connsiteY68" fmla="*/ 898690 h 2233083"/>
                    <a:gd name="connsiteX69" fmla="*/ 2199647 w 2233083"/>
                    <a:gd name="connsiteY69" fmla="*/ 845245 h 2233083"/>
                    <a:gd name="connsiteX70" fmla="*/ 2185029 w 2233083"/>
                    <a:gd name="connsiteY70" fmla="*/ 792427 h 2233083"/>
                    <a:gd name="connsiteX71" fmla="*/ 2167831 w 2233083"/>
                    <a:gd name="connsiteY71" fmla="*/ 740370 h 2233083"/>
                    <a:gd name="connsiteX72" fmla="*/ 2148119 w 2233083"/>
                    <a:gd name="connsiteY72" fmla="*/ 689240 h 2233083"/>
                    <a:gd name="connsiteX73" fmla="*/ 2125894 w 2233083"/>
                    <a:gd name="connsiteY73" fmla="*/ 639134 h 2233083"/>
                    <a:gd name="connsiteX74" fmla="*/ 2101255 w 2233083"/>
                    <a:gd name="connsiteY74" fmla="*/ 590186 h 2233083"/>
                    <a:gd name="connsiteX75" fmla="*/ 2074234 w 2233083"/>
                    <a:gd name="connsiteY75" fmla="*/ 542528 h 2233083"/>
                    <a:gd name="connsiteX76" fmla="*/ 2044932 w 2233083"/>
                    <a:gd name="connsiteY76" fmla="*/ 496226 h 2233083"/>
                    <a:gd name="connsiteX77" fmla="*/ 2013380 w 2233083"/>
                    <a:gd name="connsiteY77" fmla="*/ 451412 h 2233083"/>
                    <a:gd name="connsiteX78" fmla="*/ 1979646 w 2233083"/>
                    <a:gd name="connsiteY78" fmla="*/ 408219 h 2233083"/>
                    <a:gd name="connsiteX79" fmla="*/ 1943861 w 2233083"/>
                    <a:gd name="connsiteY79" fmla="*/ 366713 h 2233083"/>
                    <a:gd name="connsiteX80" fmla="*/ 1906058 w 2233083"/>
                    <a:gd name="connsiteY80" fmla="*/ 327025 h 2233083"/>
                    <a:gd name="connsiteX81" fmla="*/ 1866371 w 2233083"/>
                    <a:gd name="connsiteY81" fmla="*/ 289223 h 2233083"/>
                    <a:gd name="connsiteX82" fmla="*/ 1824864 w 2233083"/>
                    <a:gd name="connsiteY82" fmla="*/ 253438 h 2233083"/>
                    <a:gd name="connsiteX83" fmla="*/ 1781671 w 2233083"/>
                    <a:gd name="connsiteY83" fmla="*/ 219703 h 2233083"/>
                    <a:gd name="connsiteX84" fmla="*/ 1736857 w 2233083"/>
                    <a:gd name="connsiteY84" fmla="*/ 188152 h 2233083"/>
                    <a:gd name="connsiteX85" fmla="*/ 1690555 w 2233083"/>
                    <a:gd name="connsiteY85" fmla="*/ 158849 h 2233083"/>
                    <a:gd name="connsiteX86" fmla="*/ 1642897 w 2233083"/>
                    <a:gd name="connsiteY86" fmla="*/ 131829 h 2233083"/>
                    <a:gd name="connsiteX87" fmla="*/ 1593949 w 2233083"/>
                    <a:gd name="connsiteY87" fmla="*/ 107189 h 2233083"/>
                    <a:gd name="connsiteX88" fmla="*/ 1543844 w 2233083"/>
                    <a:gd name="connsiteY88" fmla="*/ 84997 h 2233083"/>
                    <a:gd name="connsiteX89" fmla="*/ 1492713 w 2233083"/>
                    <a:gd name="connsiteY89" fmla="*/ 65253 h 2233083"/>
                    <a:gd name="connsiteX90" fmla="*/ 1440656 w 2233083"/>
                    <a:gd name="connsiteY90" fmla="*/ 48055 h 2233083"/>
                    <a:gd name="connsiteX91" fmla="*/ 1387839 w 2233083"/>
                    <a:gd name="connsiteY91" fmla="*/ 33437 h 2233083"/>
                    <a:gd name="connsiteX92" fmla="*/ 1334393 w 2233083"/>
                    <a:gd name="connsiteY92" fmla="*/ 21431 h 2233083"/>
                    <a:gd name="connsiteX93" fmla="*/ 1280385 w 2233083"/>
                    <a:gd name="connsiteY93" fmla="*/ 12072 h 2233083"/>
                    <a:gd name="connsiteX94" fmla="*/ 1225980 w 2233083"/>
                    <a:gd name="connsiteY94" fmla="*/ 5358 h 2233083"/>
                    <a:gd name="connsiteX95" fmla="*/ 1171344 w 2233083"/>
                    <a:gd name="connsiteY95" fmla="*/ 1323 h 2233083"/>
                    <a:gd name="connsiteX96" fmla="*/ 1116542 w 2233083"/>
                    <a:gd name="connsiteY96" fmla="*/ 0 h 2233083"/>
                    <a:gd name="connsiteX97" fmla="*/ 1061773 w 2233083"/>
                    <a:gd name="connsiteY97" fmla="*/ 1323 h 2233083"/>
                    <a:gd name="connsiteX98" fmla="*/ 1007103 w 2233083"/>
                    <a:gd name="connsiteY98" fmla="*/ 5358 h 2233083"/>
                    <a:gd name="connsiteX99" fmla="*/ 952732 w 2233083"/>
                    <a:gd name="connsiteY99" fmla="*/ 12072 h 2233083"/>
                    <a:gd name="connsiteX100" fmla="*/ 898723 w 2233083"/>
                    <a:gd name="connsiteY100" fmla="*/ 21431 h 2233083"/>
                    <a:gd name="connsiteX101" fmla="*/ 845245 w 2233083"/>
                    <a:gd name="connsiteY101" fmla="*/ 33437 h 2233083"/>
                    <a:gd name="connsiteX102" fmla="*/ 792427 w 2233083"/>
                    <a:gd name="connsiteY102" fmla="*/ 48055 h 2233083"/>
                    <a:gd name="connsiteX103" fmla="*/ 740403 w 2233083"/>
                    <a:gd name="connsiteY103" fmla="*/ 65253 h 2233083"/>
                    <a:gd name="connsiteX104" fmla="*/ 689273 w 2233083"/>
                    <a:gd name="connsiteY104" fmla="*/ 84997 h 2233083"/>
                    <a:gd name="connsiteX105" fmla="*/ 639167 w 2233083"/>
                    <a:gd name="connsiteY105" fmla="*/ 107189 h 2233083"/>
                    <a:gd name="connsiteX106" fmla="*/ 590219 w 2233083"/>
                    <a:gd name="connsiteY106" fmla="*/ 131829 h 2233083"/>
                    <a:gd name="connsiteX107" fmla="*/ 542528 w 2233083"/>
                    <a:gd name="connsiteY107" fmla="*/ 158849 h 2233083"/>
                    <a:gd name="connsiteX108" fmla="*/ 496226 w 2233083"/>
                    <a:gd name="connsiteY108" fmla="*/ 188152 h 2233083"/>
                    <a:gd name="connsiteX109" fmla="*/ 451445 w 2233083"/>
                    <a:gd name="connsiteY109" fmla="*/ 219703 h 2233083"/>
                    <a:gd name="connsiteX110" fmla="*/ 408219 w 2233083"/>
                    <a:gd name="connsiteY110" fmla="*/ 253438 h 2233083"/>
                    <a:gd name="connsiteX111" fmla="*/ 366746 w 2233083"/>
                    <a:gd name="connsiteY111" fmla="*/ 289223 h 2233083"/>
                    <a:gd name="connsiteX112" fmla="*/ 327025 w 2233083"/>
                    <a:gd name="connsiteY112" fmla="*/ 327025 h 2233083"/>
                    <a:gd name="connsiteX113" fmla="*/ 289256 w 2233083"/>
                    <a:gd name="connsiteY113" fmla="*/ 366713 h 2233083"/>
                    <a:gd name="connsiteX114" fmla="*/ 253471 w 2233083"/>
                    <a:gd name="connsiteY114" fmla="*/ 408219 h 2233083"/>
                    <a:gd name="connsiteX115" fmla="*/ 219736 w 2233083"/>
                    <a:gd name="connsiteY115" fmla="*/ 451412 h 2233083"/>
                    <a:gd name="connsiteX116" fmla="*/ 188185 w 2233083"/>
                    <a:gd name="connsiteY116" fmla="*/ 496226 h 2233083"/>
                    <a:gd name="connsiteX117" fmla="*/ 158849 w 2233083"/>
                    <a:gd name="connsiteY117" fmla="*/ 542528 h 2233083"/>
                    <a:gd name="connsiteX118" fmla="*/ 131862 w 2233083"/>
                    <a:gd name="connsiteY118" fmla="*/ 590186 h 2233083"/>
                    <a:gd name="connsiteX119" fmla="*/ 107222 w 2233083"/>
                    <a:gd name="connsiteY119" fmla="*/ 639134 h 2233083"/>
                    <a:gd name="connsiteX120" fmla="*/ 84997 w 2233083"/>
                    <a:gd name="connsiteY120" fmla="*/ 689240 h 2233083"/>
                    <a:gd name="connsiteX121" fmla="*/ 65286 w 2233083"/>
                    <a:gd name="connsiteY121" fmla="*/ 740370 h 2233083"/>
                    <a:gd name="connsiteX122" fmla="*/ 48088 w 2233083"/>
                    <a:gd name="connsiteY122" fmla="*/ 792427 h 2233083"/>
                    <a:gd name="connsiteX123" fmla="*/ 33470 w 2233083"/>
                    <a:gd name="connsiteY123" fmla="*/ 845245 h 2233083"/>
                    <a:gd name="connsiteX124" fmla="*/ 21464 w 2233083"/>
                    <a:gd name="connsiteY124" fmla="*/ 898690 h 2233083"/>
                    <a:gd name="connsiteX125" fmla="*/ 12105 w 2233083"/>
                    <a:gd name="connsiteY125" fmla="*/ 952698 h 2233083"/>
                    <a:gd name="connsiteX126" fmla="*/ 5391 w 2233083"/>
                    <a:gd name="connsiteY126" fmla="*/ 1007103 h 2233083"/>
                    <a:gd name="connsiteX127" fmla="*/ 1356 w 2233083"/>
                    <a:gd name="connsiteY127" fmla="*/ 1061740 h 2233083"/>
                    <a:gd name="connsiteX128" fmla="*/ 0 w 2233083"/>
                    <a:gd name="connsiteY128" fmla="*/ 1116542 h 2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233083" h="2233083">
                      <a:moveTo>
                        <a:pt x="0" y="1116542"/>
                      </a:moveTo>
                      <a:cubicBezTo>
                        <a:pt x="0" y="1134798"/>
                        <a:pt x="463" y="1153054"/>
                        <a:pt x="1356" y="1171310"/>
                      </a:cubicBezTo>
                      <a:cubicBezTo>
                        <a:pt x="2249" y="1189567"/>
                        <a:pt x="3605" y="1207790"/>
                        <a:pt x="5391" y="1225980"/>
                      </a:cubicBezTo>
                      <a:cubicBezTo>
                        <a:pt x="7177" y="1244170"/>
                        <a:pt x="9426" y="1262294"/>
                        <a:pt x="12105" y="1280352"/>
                      </a:cubicBezTo>
                      <a:cubicBezTo>
                        <a:pt x="14784" y="1298443"/>
                        <a:pt x="17892" y="1316434"/>
                        <a:pt x="21464" y="1334360"/>
                      </a:cubicBezTo>
                      <a:cubicBezTo>
                        <a:pt x="25036" y="1352285"/>
                        <a:pt x="29038" y="1370112"/>
                        <a:pt x="33470" y="1387839"/>
                      </a:cubicBezTo>
                      <a:cubicBezTo>
                        <a:pt x="37902" y="1405566"/>
                        <a:pt x="42796" y="1423161"/>
                        <a:pt x="48088" y="1440656"/>
                      </a:cubicBezTo>
                      <a:cubicBezTo>
                        <a:pt x="53380" y="1458119"/>
                        <a:pt x="59134" y="1475482"/>
                        <a:pt x="65286" y="1492680"/>
                      </a:cubicBezTo>
                      <a:cubicBezTo>
                        <a:pt x="71438" y="1509878"/>
                        <a:pt x="78019" y="1526944"/>
                        <a:pt x="84997" y="1543811"/>
                      </a:cubicBezTo>
                      <a:cubicBezTo>
                        <a:pt x="92009" y="1560711"/>
                        <a:pt x="99384" y="1577380"/>
                        <a:pt x="107222" y="1593916"/>
                      </a:cubicBezTo>
                      <a:cubicBezTo>
                        <a:pt x="115028" y="1610420"/>
                        <a:pt x="123230" y="1626758"/>
                        <a:pt x="131862" y="1642864"/>
                      </a:cubicBezTo>
                      <a:cubicBezTo>
                        <a:pt x="140461" y="1658971"/>
                        <a:pt x="149457" y="1674879"/>
                        <a:pt x="158849" y="1690555"/>
                      </a:cubicBezTo>
                      <a:cubicBezTo>
                        <a:pt x="168242" y="1706232"/>
                        <a:pt x="178032" y="1721644"/>
                        <a:pt x="188185" y="1736857"/>
                      </a:cubicBezTo>
                      <a:cubicBezTo>
                        <a:pt x="198338" y="1752038"/>
                        <a:pt x="208855" y="1766987"/>
                        <a:pt x="219736" y="1781638"/>
                      </a:cubicBezTo>
                      <a:cubicBezTo>
                        <a:pt x="230617" y="1796322"/>
                        <a:pt x="241862" y="1810742"/>
                        <a:pt x="253471" y="1824864"/>
                      </a:cubicBezTo>
                      <a:cubicBezTo>
                        <a:pt x="265046" y="1838987"/>
                        <a:pt x="276986" y="1852811"/>
                        <a:pt x="289256" y="1866371"/>
                      </a:cubicBezTo>
                      <a:cubicBezTo>
                        <a:pt x="301526" y="1879898"/>
                        <a:pt x="314127" y="1893127"/>
                        <a:pt x="327025" y="1906058"/>
                      </a:cubicBezTo>
                      <a:cubicBezTo>
                        <a:pt x="339957" y="1918957"/>
                        <a:pt x="353186" y="1931558"/>
                        <a:pt x="366746" y="1943828"/>
                      </a:cubicBezTo>
                      <a:cubicBezTo>
                        <a:pt x="380272" y="1956098"/>
                        <a:pt x="394097" y="1968037"/>
                        <a:pt x="408219" y="1979646"/>
                      </a:cubicBezTo>
                      <a:cubicBezTo>
                        <a:pt x="422341" y="1991221"/>
                        <a:pt x="436761" y="2002466"/>
                        <a:pt x="451445" y="2013347"/>
                      </a:cubicBezTo>
                      <a:cubicBezTo>
                        <a:pt x="466097" y="2024228"/>
                        <a:pt x="481046" y="2034745"/>
                        <a:pt x="496226" y="2044898"/>
                      </a:cubicBezTo>
                      <a:cubicBezTo>
                        <a:pt x="511440" y="2055052"/>
                        <a:pt x="526852" y="2064841"/>
                        <a:pt x="542528" y="2074234"/>
                      </a:cubicBezTo>
                      <a:cubicBezTo>
                        <a:pt x="558205" y="2083627"/>
                        <a:pt x="574113" y="2092623"/>
                        <a:pt x="590219" y="2101222"/>
                      </a:cubicBezTo>
                      <a:cubicBezTo>
                        <a:pt x="606326" y="2109854"/>
                        <a:pt x="622664" y="2118056"/>
                        <a:pt x="639167" y="2125861"/>
                      </a:cubicBezTo>
                      <a:cubicBezTo>
                        <a:pt x="655704" y="2133699"/>
                        <a:pt x="672406" y="2141075"/>
                        <a:pt x="689273" y="2148086"/>
                      </a:cubicBezTo>
                      <a:cubicBezTo>
                        <a:pt x="706140" y="2155064"/>
                        <a:pt x="723206" y="2161646"/>
                        <a:pt x="740403" y="2167798"/>
                      </a:cubicBezTo>
                      <a:cubicBezTo>
                        <a:pt x="757601" y="2173949"/>
                        <a:pt x="774965" y="2179704"/>
                        <a:pt x="792427" y="2184995"/>
                      </a:cubicBezTo>
                      <a:cubicBezTo>
                        <a:pt x="809923" y="2190287"/>
                        <a:pt x="827517" y="2195182"/>
                        <a:pt x="845245" y="2199614"/>
                      </a:cubicBezTo>
                      <a:cubicBezTo>
                        <a:pt x="862972" y="2204045"/>
                        <a:pt x="880798" y="2208047"/>
                        <a:pt x="898723" y="2211619"/>
                      </a:cubicBezTo>
                      <a:cubicBezTo>
                        <a:pt x="916649" y="2215191"/>
                        <a:pt x="934641" y="2218300"/>
                        <a:pt x="952732" y="2220979"/>
                      </a:cubicBezTo>
                      <a:cubicBezTo>
                        <a:pt x="970789" y="2223658"/>
                        <a:pt x="988913" y="2225907"/>
                        <a:pt x="1007103" y="2227693"/>
                      </a:cubicBezTo>
                      <a:cubicBezTo>
                        <a:pt x="1025294" y="2229479"/>
                        <a:pt x="1043517" y="2230835"/>
                        <a:pt x="1061773" y="2231727"/>
                      </a:cubicBezTo>
                      <a:cubicBezTo>
                        <a:pt x="1080029" y="2232620"/>
                        <a:pt x="1098285" y="2233083"/>
                        <a:pt x="1116542" y="2233083"/>
                      </a:cubicBezTo>
                      <a:cubicBezTo>
                        <a:pt x="1134831" y="2233083"/>
                        <a:pt x="1153087" y="2232620"/>
                        <a:pt x="1171344" y="2231727"/>
                      </a:cubicBezTo>
                      <a:cubicBezTo>
                        <a:pt x="1189600" y="2230835"/>
                        <a:pt x="1207823" y="2229479"/>
                        <a:pt x="1225980" y="2227693"/>
                      </a:cubicBezTo>
                      <a:cubicBezTo>
                        <a:pt x="1244170" y="2225907"/>
                        <a:pt x="1262294" y="2223658"/>
                        <a:pt x="1280385" y="2220979"/>
                      </a:cubicBezTo>
                      <a:cubicBezTo>
                        <a:pt x="1298443" y="2218300"/>
                        <a:pt x="1316468" y="2215191"/>
                        <a:pt x="1334393" y="2211619"/>
                      </a:cubicBezTo>
                      <a:cubicBezTo>
                        <a:pt x="1352285" y="2208047"/>
                        <a:pt x="1370112" y="2204045"/>
                        <a:pt x="1387839" y="2199614"/>
                      </a:cubicBezTo>
                      <a:cubicBezTo>
                        <a:pt x="1405566" y="2195182"/>
                        <a:pt x="1423194" y="2190287"/>
                        <a:pt x="1440656" y="2184995"/>
                      </a:cubicBezTo>
                      <a:cubicBezTo>
                        <a:pt x="1458152" y="2179704"/>
                        <a:pt x="1475515" y="2173949"/>
                        <a:pt x="1492713" y="2167798"/>
                      </a:cubicBezTo>
                      <a:cubicBezTo>
                        <a:pt x="1509911" y="2161646"/>
                        <a:pt x="1526944" y="2155064"/>
                        <a:pt x="1543844" y="2148086"/>
                      </a:cubicBezTo>
                      <a:cubicBezTo>
                        <a:pt x="1560711" y="2141075"/>
                        <a:pt x="1577413" y="2133699"/>
                        <a:pt x="1593949" y="2125861"/>
                      </a:cubicBezTo>
                      <a:cubicBezTo>
                        <a:pt x="1610453" y="2118056"/>
                        <a:pt x="1626758" y="2109854"/>
                        <a:pt x="1642897" y="2101222"/>
                      </a:cubicBezTo>
                      <a:cubicBezTo>
                        <a:pt x="1659004" y="2092623"/>
                        <a:pt x="1674912" y="2083627"/>
                        <a:pt x="1690555" y="2074234"/>
                      </a:cubicBezTo>
                      <a:cubicBezTo>
                        <a:pt x="1706232" y="2064841"/>
                        <a:pt x="1721677" y="2055052"/>
                        <a:pt x="1736857" y="2044898"/>
                      </a:cubicBezTo>
                      <a:cubicBezTo>
                        <a:pt x="1752071" y="2034745"/>
                        <a:pt x="1766987" y="2024228"/>
                        <a:pt x="1781671" y="2013347"/>
                      </a:cubicBezTo>
                      <a:cubicBezTo>
                        <a:pt x="1796356" y="2002466"/>
                        <a:pt x="1810742" y="1991221"/>
                        <a:pt x="1824864" y="1979646"/>
                      </a:cubicBezTo>
                      <a:cubicBezTo>
                        <a:pt x="1839020" y="1968037"/>
                        <a:pt x="1852844" y="1956098"/>
                        <a:pt x="1866371" y="1943828"/>
                      </a:cubicBezTo>
                      <a:cubicBezTo>
                        <a:pt x="1879931" y="1931558"/>
                        <a:pt x="1893160" y="1918957"/>
                        <a:pt x="1906058" y="1906058"/>
                      </a:cubicBezTo>
                      <a:cubicBezTo>
                        <a:pt x="1918990" y="1893127"/>
                        <a:pt x="1931591" y="1879898"/>
                        <a:pt x="1943861" y="1866371"/>
                      </a:cubicBezTo>
                      <a:cubicBezTo>
                        <a:pt x="1956131" y="1852811"/>
                        <a:pt x="1968070" y="1838987"/>
                        <a:pt x="1979646" y="1824864"/>
                      </a:cubicBezTo>
                      <a:cubicBezTo>
                        <a:pt x="1991254" y="1810742"/>
                        <a:pt x="2002466" y="1796322"/>
                        <a:pt x="2013380" y="1781638"/>
                      </a:cubicBezTo>
                      <a:cubicBezTo>
                        <a:pt x="2024261" y="1766987"/>
                        <a:pt x="2034778" y="1752038"/>
                        <a:pt x="2044932" y="1736857"/>
                      </a:cubicBezTo>
                      <a:cubicBezTo>
                        <a:pt x="2055085" y="1721644"/>
                        <a:pt x="2064841" y="1706232"/>
                        <a:pt x="2074234" y="1690555"/>
                      </a:cubicBezTo>
                      <a:cubicBezTo>
                        <a:pt x="2083627" y="1674879"/>
                        <a:pt x="2092656" y="1658971"/>
                        <a:pt x="2101255" y="1642864"/>
                      </a:cubicBezTo>
                      <a:cubicBezTo>
                        <a:pt x="2109854" y="1626758"/>
                        <a:pt x="2118089" y="1610420"/>
                        <a:pt x="2125894" y="1593916"/>
                      </a:cubicBezTo>
                      <a:cubicBezTo>
                        <a:pt x="2133699" y="1577380"/>
                        <a:pt x="2141108" y="1560711"/>
                        <a:pt x="2148119" y="1543811"/>
                      </a:cubicBezTo>
                      <a:cubicBezTo>
                        <a:pt x="2155098" y="1526944"/>
                        <a:pt x="2161679" y="1509878"/>
                        <a:pt x="2167831" y="1492680"/>
                      </a:cubicBezTo>
                      <a:cubicBezTo>
                        <a:pt x="2173982" y="1475482"/>
                        <a:pt x="2179704" y="1458119"/>
                        <a:pt x="2185029" y="1440656"/>
                      </a:cubicBezTo>
                      <a:cubicBezTo>
                        <a:pt x="2190320" y="1423161"/>
                        <a:pt x="2195182" y="1405566"/>
                        <a:pt x="2199647" y="1387839"/>
                      </a:cubicBezTo>
                      <a:cubicBezTo>
                        <a:pt x="2204079" y="1370112"/>
                        <a:pt x="2208080" y="1352285"/>
                        <a:pt x="2211652" y="1334360"/>
                      </a:cubicBezTo>
                      <a:cubicBezTo>
                        <a:pt x="2215191" y="1316434"/>
                        <a:pt x="2218333" y="1298443"/>
                        <a:pt x="2221012" y="1280352"/>
                      </a:cubicBezTo>
                      <a:cubicBezTo>
                        <a:pt x="2223691" y="1262294"/>
                        <a:pt x="2225940" y="1244170"/>
                        <a:pt x="2227726" y="1225980"/>
                      </a:cubicBezTo>
                      <a:cubicBezTo>
                        <a:pt x="2229512" y="1207790"/>
                        <a:pt x="2230868" y="1189567"/>
                        <a:pt x="2231761" y="1171310"/>
                      </a:cubicBezTo>
                      <a:cubicBezTo>
                        <a:pt x="2232654" y="1153054"/>
                        <a:pt x="2233083" y="1134798"/>
                        <a:pt x="2233083" y="1116542"/>
                      </a:cubicBezTo>
                      <a:cubicBezTo>
                        <a:pt x="2233083" y="1098252"/>
                        <a:pt x="2232654" y="1079996"/>
                        <a:pt x="2231761" y="1061740"/>
                      </a:cubicBezTo>
                      <a:cubicBezTo>
                        <a:pt x="2230868" y="1043484"/>
                        <a:pt x="2229512" y="1025260"/>
                        <a:pt x="2227726" y="1007103"/>
                      </a:cubicBezTo>
                      <a:cubicBezTo>
                        <a:pt x="2225940" y="988913"/>
                        <a:pt x="2223691" y="970789"/>
                        <a:pt x="2221012" y="952698"/>
                      </a:cubicBezTo>
                      <a:cubicBezTo>
                        <a:pt x="2218333" y="934641"/>
                        <a:pt x="2215191" y="916616"/>
                        <a:pt x="2211652" y="898690"/>
                      </a:cubicBezTo>
                      <a:cubicBezTo>
                        <a:pt x="2208080" y="880798"/>
                        <a:pt x="2204079" y="862972"/>
                        <a:pt x="2199647" y="845245"/>
                      </a:cubicBezTo>
                      <a:cubicBezTo>
                        <a:pt x="2195182" y="827517"/>
                        <a:pt x="2190320" y="809890"/>
                        <a:pt x="2185029" y="792427"/>
                      </a:cubicBezTo>
                      <a:cubicBezTo>
                        <a:pt x="2179704" y="774932"/>
                        <a:pt x="2173982" y="757568"/>
                        <a:pt x="2167831" y="740370"/>
                      </a:cubicBezTo>
                      <a:cubicBezTo>
                        <a:pt x="2161679" y="723172"/>
                        <a:pt x="2155098" y="706140"/>
                        <a:pt x="2148119" y="689240"/>
                      </a:cubicBezTo>
                      <a:cubicBezTo>
                        <a:pt x="2141108" y="672372"/>
                        <a:pt x="2133699" y="655671"/>
                        <a:pt x="2125894" y="639134"/>
                      </a:cubicBezTo>
                      <a:cubicBezTo>
                        <a:pt x="2118089" y="622631"/>
                        <a:pt x="2109854" y="606326"/>
                        <a:pt x="2101255" y="590186"/>
                      </a:cubicBezTo>
                      <a:cubicBezTo>
                        <a:pt x="2092656" y="574080"/>
                        <a:pt x="2083627" y="558172"/>
                        <a:pt x="2074234" y="542528"/>
                      </a:cubicBezTo>
                      <a:cubicBezTo>
                        <a:pt x="2064841" y="526852"/>
                        <a:pt x="2055085" y="511407"/>
                        <a:pt x="2044932" y="496226"/>
                      </a:cubicBezTo>
                      <a:cubicBezTo>
                        <a:pt x="2034778" y="481013"/>
                        <a:pt x="2024261" y="466097"/>
                        <a:pt x="2013380" y="451412"/>
                      </a:cubicBezTo>
                      <a:cubicBezTo>
                        <a:pt x="2002466" y="436728"/>
                        <a:pt x="1991254" y="422341"/>
                        <a:pt x="1979646" y="408219"/>
                      </a:cubicBezTo>
                      <a:cubicBezTo>
                        <a:pt x="1968070" y="394064"/>
                        <a:pt x="1956131" y="380239"/>
                        <a:pt x="1943861" y="366713"/>
                      </a:cubicBezTo>
                      <a:cubicBezTo>
                        <a:pt x="1931591" y="353153"/>
                        <a:pt x="1918990" y="339923"/>
                        <a:pt x="1906058" y="327025"/>
                      </a:cubicBezTo>
                      <a:cubicBezTo>
                        <a:pt x="1893160" y="314094"/>
                        <a:pt x="1879931" y="301493"/>
                        <a:pt x="1866371" y="289223"/>
                      </a:cubicBezTo>
                      <a:cubicBezTo>
                        <a:pt x="1852844" y="276953"/>
                        <a:pt x="1839020" y="265013"/>
                        <a:pt x="1824864" y="253438"/>
                      </a:cubicBezTo>
                      <a:cubicBezTo>
                        <a:pt x="1810742" y="241829"/>
                        <a:pt x="1796356" y="230617"/>
                        <a:pt x="1781671" y="219703"/>
                      </a:cubicBezTo>
                      <a:cubicBezTo>
                        <a:pt x="1766987" y="208822"/>
                        <a:pt x="1752071" y="198305"/>
                        <a:pt x="1736857" y="188152"/>
                      </a:cubicBezTo>
                      <a:cubicBezTo>
                        <a:pt x="1721677" y="177998"/>
                        <a:pt x="1706232" y="168242"/>
                        <a:pt x="1690555" y="158849"/>
                      </a:cubicBezTo>
                      <a:cubicBezTo>
                        <a:pt x="1674912" y="149457"/>
                        <a:pt x="1659004" y="140428"/>
                        <a:pt x="1642897" y="131829"/>
                      </a:cubicBezTo>
                      <a:cubicBezTo>
                        <a:pt x="1626758" y="123230"/>
                        <a:pt x="1610453" y="114995"/>
                        <a:pt x="1593949" y="107189"/>
                      </a:cubicBezTo>
                      <a:cubicBezTo>
                        <a:pt x="1577413" y="99384"/>
                        <a:pt x="1560711" y="91976"/>
                        <a:pt x="1543844" y="84997"/>
                      </a:cubicBezTo>
                      <a:cubicBezTo>
                        <a:pt x="1526944" y="77986"/>
                        <a:pt x="1509911" y="71404"/>
                        <a:pt x="1492713" y="65253"/>
                      </a:cubicBezTo>
                      <a:cubicBezTo>
                        <a:pt x="1475515" y="59101"/>
                        <a:pt x="1458152" y="53380"/>
                        <a:pt x="1440656" y="48055"/>
                      </a:cubicBezTo>
                      <a:cubicBezTo>
                        <a:pt x="1423194" y="42763"/>
                        <a:pt x="1405566" y="37902"/>
                        <a:pt x="1387839" y="33437"/>
                      </a:cubicBezTo>
                      <a:cubicBezTo>
                        <a:pt x="1370112" y="29005"/>
                        <a:pt x="1352285" y="25003"/>
                        <a:pt x="1334393" y="21431"/>
                      </a:cubicBezTo>
                      <a:cubicBezTo>
                        <a:pt x="1316468" y="17892"/>
                        <a:pt x="1298443" y="14751"/>
                        <a:pt x="1280385" y="12072"/>
                      </a:cubicBezTo>
                      <a:cubicBezTo>
                        <a:pt x="1262294" y="9393"/>
                        <a:pt x="1244170" y="7144"/>
                        <a:pt x="1225980" y="5358"/>
                      </a:cubicBezTo>
                      <a:cubicBezTo>
                        <a:pt x="1207823" y="3572"/>
                        <a:pt x="1189600" y="2216"/>
                        <a:pt x="1171344" y="1323"/>
                      </a:cubicBezTo>
                      <a:cubicBezTo>
                        <a:pt x="1153087" y="430"/>
                        <a:pt x="1134831" y="0"/>
                        <a:pt x="1116542" y="0"/>
                      </a:cubicBezTo>
                      <a:cubicBezTo>
                        <a:pt x="1098285" y="0"/>
                        <a:pt x="1080029" y="430"/>
                        <a:pt x="1061773" y="1323"/>
                      </a:cubicBezTo>
                      <a:cubicBezTo>
                        <a:pt x="1043517" y="2216"/>
                        <a:pt x="1025294" y="3572"/>
                        <a:pt x="1007103" y="5358"/>
                      </a:cubicBezTo>
                      <a:cubicBezTo>
                        <a:pt x="988913" y="7144"/>
                        <a:pt x="970789" y="9393"/>
                        <a:pt x="952732" y="12072"/>
                      </a:cubicBezTo>
                      <a:cubicBezTo>
                        <a:pt x="934641" y="14751"/>
                        <a:pt x="916649" y="17892"/>
                        <a:pt x="898723" y="21431"/>
                      </a:cubicBezTo>
                      <a:cubicBezTo>
                        <a:pt x="880798" y="25003"/>
                        <a:pt x="862972" y="29005"/>
                        <a:pt x="845245" y="33437"/>
                      </a:cubicBezTo>
                      <a:cubicBezTo>
                        <a:pt x="827517" y="37902"/>
                        <a:pt x="809923" y="42763"/>
                        <a:pt x="792427" y="48055"/>
                      </a:cubicBezTo>
                      <a:cubicBezTo>
                        <a:pt x="774965" y="53380"/>
                        <a:pt x="757601" y="59101"/>
                        <a:pt x="740403" y="65253"/>
                      </a:cubicBezTo>
                      <a:cubicBezTo>
                        <a:pt x="723206" y="71404"/>
                        <a:pt x="706140" y="77986"/>
                        <a:pt x="689273" y="84997"/>
                      </a:cubicBezTo>
                      <a:cubicBezTo>
                        <a:pt x="672406" y="91976"/>
                        <a:pt x="655704" y="99384"/>
                        <a:pt x="639167" y="107189"/>
                      </a:cubicBezTo>
                      <a:cubicBezTo>
                        <a:pt x="622664" y="114995"/>
                        <a:pt x="606326" y="123230"/>
                        <a:pt x="590219" y="131829"/>
                      </a:cubicBezTo>
                      <a:cubicBezTo>
                        <a:pt x="574113" y="140428"/>
                        <a:pt x="558205" y="149457"/>
                        <a:pt x="542528" y="158849"/>
                      </a:cubicBezTo>
                      <a:cubicBezTo>
                        <a:pt x="526852" y="168242"/>
                        <a:pt x="511440" y="177998"/>
                        <a:pt x="496226" y="188152"/>
                      </a:cubicBezTo>
                      <a:cubicBezTo>
                        <a:pt x="481046" y="198305"/>
                        <a:pt x="466097" y="208822"/>
                        <a:pt x="451445" y="219703"/>
                      </a:cubicBezTo>
                      <a:cubicBezTo>
                        <a:pt x="436761" y="230617"/>
                        <a:pt x="422341" y="241829"/>
                        <a:pt x="408219" y="253438"/>
                      </a:cubicBezTo>
                      <a:cubicBezTo>
                        <a:pt x="394097" y="265013"/>
                        <a:pt x="380272" y="276953"/>
                        <a:pt x="366746" y="289223"/>
                      </a:cubicBezTo>
                      <a:cubicBezTo>
                        <a:pt x="353186" y="301493"/>
                        <a:pt x="339957" y="314094"/>
                        <a:pt x="327025" y="327025"/>
                      </a:cubicBezTo>
                      <a:cubicBezTo>
                        <a:pt x="314127" y="339923"/>
                        <a:pt x="301526" y="353153"/>
                        <a:pt x="289256" y="366713"/>
                      </a:cubicBezTo>
                      <a:cubicBezTo>
                        <a:pt x="276986" y="380239"/>
                        <a:pt x="265046" y="394064"/>
                        <a:pt x="253471" y="408219"/>
                      </a:cubicBezTo>
                      <a:cubicBezTo>
                        <a:pt x="241862" y="422341"/>
                        <a:pt x="230617" y="436728"/>
                        <a:pt x="219736" y="451412"/>
                      </a:cubicBezTo>
                      <a:cubicBezTo>
                        <a:pt x="208855" y="466097"/>
                        <a:pt x="198338" y="481013"/>
                        <a:pt x="188185" y="496226"/>
                      </a:cubicBezTo>
                      <a:cubicBezTo>
                        <a:pt x="178032" y="511407"/>
                        <a:pt x="168242" y="526852"/>
                        <a:pt x="158849" y="542528"/>
                      </a:cubicBezTo>
                      <a:cubicBezTo>
                        <a:pt x="149457" y="558172"/>
                        <a:pt x="140461" y="574080"/>
                        <a:pt x="131862" y="590186"/>
                      </a:cubicBezTo>
                      <a:cubicBezTo>
                        <a:pt x="123230" y="606326"/>
                        <a:pt x="115028" y="622631"/>
                        <a:pt x="107222" y="639134"/>
                      </a:cubicBezTo>
                      <a:cubicBezTo>
                        <a:pt x="99384" y="655671"/>
                        <a:pt x="92009" y="672372"/>
                        <a:pt x="84997" y="689240"/>
                      </a:cubicBezTo>
                      <a:cubicBezTo>
                        <a:pt x="78019" y="706140"/>
                        <a:pt x="71438" y="723172"/>
                        <a:pt x="65286" y="740370"/>
                      </a:cubicBezTo>
                      <a:cubicBezTo>
                        <a:pt x="59134" y="757568"/>
                        <a:pt x="53380" y="774932"/>
                        <a:pt x="48088" y="792427"/>
                      </a:cubicBezTo>
                      <a:cubicBezTo>
                        <a:pt x="42796" y="809890"/>
                        <a:pt x="37902" y="827517"/>
                        <a:pt x="33470" y="845245"/>
                      </a:cubicBezTo>
                      <a:cubicBezTo>
                        <a:pt x="29038" y="862972"/>
                        <a:pt x="25036" y="880798"/>
                        <a:pt x="21464" y="898690"/>
                      </a:cubicBezTo>
                      <a:cubicBezTo>
                        <a:pt x="17892" y="916616"/>
                        <a:pt x="14784" y="934641"/>
                        <a:pt x="12105" y="952698"/>
                      </a:cubicBezTo>
                      <a:cubicBezTo>
                        <a:pt x="9426" y="970789"/>
                        <a:pt x="7177" y="988913"/>
                        <a:pt x="5391" y="1007103"/>
                      </a:cubicBezTo>
                      <a:cubicBezTo>
                        <a:pt x="3605" y="1025260"/>
                        <a:pt x="2249" y="1043484"/>
                        <a:pt x="1356" y="1061740"/>
                      </a:cubicBezTo>
                      <a:cubicBezTo>
                        <a:pt x="463" y="1079996"/>
                        <a:pt x="0" y="1098252"/>
                        <a:pt x="0" y="1116542"/>
                      </a:cubicBezTo>
                      <a:close/>
                    </a:path>
                  </a:pathLst>
                </a:custGeom>
                <a:solidFill>
                  <a:schemeClr val="accent1"/>
                </a:solidFill>
                <a:ln w="84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333FDFE6-DC1F-C3A4-46A6-082F35992568}"/>
                    </a:ext>
                  </a:extLst>
                </p:cNvPr>
                <p:cNvSpPr/>
                <p:nvPr/>
              </p:nvSpPr>
              <p:spPr>
                <a:xfrm>
                  <a:off x="20565869" y="-6715370"/>
                  <a:ext cx="1783060" cy="1783093"/>
                </a:xfrm>
                <a:custGeom>
                  <a:avLst/>
                  <a:gdLst>
                    <a:gd name="connsiteX0" fmla="*/ 891514 w 1783060"/>
                    <a:gd name="connsiteY0" fmla="*/ 1783093 h 1783093"/>
                    <a:gd name="connsiteX1" fmla="*/ 1783060 w 1783060"/>
                    <a:gd name="connsiteY1" fmla="*/ 891547 h 1783093"/>
                    <a:gd name="connsiteX2" fmla="*/ 891514 w 1783060"/>
                    <a:gd name="connsiteY2" fmla="*/ 0 h 1783093"/>
                    <a:gd name="connsiteX3" fmla="*/ 0 w 1783060"/>
                    <a:gd name="connsiteY3" fmla="*/ 891547 h 1783093"/>
                    <a:gd name="connsiteX4" fmla="*/ 891514 w 1783060"/>
                    <a:gd name="connsiteY4" fmla="*/ 1783093 h 1783093"/>
                    <a:gd name="connsiteX5" fmla="*/ 891514 w 1783060"/>
                    <a:gd name="connsiteY5" fmla="*/ 108909 h 1783093"/>
                    <a:gd name="connsiteX6" fmla="*/ 1674151 w 1783060"/>
                    <a:gd name="connsiteY6" fmla="*/ 891547 h 1783093"/>
                    <a:gd name="connsiteX7" fmla="*/ 891514 w 1783060"/>
                    <a:gd name="connsiteY7" fmla="*/ 1674184 h 1783093"/>
                    <a:gd name="connsiteX8" fmla="*/ 108876 w 1783060"/>
                    <a:gd name="connsiteY8" fmla="*/ 891547 h 1783093"/>
                    <a:gd name="connsiteX9" fmla="*/ 891514 w 1783060"/>
                    <a:gd name="connsiteY9" fmla="*/ 108909 h 178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060" h="1783093">
                      <a:moveTo>
                        <a:pt x="891514" y="1783093"/>
                      </a:moveTo>
                      <a:cubicBezTo>
                        <a:pt x="1383109" y="1783093"/>
                        <a:pt x="1783060" y="1383143"/>
                        <a:pt x="1783060" y="891547"/>
                      </a:cubicBezTo>
                      <a:cubicBezTo>
                        <a:pt x="1783060" y="399951"/>
                        <a:pt x="1383109" y="0"/>
                        <a:pt x="891514" y="0"/>
                      </a:cubicBezTo>
                      <a:cubicBezTo>
                        <a:pt x="399918" y="0"/>
                        <a:pt x="0" y="399951"/>
                        <a:pt x="0" y="891547"/>
                      </a:cubicBezTo>
                      <a:cubicBezTo>
                        <a:pt x="-33" y="1383143"/>
                        <a:pt x="399918" y="1783093"/>
                        <a:pt x="891514" y="1783093"/>
                      </a:cubicBezTo>
                      <a:close/>
                      <a:moveTo>
                        <a:pt x="891514" y="108909"/>
                      </a:moveTo>
                      <a:cubicBezTo>
                        <a:pt x="1323082" y="108909"/>
                        <a:pt x="1674151" y="459978"/>
                        <a:pt x="1674151" y="891547"/>
                      </a:cubicBezTo>
                      <a:cubicBezTo>
                        <a:pt x="1674151" y="1323082"/>
                        <a:pt x="1323082" y="1674184"/>
                        <a:pt x="891514" y="1674184"/>
                      </a:cubicBezTo>
                      <a:cubicBezTo>
                        <a:pt x="459978" y="1674184"/>
                        <a:pt x="108876" y="1323082"/>
                        <a:pt x="108876" y="891547"/>
                      </a:cubicBezTo>
                      <a:cubicBezTo>
                        <a:pt x="108876" y="459978"/>
                        <a:pt x="459978" y="108909"/>
                        <a:pt x="891514" y="108909"/>
                      </a:cubicBezTo>
                      <a:close/>
                    </a:path>
                  </a:pathLst>
                </a:custGeom>
                <a:solidFill>
                  <a:schemeClr val="accent3">
                    <a:lumMod val="20000"/>
                    <a:lumOff val="80000"/>
                  </a:schemeClr>
                </a:solidFill>
                <a:ln w="84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7B2568A3-6422-A573-BB1F-3DAF1117C3BC}"/>
                    </a:ext>
                  </a:extLst>
                </p:cNvPr>
                <p:cNvSpPr/>
                <p:nvPr/>
              </p:nvSpPr>
              <p:spPr>
                <a:xfrm>
                  <a:off x="20903478" y="-6377729"/>
                  <a:ext cx="1107810" cy="1107810"/>
                </a:xfrm>
                <a:custGeom>
                  <a:avLst/>
                  <a:gdLst>
                    <a:gd name="connsiteX0" fmla="*/ 553905 w 1107810"/>
                    <a:gd name="connsiteY0" fmla="*/ 1107810 h 1107810"/>
                    <a:gd name="connsiteX1" fmla="*/ 1107810 w 1107810"/>
                    <a:gd name="connsiteY1" fmla="*/ 553905 h 1107810"/>
                    <a:gd name="connsiteX2" fmla="*/ 553905 w 1107810"/>
                    <a:gd name="connsiteY2" fmla="*/ 0 h 1107810"/>
                    <a:gd name="connsiteX3" fmla="*/ 0 w 1107810"/>
                    <a:gd name="connsiteY3" fmla="*/ 553905 h 1107810"/>
                    <a:gd name="connsiteX4" fmla="*/ 553905 w 1107810"/>
                    <a:gd name="connsiteY4" fmla="*/ 1107810 h 1107810"/>
                    <a:gd name="connsiteX5" fmla="*/ 553905 w 1107810"/>
                    <a:gd name="connsiteY5" fmla="*/ 108909 h 1107810"/>
                    <a:gd name="connsiteX6" fmla="*/ 998901 w 1107810"/>
                    <a:gd name="connsiteY6" fmla="*/ 553872 h 1107810"/>
                    <a:gd name="connsiteX7" fmla="*/ 553905 w 1107810"/>
                    <a:gd name="connsiteY7" fmla="*/ 998901 h 1107810"/>
                    <a:gd name="connsiteX8" fmla="*/ 108909 w 1107810"/>
                    <a:gd name="connsiteY8" fmla="*/ 553872 h 1107810"/>
                    <a:gd name="connsiteX9" fmla="*/ 553905 w 1107810"/>
                    <a:gd name="connsiteY9" fmla="*/ 108909 h 1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810" h="1107810">
                      <a:moveTo>
                        <a:pt x="553905" y="1107810"/>
                      </a:moveTo>
                      <a:cubicBezTo>
                        <a:pt x="859334" y="1107810"/>
                        <a:pt x="1107810" y="859334"/>
                        <a:pt x="1107810" y="553905"/>
                      </a:cubicBezTo>
                      <a:cubicBezTo>
                        <a:pt x="1107810" y="248477"/>
                        <a:pt x="859334" y="0"/>
                        <a:pt x="553905" y="0"/>
                      </a:cubicBezTo>
                      <a:cubicBezTo>
                        <a:pt x="248477" y="0"/>
                        <a:pt x="0" y="248477"/>
                        <a:pt x="0" y="553905"/>
                      </a:cubicBezTo>
                      <a:cubicBezTo>
                        <a:pt x="0" y="859334"/>
                        <a:pt x="248477" y="1107810"/>
                        <a:pt x="553905" y="1107810"/>
                      </a:cubicBezTo>
                      <a:close/>
                      <a:moveTo>
                        <a:pt x="553905" y="108909"/>
                      </a:moveTo>
                      <a:cubicBezTo>
                        <a:pt x="799273" y="108909"/>
                        <a:pt x="998901" y="308537"/>
                        <a:pt x="998901" y="553872"/>
                      </a:cubicBezTo>
                      <a:cubicBezTo>
                        <a:pt x="998901" y="799273"/>
                        <a:pt x="799273" y="998901"/>
                        <a:pt x="553905" y="998901"/>
                      </a:cubicBezTo>
                      <a:cubicBezTo>
                        <a:pt x="308537" y="998901"/>
                        <a:pt x="108909" y="799273"/>
                        <a:pt x="108909" y="553872"/>
                      </a:cubicBezTo>
                      <a:cubicBezTo>
                        <a:pt x="108909" y="308537"/>
                        <a:pt x="308537" y="108909"/>
                        <a:pt x="553905" y="108909"/>
                      </a:cubicBezTo>
                      <a:close/>
                    </a:path>
                  </a:pathLst>
                </a:custGeom>
                <a:solidFill>
                  <a:srgbClr val="FFFFFF"/>
                </a:solidFill>
                <a:ln w="84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ADC6AF3C-D4A9-8BB2-F2C4-1E8519C879F0}"/>
                    </a:ext>
                  </a:extLst>
                </p:cNvPr>
                <p:cNvSpPr/>
                <p:nvPr/>
              </p:nvSpPr>
              <p:spPr>
                <a:xfrm>
                  <a:off x="21300948" y="-5980292"/>
                  <a:ext cx="312902" cy="312902"/>
                </a:xfrm>
                <a:custGeom>
                  <a:avLst/>
                  <a:gdLst>
                    <a:gd name="connsiteX0" fmla="*/ 0 w 312902"/>
                    <a:gd name="connsiteY0" fmla="*/ 156468 h 312902"/>
                    <a:gd name="connsiteX1" fmla="*/ 728 w 312902"/>
                    <a:gd name="connsiteY1" fmla="*/ 171781 h 312902"/>
                    <a:gd name="connsiteX2" fmla="*/ 3010 w 312902"/>
                    <a:gd name="connsiteY2" fmla="*/ 186994 h 312902"/>
                    <a:gd name="connsiteX3" fmla="*/ 6714 w 312902"/>
                    <a:gd name="connsiteY3" fmla="*/ 201877 h 312902"/>
                    <a:gd name="connsiteX4" fmla="*/ 11906 w 312902"/>
                    <a:gd name="connsiteY4" fmla="*/ 216330 h 312902"/>
                    <a:gd name="connsiteX5" fmla="*/ 18455 w 312902"/>
                    <a:gd name="connsiteY5" fmla="*/ 230221 h 312902"/>
                    <a:gd name="connsiteX6" fmla="*/ 26359 w 312902"/>
                    <a:gd name="connsiteY6" fmla="*/ 243384 h 312902"/>
                    <a:gd name="connsiteX7" fmla="*/ 35487 w 312902"/>
                    <a:gd name="connsiteY7" fmla="*/ 255720 h 312902"/>
                    <a:gd name="connsiteX8" fmla="*/ 45806 w 312902"/>
                    <a:gd name="connsiteY8" fmla="*/ 267097 h 312902"/>
                    <a:gd name="connsiteX9" fmla="*/ 57183 w 312902"/>
                    <a:gd name="connsiteY9" fmla="*/ 277416 h 312902"/>
                    <a:gd name="connsiteX10" fmla="*/ 69519 w 312902"/>
                    <a:gd name="connsiteY10" fmla="*/ 286544 h 312902"/>
                    <a:gd name="connsiteX11" fmla="*/ 82682 w 312902"/>
                    <a:gd name="connsiteY11" fmla="*/ 294448 h 312902"/>
                    <a:gd name="connsiteX12" fmla="*/ 96573 w 312902"/>
                    <a:gd name="connsiteY12" fmla="*/ 300997 h 312902"/>
                    <a:gd name="connsiteX13" fmla="*/ 111026 w 312902"/>
                    <a:gd name="connsiteY13" fmla="*/ 306189 h 312902"/>
                    <a:gd name="connsiteX14" fmla="*/ 125909 w 312902"/>
                    <a:gd name="connsiteY14" fmla="*/ 309893 h 312902"/>
                    <a:gd name="connsiteX15" fmla="*/ 141122 w 312902"/>
                    <a:gd name="connsiteY15" fmla="*/ 312175 h 312902"/>
                    <a:gd name="connsiteX16" fmla="*/ 156435 w 312902"/>
                    <a:gd name="connsiteY16" fmla="*/ 312903 h 312902"/>
                    <a:gd name="connsiteX17" fmla="*/ 171781 w 312902"/>
                    <a:gd name="connsiteY17" fmla="*/ 312175 h 312902"/>
                    <a:gd name="connsiteX18" fmla="*/ 186961 w 312902"/>
                    <a:gd name="connsiteY18" fmla="*/ 309893 h 312902"/>
                    <a:gd name="connsiteX19" fmla="*/ 201877 w 312902"/>
                    <a:gd name="connsiteY19" fmla="*/ 306189 h 312902"/>
                    <a:gd name="connsiteX20" fmla="*/ 216330 w 312902"/>
                    <a:gd name="connsiteY20" fmla="*/ 300997 h 312902"/>
                    <a:gd name="connsiteX21" fmla="*/ 230188 w 312902"/>
                    <a:gd name="connsiteY21" fmla="*/ 294448 h 312902"/>
                    <a:gd name="connsiteX22" fmla="*/ 243384 w 312902"/>
                    <a:gd name="connsiteY22" fmla="*/ 286544 h 312902"/>
                    <a:gd name="connsiteX23" fmla="*/ 255687 w 312902"/>
                    <a:gd name="connsiteY23" fmla="*/ 277416 h 312902"/>
                    <a:gd name="connsiteX24" fmla="*/ 267064 w 312902"/>
                    <a:gd name="connsiteY24" fmla="*/ 267097 h 312902"/>
                    <a:gd name="connsiteX25" fmla="*/ 277383 w 312902"/>
                    <a:gd name="connsiteY25" fmla="*/ 255720 h 312902"/>
                    <a:gd name="connsiteX26" fmla="*/ 286544 w 312902"/>
                    <a:gd name="connsiteY26" fmla="*/ 243384 h 312902"/>
                    <a:gd name="connsiteX27" fmla="*/ 294415 w 312902"/>
                    <a:gd name="connsiteY27" fmla="*/ 230221 h 312902"/>
                    <a:gd name="connsiteX28" fmla="*/ 300997 w 312902"/>
                    <a:gd name="connsiteY28" fmla="*/ 216330 h 312902"/>
                    <a:gd name="connsiteX29" fmla="*/ 306156 w 312902"/>
                    <a:gd name="connsiteY29" fmla="*/ 201877 h 312902"/>
                    <a:gd name="connsiteX30" fmla="*/ 309893 w 312902"/>
                    <a:gd name="connsiteY30" fmla="*/ 186994 h 312902"/>
                    <a:gd name="connsiteX31" fmla="*/ 312142 w 312902"/>
                    <a:gd name="connsiteY31" fmla="*/ 171781 h 312902"/>
                    <a:gd name="connsiteX32" fmla="*/ 312903 w 312902"/>
                    <a:gd name="connsiteY32" fmla="*/ 156468 h 312902"/>
                    <a:gd name="connsiteX33" fmla="*/ 312142 w 312902"/>
                    <a:gd name="connsiteY33" fmla="*/ 141122 h 312902"/>
                    <a:gd name="connsiteX34" fmla="*/ 309893 w 312902"/>
                    <a:gd name="connsiteY34" fmla="*/ 125942 h 312902"/>
                    <a:gd name="connsiteX35" fmla="*/ 306156 w 312902"/>
                    <a:gd name="connsiteY35" fmla="*/ 111026 h 312902"/>
                    <a:gd name="connsiteX36" fmla="*/ 300997 w 312902"/>
                    <a:gd name="connsiteY36" fmla="*/ 96573 h 312902"/>
                    <a:gd name="connsiteX37" fmla="*/ 294415 w 312902"/>
                    <a:gd name="connsiteY37" fmla="*/ 82715 h 312902"/>
                    <a:gd name="connsiteX38" fmla="*/ 286544 w 312902"/>
                    <a:gd name="connsiteY38" fmla="*/ 69519 h 312902"/>
                    <a:gd name="connsiteX39" fmla="*/ 277383 w 312902"/>
                    <a:gd name="connsiteY39" fmla="*/ 57216 h 312902"/>
                    <a:gd name="connsiteX40" fmla="*/ 267064 w 312902"/>
                    <a:gd name="connsiteY40" fmla="*/ 45839 h 312902"/>
                    <a:gd name="connsiteX41" fmla="*/ 255687 w 312902"/>
                    <a:gd name="connsiteY41" fmla="*/ 35520 h 312902"/>
                    <a:gd name="connsiteX42" fmla="*/ 243384 w 312902"/>
                    <a:gd name="connsiteY42" fmla="*/ 26359 h 312902"/>
                    <a:gd name="connsiteX43" fmla="*/ 230188 w 312902"/>
                    <a:gd name="connsiteY43" fmla="*/ 18488 h 312902"/>
                    <a:gd name="connsiteX44" fmla="*/ 216330 w 312902"/>
                    <a:gd name="connsiteY44" fmla="*/ 11906 h 312902"/>
                    <a:gd name="connsiteX45" fmla="*/ 201877 w 312902"/>
                    <a:gd name="connsiteY45" fmla="*/ 6747 h 312902"/>
                    <a:gd name="connsiteX46" fmla="*/ 186961 w 312902"/>
                    <a:gd name="connsiteY46" fmla="*/ 3010 h 312902"/>
                    <a:gd name="connsiteX47" fmla="*/ 171781 w 312902"/>
                    <a:gd name="connsiteY47" fmla="*/ 761 h 312902"/>
                    <a:gd name="connsiteX48" fmla="*/ 156435 w 312902"/>
                    <a:gd name="connsiteY48" fmla="*/ 0 h 312902"/>
                    <a:gd name="connsiteX49" fmla="*/ 141122 w 312902"/>
                    <a:gd name="connsiteY49" fmla="*/ 761 h 312902"/>
                    <a:gd name="connsiteX50" fmla="*/ 125909 w 312902"/>
                    <a:gd name="connsiteY50" fmla="*/ 3010 h 312902"/>
                    <a:gd name="connsiteX51" fmla="*/ 111026 w 312902"/>
                    <a:gd name="connsiteY51" fmla="*/ 6747 h 312902"/>
                    <a:gd name="connsiteX52" fmla="*/ 96573 w 312902"/>
                    <a:gd name="connsiteY52" fmla="*/ 11906 h 312902"/>
                    <a:gd name="connsiteX53" fmla="*/ 82682 w 312902"/>
                    <a:gd name="connsiteY53" fmla="*/ 18488 h 312902"/>
                    <a:gd name="connsiteX54" fmla="*/ 69519 w 312902"/>
                    <a:gd name="connsiteY54" fmla="*/ 26359 h 312902"/>
                    <a:gd name="connsiteX55" fmla="*/ 57183 w 312902"/>
                    <a:gd name="connsiteY55" fmla="*/ 35520 h 312902"/>
                    <a:gd name="connsiteX56" fmla="*/ 45806 w 312902"/>
                    <a:gd name="connsiteY56" fmla="*/ 45839 h 312902"/>
                    <a:gd name="connsiteX57" fmla="*/ 35487 w 312902"/>
                    <a:gd name="connsiteY57" fmla="*/ 57216 h 312902"/>
                    <a:gd name="connsiteX58" fmla="*/ 26359 w 312902"/>
                    <a:gd name="connsiteY58" fmla="*/ 69519 h 312902"/>
                    <a:gd name="connsiteX59" fmla="*/ 18455 w 312902"/>
                    <a:gd name="connsiteY59" fmla="*/ 82715 h 312902"/>
                    <a:gd name="connsiteX60" fmla="*/ 11906 w 312902"/>
                    <a:gd name="connsiteY60" fmla="*/ 96573 h 312902"/>
                    <a:gd name="connsiteX61" fmla="*/ 6714 w 312902"/>
                    <a:gd name="connsiteY61" fmla="*/ 111026 h 312902"/>
                    <a:gd name="connsiteX62" fmla="*/ 3010 w 312902"/>
                    <a:gd name="connsiteY62" fmla="*/ 125942 h 312902"/>
                    <a:gd name="connsiteX63" fmla="*/ 728 w 312902"/>
                    <a:gd name="connsiteY63" fmla="*/ 141122 h 312902"/>
                    <a:gd name="connsiteX64" fmla="*/ 0 w 312902"/>
                    <a:gd name="connsiteY64" fmla="*/ 156468 h 3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902" h="312902">
                      <a:moveTo>
                        <a:pt x="0" y="156468"/>
                      </a:moveTo>
                      <a:cubicBezTo>
                        <a:pt x="0" y="161594"/>
                        <a:pt x="232" y="166688"/>
                        <a:pt x="728" y="171781"/>
                      </a:cubicBezTo>
                      <a:cubicBezTo>
                        <a:pt x="1257" y="176907"/>
                        <a:pt x="1984" y="181967"/>
                        <a:pt x="3010" y="186994"/>
                      </a:cubicBezTo>
                      <a:cubicBezTo>
                        <a:pt x="4002" y="192021"/>
                        <a:pt x="5226" y="196982"/>
                        <a:pt x="6714" y="201877"/>
                      </a:cubicBezTo>
                      <a:cubicBezTo>
                        <a:pt x="8202" y="206772"/>
                        <a:pt x="9922" y="211601"/>
                        <a:pt x="11906" y="216330"/>
                      </a:cubicBezTo>
                      <a:cubicBezTo>
                        <a:pt x="13858" y="221059"/>
                        <a:pt x="16040" y="225690"/>
                        <a:pt x="18455" y="230221"/>
                      </a:cubicBezTo>
                      <a:cubicBezTo>
                        <a:pt x="20869" y="234718"/>
                        <a:pt x="23515" y="239117"/>
                        <a:pt x="26359" y="243384"/>
                      </a:cubicBezTo>
                      <a:cubicBezTo>
                        <a:pt x="29203" y="247650"/>
                        <a:pt x="32246" y="251751"/>
                        <a:pt x="35487" y="255720"/>
                      </a:cubicBezTo>
                      <a:cubicBezTo>
                        <a:pt x="38761" y="259689"/>
                        <a:pt x="42201" y="263459"/>
                        <a:pt x="45806" y="267097"/>
                      </a:cubicBezTo>
                      <a:cubicBezTo>
                        <a:pt x="49444" y="270702"/>
                        <a:pt x="53214" y="274141"/>
                        <a:pt x="57183" y="277416"/>
                      </a:cubicBezTo>
                      <a:cubicBezTo>
                        <a:pt x="61152" y="280657"/>
                        <a:pt x="65253" y="283699"/>
                        <a:pt x="69519" y="286544"/>
                      </a:cubicBezTo>
                      <a:cubicBezTo>
                        <a:pt x="73786" y="289388"/>
                        <a:pt x="78184" y="292034"/>
                        <a:pt x="82682" y="294448"/>
                      </a:cubicBezTo>
                      <a:cubicBezTo>
                        <a:pt x="87213" y="296863"/>
                        <a:pt x="91843" y="299045"/>
                        <a:pt x="96573" y="300997"/>
                      </a:cubicBezTo>
                      <a:cubicBezTo>
                        <a:pt x="101302" y="302981"/>
                        <a:pt x="106131" y="304701"/>
                        <a:pt x="111026" y="306189"/>
                      </a:cubicBezTo>
                      <a:cubicBezTo>
                        <a:pt x="115921" y="307677"/>
                        <a:pt x="120882" y="308901"/>
                        <a:pt x="125909" y="309893"/>
                      </a:cubicBezTo>
                      <a:cubicBezTo>
                        <a:pt x="130936" y="310919"/>
                        <a:pt x="135996" y="311646"/>
                        <a:pt x="141122" y="312175"/>
                      </a:cubicBezTo>
                      <a:cubicBezTo>
                        <a:pt x="146215" y="312671"/>
                        <a:pt x="151309" y="312903"/>
                        <a:pt x="156435" y="312903"/>
                      </a:cubicBezTo>
                      <a:cubicBezTo>
                        <a:pt x="161561" y="312903"/>
                        <a:pt x="166688" y="312671"/>
                        <a:pt x="171781" y="312175"/>
                      </a:cubicBezTo>
                      <a:cubicBezTo>
                        <a:pt x="176874" y="311646"/>
                        <a:pt x="181934" y="310919"/>
                        <a:pt x="186961" y="309893"/>
                      </a:cubicBezTo>
                      <a:cubicBezTo>
                        <a:pt x="191988" y="308901"/>
                        <a:pt x="196949" y="307677"/>
                        <a:pt x="201877" y="306189"/>
                      </a:cubicBezTo>
                      <a:cubicBezTo>
                        <a:pt x="206772" y="304701"/>
                        <a:pt x="211601" y="302981"/>
                        <a:pt x="216330" y="300997"/>
                      </a:cubicBezTo>
                      <a:cubicBezTo>
                        <a:pt x="221059" y="299045"/>
                        <a:pt x="225690" y="296863"/>
                        <a:pt x="230188" y="294448"/>
                      </a:cubicBezTo>
                      <a:cubicBezTo>
                        <a:pt x="234718" y="292034"/>
                        <a:pt x="239117" y="289388"/>
                        <a:pt x="243384" y="286544"/>
                      </a:cubicBezTo>
                      <a:cubicBezTo>
                        <a:pt x="247617" y="283699"/>
                        <a:pt x="251751" y="280657"/>
                        <a:pt x="255687" y="277416"/>
                      </a:cubicBezTo>
                      <a:cubicBezTo>
                        <a:pt x="259655" y="274141"/>
                        <a:pt x="263459" y="270702"/>
                        <a:pt x="267064" y="267097"/>
                      </a:cubicBezTo>
                      <a:cubicBezTo>
                        <a:pt x="270702" y="263459"/>
                        <a:pt x="274141" y="259689"/>
                        <a:pt x="277383" y="255720"/>
                      </a:cubicBezTo>
                      <a:cubicBezTo>
                        <a:pt x="280624" y="251751"/>
                        <a:pt x="283699" y="247650"/>
                        <a:pt x="286544" y="243384"/>
                      </a:cubicBezTo>
                      <a:cubicBezTo>
                        <a:pt x="289388" y="239117"/>
                        <a:pt x="292001" y="234718"/>
                        <a:pt x="294415" y="230221"/>
                      </a:cubicBezTo>
                      <a:cubicBezTo>
                        <a:pt x="296829" y="225690"/>
                        <a:pt x="299045" y="221059"/>
                        <a:pt x="300997" y="216330"/>
                      </a:cubicBezTo>
                      <a:cubicBezTo>
                        <a:pt x="302948" y="211601"/>
                        <a:pt x="304668" y="206772"/>
                        <a:pt x="306156" y="201877"/>
                      </a:cubicBezTo>
                      <a:cubicBezTo>
                        <a:pt x="307644" y="196982"/>
                        <a:pt x="308901" y="192021"/>
                        <a:pt x="309893" y="186994"/>
                      </a:cubicBezTo>
                      <a:cubicBezTo>
                        <a:pt x="310885" y="181967"/>
                        <a:pt x="311646" y="176907"/>
                        <a:pt x="312142" y="171781"/>
                      </a:cubicBezTo>
                      <a:cubicBezTo>
                        <a:pt x="312638" y="166688"/>
                        <a:pt x="312903" y="161594"/>
                        <a:pt x="312903" y="156468"/>
                      </a:cubicBezTo>
                      <a:cubicBezTo>
                        <a:pt x="312903" y="151342"/>
                        <a:pt x="312638" y="146215"/>
                        <a:pt x="312142" y="141122"/>
                      </a:cubicBezTo>
                      <a:cubicBezTo>
                        <a:pt x="311646" y="136029"/>
                        <a:pt x="310885" y="130969"/>
                        <a:pt x="309893" y="125942"/>
                      </a:cubicBezTo>
                      <a:cubicBezTo>
                        <a:pt x="308901" y="120915"/>
                        <a:pt x="307644" y="115954"/>
                        <a:pt x="306156" y="111026"/>
                      </a:cubicBezTo>
                      <a:cubicBezTo>
                        <a:pt x="304668" y="106131"/>
                        <a:pt x="302948" y="101302"/>
                        <a:pt x="300997" y="96573"/>
                      </a:cubicBezTo>
                      <a:cubicBezTo>
                        <a:pt x="299045" y="91843"/>
                        <a:pt x="296829" y="87213"/>
                        <a:pt x="294415" y="82715"/>
                      </a:cubicBezTo>
                      <a:cubicBezTo>
                        <a:pt x="292001" y="78184"/>
                        <a:pt x="289388" y="73786"/>
                        <a:pt x="286544" y="69519"/>
                      </a:cubicBezTo>
                      <a:cubicBezTo>
                        <a:pt x="283699" y="65286"/>
                        <a:pt x="280624" y="61152"/>
                        <a:pt x="277383" y="57216"/>
                      </a:cubicBezTo>
                      <a:cubicBezTo>
                        <a:pt x="274141" y="53247"/>
                        <a:pt x="270702" y="49444"/>
                        <a:pt x="267064" y="45839"/>
                      </a:cubicBezTo>
                      <a:cubicBezTo>
                        <a:pt x="263459" y="42201"/>
                        <a:pt x="259655" y="38761"/>
                        <a:pt x="255687" y="35520"/>
                      </a:cubicBezTo>
                      <a:cubicBezTo>
                        <a:pt x="251751" y="32279"/>
                        <a:pt x="247617" y="29203"/>
                        <a:pt x="243384" y="26359"/>
                      </a:cubicBezTo>
                      <a:cubicBezTo>
                        <a:pt x="239117" y="23515"/>
                        <a:pt x="234718" y="20902"/>
                        <a:pt x="230188" y="18488"/>
                      </a:cubicBezTo>
                      <a:cubicBezTo>
                        <a:pt x="225690" y="16073"/>
                        <a:pt x="221059" y="13858"/>
                        <a:pt x="216330" y="11906"/>
                      </a:cubicBezTo>
                      <a:cubicBezTo>
                        <a:pt x="211601" y="9955"/>
                        <a:pt x="206772" y="8235"/>
                        <a:pt x="201877" y="6747"/>
                      </a:cubicBezTo>
                      <a:cubicBezTo>
                        <a:pt x="196949" y="5259"/>
                        <a:pt x="191988" y="4002"/>
                        <a:pt x="186961" y="3010"/>
                      </a:cubicBezTo>
                      <a:cubicBezTo>
                        <a:pt x="181934" y="2017"/>
                        <a:pt x="176874" y="1257"/>
                        <a:pt x="171781" y="761"/>
                      </a:cubicBezTo>
                      <a:cubicBezTo>
                        <a:pt x="166688" y="265"/>
                        <a:pt x="161561" y="0"/>
                        <a:pt x="156435" y="0"/>
                      </a:cubicBezTo>
                      <a:cubicBezTo>
                        <a:pt x="151309" y="0"/>
                        <a:pt x="146215" y="265"/>
                        <a:pt x="141122" y="761"/>
                      </a:cubicBezTo>
                      <a:cubicBezTo>
                        <a:pt x="135996" y="1257"/>
                        <a:pt x="130936" y="2017"/>
                        <a:pt x="125909" y="3010"/>
                      </a:cubicBezTo>
                      <a:cubicBezTo>
                        <a:pt x="120882" y="4002"/>
                        <a:pt x="115921" y="5259"/>
                        <a:pt x="111026" y="6747"/>
                      </a:cubicBezTo>
                      <a:cubicBezTo>
                        <a:pt x="106131" y="8235"/>
                        <a:pt x="101302" y="9955"/>
                        <a:pt x="96573" y="11906"/>
                      </a:cubicBezTo>
                      <a:cubicBezTo>
                        <a:pt x="91843" y="13858"/>
                        <a:pt x="87213" y="16073"/>
                        <a:pt x="82682" y="18488"/>
                      </a:cubicBezTo>
                      <a:cubicBezTo>
                        <a:pt x="78184" y="20902"/>
                        <a:pt x="73786" y="23515"/>
                        <a:pt x="69519" y="26359"/>
                      </a:cubicBezTo>
                      <a:cubicBezTo>
                        <a:pt x="65253" y="29203"/>
                        <a:pt x="61152" y="32279"/>
                        <a:pt x="57183" y="35520"/>
                      </a:cubicBezTo>
                      <a:cubicBezTo>
                        <a:pt x="53214" y="38761"/>
                        <a:pt x="49444" y="42201"/>
                        <a:pt x="45806" y="45839"/>
                      </a:cubicBezTo>
                      <a:cubicBezTo>
                        <a:pt x="42201" y="49444"/>
                        <a:pt x="38761" y="53247"/>
                        <a:pt x="35487" y="57216"/>
                      </a:cubicBezTo>
                      <a:cubicBezTo>
                        <a:pt x="32246" y="61152"/>
                        <a:pt x="29203" y="65286"/>
                        <a:pt x="26359" y="69519"/>
                      </a:cubicBezTo>
                      <a:cubicBezTo>
                        <a:pt x="23515" y="73786"/>
                        <a:pt x="20869" y="78184"/>
                        <a:pt x="18455" y="82715"/>
                      </a:cubicBezTo>
                      <a:cubicBezTo>
                        <a:pt x="16040" y="87213"/>
                        <a:pt x="13858" y="91843"/>
                        <a:pt x="11906" y="96573"/>
                      </a:cubicBezTo>
                      <a:cubicBezTo>
                        <a:pt x="9922" y="101302"/>
                        <a:pt x="8202" y="106131"/>
                        <a:pt x="6714" y="111026"/>
                      </a:cubicBezTo>
                      <a:cubicBezTo>
                        <a:pt x="5226" y="115954"/>
                        <a:pt x="4002" y="120915"/>
                        <a:pt x="3010" y="125942"/>
                      </a:cubicBezTo>
                      <a:cubicBezTo>
                        <a:pt x="1984" y="130969"/>
                        <a:pt x="1257" y="136029"/>
                        <a:pt x="728" y="141122"/>
                      </a:cubicBezTo>
                      <a:cubicBezTo>
                        <a:pt x="232" y="146215"/>
                        <a:pt x="0" y="151342"/>
                        <a:pt x="0" y="156468"/>
                      </a:cubicBezTo>
                      <a:close/>
                    </a:path>
                  </a:pathLst>
                </a:custGeom>
                <a:solidFill>
                  <a:srgbClr val="FFFFFF"/>
                </a:solidFill>
                <a:ln w="84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7780B840-2078-F8FA-BB54-5AD97FDF2A10}"/>
                    </a:ext>
                  </a:extLst>
                </p:cNvPr>
                <p:cNvSpPr/>
                <p:nvPr/>
              </p:nvSpPr>
              <p:spPr>
                <a:xfrm>
                  <a:off x="22258243" y="-6408718"/>
                  <a:ext cx="591447" cy="303953"/>
                </a:xfrm>
                <a:custGeom>
                  <a:avLst/>
                  <a:gdLst>
                    <a:gd name="connsiteX0" fmla="*/ 337013 w 591447"/>
                    <a:gd name="connsiteY0" fmla="*/ 0 h 303953"/>
                    <a:gd name="connsiteX1" fmla="*/ 557874 w 591447"/>
                    <a:gd name="connsiteY1" fmla="*/ 86056 h 303953"/>
                    <a:gd name="connsiteX2" fmla="*/ 564026 w 591447"/>
                    <a:gd name="connsiteY2" fmla="*/ 181372 h 303953"/>
                    <a:gd name="connsiteX3" fmla="*/ 367738 w 591447"/>
                    <a:gd name="connsiteY3" fmla="*/ 288561 h 303953"/>
                    <a:gd name="connsiteX4" fmla="*/ 258299 w 591447"/>
                    <a:gd name="connsiteY4" fmla="*/ 293919 h 303953"/>
                    <a:gd name="connsiteX5" fmla="*/ 0 w 591447"/>
                    <a:gd name="connsiteY5" fmla="*/ 184084 h 3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447" h="303953">
                      <a:moveTo>
                        <a:pt x="337013" y="0"/>
                      </a:moveTo>
                      <a:lnTo>
                        <a:pt x="557874" y="86056"/>
                      </a:lnTo>
                      <a:cubicBezTo>
                        <a:pt x="599612" y="102328"/>
                        <a:pt x="603316" y="159908"/>
                        <a:pt x="564026" y="181372"/>
                      </a:cubicBezTo>
                      <a:lnTo>
                        <a:pt x="367738" y="288561"/>
                      </a:lnTo>
                      <a:cubicBezTo>
                        <a:pt x="334003" y="307016"/>
                        <a:pt x="293688" y="308967"/>
                        <a:pt x="258299" y="293919"/>
                      </a:cubicBezTo>
                      <a:lnTo>
                        <a:pt x="0" y="184084"/>
                      </a:lnTo>
                      <a:close/>
                    </a:path>
                  </a:pathLst>
                </a:custGeom>
                <a:solidFill>
                  <a:schemeClr val="accent2"/>
                </a:solidFill>
                <a:ln w="84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85968A7-484F-E1BA-455D-CE9123C9BF73}"/>
                    </a:ext>
                  </a:extLst>
                </p:cNvPr>
                <p:cNvSpPr/>
                <p:nvPr/>
              </p:nvSpPr>
              <p:spPr>
                <a:xfrm>
                  <a:off x="22230462" y="-6755156"/>
                  <a:ext cx="385075" cy="479655"/>
                </a:xfrm>
                <a:custGeom>
                  <a:avLst/>
                  <a:gdLst>
                    <a:gd name="connsiteX0" fmla="*/ 337013 w 385075"/>
                    <a:gd name="connsiteY0" fmla="*/ 295572 h 479655"/>
                    <a:gd name="connsiteX1" fmla="*/ 383977 w 385075"/>
                    <a:gd name="connsiteY1" fmla="*/ 63235 h 479655"/>
                    <a:gd name="connsiteX2" fmla="*/ 307082 w 385075"/>
                    <a:gd name="connsiteY2" fmla="*/ 6581 h 479655"/>
                    <a:gd name="connsiteX3" fmla="*/ 110827 w 385075"/>
                    <a:gd name="connsiteY3" fmla="*/ 113770 h 479655"/>
                    <a:gd name="connsiteX4" fmla="*/ 47162 w 385075"/>
                    <a:gd name="connsiteY4" fmla="*/ 202968 h 479655"/>
                    <a:gd name="connsiteX5" fmla="*/ 0 w 385075"/>
                    <a:gd name="connsiteY5" fmla="*/ 479656 h 47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75" h="479655">
                      <a:moveTo>
                        <a:pt x="337013" y="295572"/>
                      </a:moveTo>
                      <a:lnTo>
                        <a:pt x="383977" y="63235"/>
                      </a:lnTo>
                      <a:cubicBezTo>
                        <a:pt x="392840" y="19347"/>
                        <a:pt x="346373" y="-14884"/>
                        <a:pt x="307082" y="6581"/>
                      </a:cubicBezTo>
                      <a:lnTo>
                        <a:pt x="110827" y="113770"/>
                      </a:lnTo>
                      <a:cubicBezTo>
                        <a:pt x="77093" y="132225"/>
                        <a:pt x="53644" y="165066"/>
                        <a:pt x="47162" y="202968"/>
                      </a:cubicBezTo>
                      <a:lnTo>
                        <a:pt x="0" y="479656"/>
                      </a:lnTo>
                      <a:close/>
                    </a:path>
                  </a:pathLst>
                </a:custGeom>
                <a:solidFill>
                  <a:schemeClr val="accent2"/>
                </a:solidFill>
                <a:ln w="8467"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B2156A4-4CC5-5874-8308-BDF63D9DA373}"/>
                    </a:ext>
                  </a:extLst>
                </p:cNvPr>
                <p:cNvSpPr/>
                <p:nvPr/>
              </p:nvSpPr>
              <p:spPr>
                <a:xfrm>
                  <a:off x="21424129" y="-6512826"/>
                  <a:ext cx="1239251" cy="744690"/>
                </a:xfrm>
                <a:custGeom>
                  <a:avLst/>
                  <a:gdLst>
                    <a:gd name="connsiteX0" fmla="*/ 9177 w 1239251"/>
                    <a:gd name="connsiteY0" fmla="*/ 705770 h 744690"/>
                    <a:gd name="connsiteX1" fmla="*/ 110512 w 1239251"/>
                    <a:gd name="connsiteY1" fmla="*/ 735536 h 744690"/>
                    <a:gd name="connsiteX2" fmla="*/ 1200331 w 1239251"/>
                    <a:gd name="connsiteY2" fmla="*/ 140257 h 744690"/>
                    <a:gd name="connsiteX3" fmla="*/ 1230097 w 1239251"/>
                    <a:gd name="connsiteY3" fmla="*/ 38888 h 744690"/>
                    <a:gd name="connsiteX4" fmla="*/ 1128728 w 1239251"/>
                    <a:gd name="connsiteY4" fmla="*/ 9156 h 744690"/>
                    <a:gd name="connsiteX5" fmla="*/ 38909 w 1239251"/>
                    <a:gd name="connsiteY5" fmla="*/ 604402 h 744690"/>
                    <a:gd name="connsiteX6" fmla="*/ 9177 w 1239251"/>
                    <a:gd name="connsiteY6" fmla="*/ 705770 h 7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251" h="744690">
                      <a:moveTo>
                        <a:pt x="9177" y="705770"/>
                      </a:moveTo>
                      <a:cubicBezTo>
                        <a:pt x="28921" y="741985"/>
                        <a:pt x="74331" y="755314"/>
                        <a:pt x="110512" y="735536"/>
                      </a:cubicBezTo>
                      <a:lnTo>
                        <a:pt x="1200331" y="140257"/>
                      </a:lnTo>
                      <a:cubicBezTo>
                        <a:pt x="1236546" y="120479"/>
                        <a:pt x="1249874" y="75103"/>
                        <a:pt x="1230097" y="38888"/>
                      </a:cubicBezTo>
                      <a:cubicBezTo>
                        <a:pt x="1210319" y="2706"/>
                        <a:pt x="1164943" y="-10622"/>
                        <a:pt x="1128728" y="9156"/>
                      </a:cubicBezTo>
                      <a:lnTo>
                        <a:pt x="38909" y="604402"/>
                      </a:lnTo>
                      <a:cubicBezTo>
                        <a:pt x="2695" y="624180"/>
                        <a:pt x="-10634" y="669589"/>
                        <a:pt x="9177" y="705770"/>
                      </a:cubicBezTo>
                      <a:close/>
                    </a:path>
                  </a:pathLst>
                </a:custGeom>
                <a:solidFill>
                  <a:schemeClr val="bg1">
                    <a:lumMod val="75000"/>
                  </a:schemeClr>
                </a:solidFill>
                <a:ln w="8467" cap="flat">
                  <a:noFill/>
                  <a:prstDash val="solid"/>
                  <a:miter/>
                </a:ln>
              </p:spPr>
              <p:txBody>
                <a:bodyPr rtlCol="0" anchor="ctr"/>
                <a:lstStyle/>
                <a:p>
                  <a:endParaRPr lang="en-GB"/>
                </a:p>
              </p:txBody>
            </p:sp>
          </p:grpSp>
        </p:grpSp>
        <p:grpSp>
          <p:nvGrpSpPr>
            <p:cNvPr id="177" name="Group 176">
              <a:extLst>
                <a:ext uri="{FF2B5EF4-FFF2-40B4-BE49-F238E27FC236}">
                  <a16:creationId xmlns:a16="http://schemas.microsoft.com/office/drawing/2014/main" id="{21E345A3-37A9-9F27-E184-8BD2735964E6}"/>
                </a:ext>
              </a:extLst>
            </p:cNvPr>
            <p:cNvGrpSpPr/>
            <p:nvPr/>
          </p:nvGrpSpPr>
          <p:grpSpPr>
            <a:xfrm>
              <a:off x="7622930" y="-6311"/>
              <a:ext cx="980809" cy="980809"/>
              <a:chOff x="4902054" y="2345455"/>
              <a:chExt cx="980809" cy="980809"/>
            </a:xfrm>
          </p:grpSpPr>
          <p:sp>
            <p:nvSpPr>
              <p:cNvPr id="84" name="Oval 83">
                <a:extLst>
                  <a:ext uri="{FF2B5EF4-FFF2-40B4-BE49-F238E27FC236}">
                    <a16:creationId xmlns:a16="http://schemas.microsoft.com/office/drawing/2014/main" id="{74A22225-EF89-5096-C65F-68940C037582}"/>
                  </a:ext>
                </a:extLst>
              </p:cNvPr>
              <p:cNvSpPr/>
              <p:nvPr/>
            </p:nvSpPr>
            <p:spPr>
              <a:xfrm>
                <a:off x="4902054" y="234545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4" name="Group 173">
                <a:extLst>
                  <a:ext uri="{FF2B5EF4-FFF2-40B4-BE49-F238E27FC236}">
                    <a16:creationId xmlns:a16="http://schemas.microsoft.com/office/drawing/2014/main" id="{DFA7A5CD-9AF8-4A4F-E7CE-DC8FFF1516FE}"/>
                  </a:ext>
                </a:extLst>
              </p:cNvPr>
              <p:cNvGrpSpPr/>
              <p:nvPr/>
            </p:nvGrpSpPr>
            <p:grpSpPr>
              <a:xfrm>
                <a:off x="4986180" y="2528861"/>
                <a:ext cx="826623" cy="585761"/>
                <a:chOff x="23749237" y="-6977272"/>
                <a:chExt cx="3257582" cy="2308386"/>
              </a:xfrm>
            </p:grpSpPr>
            <p:sp>
              <p:nvSpPr>
                <p:cNvPr id="123" name="Freeform: Shape 122">
                  <a:extLst>
                    <a:ext uri="{FF2B5EF4-FFF2-40B4-BE49-F238E27FC236}">
                      <a16:creationId xmlns:a16="http://schemas.microsoft.com/office/drawing/2014/main" id="{2A6313E6-7CDB-BE3A-C3BC-F6DAA7AA97EA}"/>
                    </a:ext>
                  </a:extLst>
                </p:cNvPr>
                <p:cNvSpPr/>
                <p:nvPr/>
              </p:nvSpPr>
              <p:spPr>
                <a:xfrm>
                  <a:off x="24037449" y="-6880645"/>
                  <a:ext cx="1009073" cy="1522322"/>
                </a:xfrm>
                <a:custGeom>
                  <a:avLst/>
                  <a:gdLst>
                    <a:gd name="connsiteX0" fmla="*/ 971800 w 1009073"/>
                    <a:gd name="connsiteY0" fmla="*/ 236150 h 1522322"/>
                    <a:gd name="connsiteX1" fmla="*/ 970775 w 1009073"/>
                    <a:gd name="connsiteY1" fmla="*/ 231387 h 1522322"/>
                    <a:gd name="connsiteX2" fmla="*/ 645503 w 1009073"/>
                    <a:gd name="connsiteY2" fmla="*/ 9865 h 1522322"/>
                    <a:gd name="connsiteX3" fmla="*/ 282130 w 1009073"/>
                    <a:gd name="connsiteY3" fmla="*/ 32983 h 1522322"/>
                    <a:gd name="connsiteX4" fmla="*/ 157082 w 1009073"/>
                    <a:gd name="connsiteY4" fmla="*/ 143182 h 1522322"/>
                    <a:gd name="connsiteX5" fmla="*/ 1837 w 1009073"/>
                    <a:gd name="connsiteY5" fmla="*/ 817803 h 1522322"/>
                    <a:gd name="connsiteX6" fmla="*/ 5178 w 1009073"/>
                    <a:gd name="connsiteY6" fmla="*/ 1522322 h 1522322"/>
                    <a:gd name="connsiteX7" fmla="*/ 1009073 w 1009073"/>
                    <a:gd name="connsiteY7" fmla="*/ 1503802 h 1522322"/>
                    <a:gd name="connsiteX8" fmla="*/ 1009073 w 1009073"/>
                    <a:gd name="connsiteY8" fmla="*/ 752352 h 1522322"/>
                    <a:gd name="connsiteX9" fmla="*/ 971800 w 1009073"/>
                    <a:gd name="connsiteY9" fmla="*/ 236150 h 15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073" h="1522322">
                      <a:moveTo>
                        <a:pt x="971800" y="236150"/>
                      </a:moveTo>
                      <a:cubicBezTo>
                        <a:pt x="971502" y="234562"/>
                        <a:pt x="971172" y="233008"/>
                        <a:pt x="970775" y="231387"/>
                      </a:cubicBezTo>
                      <a:cubicBezTo>
                        <a:pt x="933998" y="67776"/>
                        <a:pt x="805708" y="16182"/>
                        <a:pt x="645503" y="9865"/>
                      </a:cubicBezTo>
                      <a:cubicBezTo>
                        <a:pt x="529615" y="5301"/>
                        <a:pt x="390378" y="-19570"/>
                        <a:pt x="282130" y="32983"/>
                      </a:cubicBezTo>
                      <a:cubicBezTo>
                        <a:pt x="231628" y="57457"/>
                        <a:pt x="190849" y="98401"/>
                        <a:pt x="157082" y="143182"/>
                      </a:cubicBezTo>
                      <a:cubicBezTo>
                        <a:pt x="15629" y="331400"/>
                        <a:pt x="-7588" y="582556"/>
                        <a:pt x="1837" y="817803"/>
                      </a:cubicBezTo>
                      <a:cubicBezTo>
                        <a:pt x="11263" y="1053084"/>
                        <a:pt x="47710" y="1290746"/>
                        <a:pt x="5178" y="1522322"/>
                      </a:cubicBezTo>
                      <a:cubicBezTo>
                        <a:pt x="339909" y="1520702"/>
                        <a:pt x="674541" y="1514517"/>
                        <a:pt x="1009073" y="1503802"/>
                      </a:cubicBezTo>
                      <a:cubicBezTo>
                        <a:pt x="1009073" y="1253340"/>
                        <a:pt x="1009073" y="1002846"/>
                        <a:pt x="1009073" y="752352"/>
                      </a:cubicBezTo>
                      <a:cubicBezTo>
                        <a:pt x="1009073" y="580009"/>
                        <a:pt x="1009205" y="405252"/>
                        <a:pt x="971800" y="236150"/>
                      </a:cubicBezTo>
                    </a:path>
                  </a:pathLst>
                </a:custGeom>
                <a:solidFill>
                  <a:srgbClr val="21335F"/>
                </a:solidFill>
                <a:ln w="8467"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15E5C321-E703-2101-06A8-D3FADFB082C9}"/>
                    </a:ext>
                  </a:extLst>
                </p:cNvPr>
                <p:cNvSpPr/>
                <p:nvPr/>
              </p:nvSpPr>
              <p:spPr>
                <a:xfrm>
                  <a:off x="23749237" y="-5809801"/>
                  <a:ext cx="1628444" cy="889529"/>
                </a:xfrm>
                <a:custGeom>
                  <a:avLst/>
                  <a:gdLst>
                    <a:gd name="connsiteX0" fmla="*/ 1415918 w 1628444"/>
                    <a:gd name="connsiteY0" fmla="*/ 253339 h 889529"/>
                    <a:gd name="connsiteX1" fmla="*/ 981869 w 1628444"/>
                    <a:gd name="connsiteY1" fmla="*/ 0 h 889529"/>
                    <a:gd name="connsiteX2" fmla="*/ 639002 w 1628444"/>
                    <a:gd name="connsiteY2" fmla="*/ 0 h 889529"/>
                    <a:gd name="connsiteX3" fmla="*/ 210311 w 1628444"/>
                    <a:gd name="connsiteY3" fmla="*/ 253074 h 889529"/>
                    <a:gd name="connsiteX4" fmla="*/ 0 w 1628444"/>
                    <a:gd name="connsiteY4" fmla="*/ 592468 h 889529"/>
                    <a:gd name="connsiteX5" fmla="*/ 331 w 1628444"/>
                    <a:gd name="connsiteY5" fmla="*/ 889529 h 889529"/>
                    <a:gd name="connsiteX6" fmla="*/ 1628445 w 1628444"/>
                    <a:gd name="connsiteY6" fmla="*/ 889529 h 889529"/>
                    <a:gd name="connsiteX7" fmla="*/ 1628445 w 1628444"/>
                    <a:gd name="connsiteY7" fmla="*/ 593626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02" y="0"/>
                      </a:lnTo>
                      <a:lnTo>
                        <a:pt x="210311" y="253074"/>
                      </a:lnTo>
                      <a:cubicBezTo>
                        <a:pt x="78317" y="331060"/>
                        <a:pt x="-132" y="457597"/>
                        <a:pt x="0" y="592468"/>
                      </a:cubicBezTo>
                      <a:lnTo>
                        <a:pt x="331" y="889529"/>
                      </a:lnTo>
                      <a:lnTo>
                        <a:pt x="1628445" y="889529"/>
                      </a:lnTo>
                      <a:lnTo>
                        <a:pt x="1628445" y="593626"/>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F6D3143-6CDC-4B1D-ADF6-C91F5678802B}"/>
                    </a:ext>
                  </a:extLst>
                </p:cNvPr>
                <p:cNvSpPr/>
                <p:nvPr/>
              </p:nvSpPr>
              <p:spPr>
                <a:xfrm>
                  <a:off x="24419426" y="-6064065"/>
                  <a:ext cx="278540" cy="256050"/>
                </a:xfrm>
                <a:custGeom>
                  <a:avLst/>
                  <a:gdLst>
                    <a:gd name="connsiteX0" fmla="*/ 278540 w 278540"/>
                    <a:gd name="connsiteY0" fmla="*/ 0 h 256050"/>
                    <a:gd name="connsiteX1" fmla="*/ 0 w 278540"/>
                    <a:gd name="connsiteY1" fmla="*/ 0 h 256050"/>
                    <a:gd name="connsiteX2" fmla="*/ 0 w 278540"/>
                    <a:gd name="connsiteY2" fmla="*/ 256051 h 256050"/>
                    <a:gd name="connsiteX3" fmla="*/ 278540 w 278540"/>
                    <a:gd name="connsiteY3" fmla="*/ 256051 h 256050"/>
                    <a:gd name="connsiteX4" fmla="*/ 278540 w 278540"/>
                    <a:gd name="connsiteY4" fmla="*/ 0 h 25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50">
                      <a:moveTo>
                        <a:pt x="278540" y="0"/>
                      </a:moveTo>
                      <a:lnTo>
                        <a:pt x="0" y="0"/>
                      </a:lnTo>
                      <a:lnTo>
                        <a:pt x="0" y="256051"/>
                      </a:lnTo>
                      <a:lnTo>
                        <a:pt x="278540" y="256051"/>
                      </a:lnTo>
                      <a:lnTo>
                        <a:pt x="278540" y="0"/>
                      </a:lnTo>
                    </a:path>
                  </a:pathLst>
                </a:custGeom>
                <a:solidFill>
                  <a:srgbClr val="EBA691"/>
                </a:solidFill>
                <a:ln w="84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86023F7-FE4A-2AC1-5046-F004355EE109}"/>
                    </a:ext>
                  </a:extLst>
                </p:cNvPr>
                <p:cNvSpPr/>
                <p:nvPr/>
              </p:nvSpPr>
              <p:spPr>
                <a:xfrm>
                  <a:off x="24189437" y="-6793290"/>
                  <a:ext cx="739146" cy="804432"/>
                </a:xfrm>
                <a:custGeom>
                  <a:avLst/>
                  <a:gdLst>
                    <a:gd name="connsiteX0" fmla="*/ 478267 w 739146"/>
                    <a:gd name="connsiteY0" fmla="*/ 804433 h 804432"/>
                    <a:gd name="connsiteX1" fmla="*/ 260846 w 739146"/>
                    <a:gd name="connsiteY1" fmla="*/ 804433 h 804432"/>
                    <a:gd name="connsiteX2" fmla="*/ 0 w 739146"/>
                    <a:gd name="connsiteY2" fmla="*/ 543553 h 804432"/>
                    <a:gd name="connsiteX3" fmla="*/ 0 w 739146"/>
                    <a:gd name="connsiteY3" fmla="*/ 260879 h 804432"/>
                    <a:gd name="connsiteX4" fmla="*/ 260846 w 739146"/>
                    <a:gd name="connsiteY4" fmla="*/ 0 h 804432"/>
                    <a:gd name="connsiteX5" fmla="*/ 478267 w 739146"/>
                    <a:gd name="connsiteY5" fmla="*/ 0 h 804432"/>
                    <a:gd name="connsiteX6" fmla="*/ 739147 w 739146"/>
                    <a:gd name="connsiteY6" fmla="*/ 260879 h 804432"/>
                    <a:gd name="connsiteX7" fmla="*/ 739147 w 739146"/>
                    <a:gd name="connsiteY7" fmla="*/ 543553 h 804432"/>
                    <a:gd name="connsiteX8" fmla="*/ 478267 w 739146"/>
                    <a:gd name="connsiteY8" fmla="*/ 804433 h 80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32">
                      <a:moveTo>
                        <a:pt x="478267" y="804433"/>
                      </a:moveTo>
                      <a:lnTo>
                        <a:pt x="260846" y="804433"/>
                      </a:lnTo>
                      <a:cubicBezTo>
                        <a:pt x="117343" y="804433"/>
                        <a:pt x="0" y="687057"/>
                        <a:pt x="0" y="543553"/>
                      </a:cubicBezTo>
                      <a:lnTo>
                        <a:pt x="0" y="260879"/>
                      </a:lnTo>
                      <a:cubicBezTo>
                        <a:pt x="0" y="117376"/>
                        <a:pt x="117343" y="0"/>
                        <a:pt x="260846" y="0"/>
                      </a:cubicBezTo>
                      <a:lnTo>
                        <a:pt x="478267" y="0"/>
                      </a:lnTo>
                      <a:cubicBezTo>
                        <a:pt x="621771" y="0"/>
                        <a:pt x="739147" y="117376"/>
                        <a:pt x="739147" y="260879"/>
                      </a:cubicBezTo>
                      <a:lnTo>
                        <a:pt x="739147" y="543553"/>
                      </a:lnTo>
                      <a:cubicBezTo>
                        <a:pt x="739147" y="687057"/>
                        <a:pt x="621771" y="804433"/>
                        <a:pt x="478267" y="804433"/>
                      </a:cubicBezTo>
                    </a:path>
                  </a:pathLst>
                </a:custGeom>
                <a:solidFill>
                  <a:srgbClr val="ECB695"/>
                </a:solidFill>
                <a:ln w="8467"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8C1E764-2436-38FF-90D5-F71E624EA0C5}"/>
                    </a:ext>
                  </a:extLst>
                </p:cNvPr>
                <p:cNvSpPr/>
                <p:nvPr/>
              </p:nvSpPr>
              <p:spPr>
                <a:xfrm>
                  <a:off x="24127280" y="-6845928"/>
                  <a:ext cx="879861" cy="736552"/>
                </a:xfrm>
                <a:custGeom>
                  <a:avLst/>
                  <a:gdLst>
                    <a:gd name="connsiteX0" fmla="*/ 535894 w 879861"/>
                    <a:gd name="connsiteY0" fmla="*/ 36730 h 736552"/>
                    <a:gd name="connsiteX1" fmla="*/ 483605 w 879861"/>
                    <a:gd name="connsiteY1" fmla="*/ 326382 h 736552"/>
                    <a:gd name="connsiteX2" fmla="*/ 248788 w 879861"/>
                    <a:gd name="connsiteY2" fmla="*/ 524853 h 736552"/>
                    <a:gd name="connsiteX3" fmla="*/ 27365 w 879861"/>
                    <a:gd name="connsiteY3" fmla="*/ 736553 h 736552"/>
                    <a:gd name="connsiteX4" fmla="*/ 75949 w 879861"/>
                    <a:gd name="connsiteY4" fmla="*/ 197497 h 736552"/>
                    <a:gd name="connsiteX5" fmla="*/ 174341 w 879861"/>
                    <a:gd name="connsiteY5" fmla="*/ 69670 h 736552"/>
                    <a:gd name="connsiteX6" fmla="*/ 353530 w 879861"/>
                    <a:gd name="connsiteY6" fmla="*/ 17184 h 736552"/>
                    <a:gd name="connsiteX7" fmla="*/ 518233 w 879861"/>
                    <a:gd name="connsiteY7" fmla="*/ 2268 h 736552"/>
                    <a:gd name="connsiteX8" fmla="*/ 671856 w 879861"/>
                    <a:gd name="connsiteY8" fmla="*/ 17713 h 736552"/>
                    <a:gd name="connsiteX9" fmla="*/ 818667 w 879861"/>
                    <a:gd name="connsiteY9" fmla="*/ 232257 h 736552"/>
                    <a:gd name="connsiteX10" fmla="*/ 873965 w 879861"/>
                    <a:gd name="connsiteY10" fmla="*/ 675136 h 736552"/>
                    <a:gd name="connsiteX11" fmla="*/ 673411 w 879861"/>
                    <a:gd name="connsiteY11" fmla="*/ 430893 h 736552"/>
                    <a:gd name="connsiteX12" fmla="*/ 534505 w 879861"/>
                    <a:gd name="connsiteY12" fmla="*/ 154833 h 73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861" h="736552">
                      <a:moveTo>
                        <a:pt x="535894" y="36730"/>
                      </a:moveTo>
                      <a:cubicBezTo>
                        <a:pt x="577863" y="130822"/>
                        <a:pt x="545783" y="244328"/>
                        <a:pt x="483605" y="326382"/>
                      </a:cubicBezTo>
                      <a:cubicBezTo>
                        <a:pt x="421395" y="408436"/>
                        <a:pt x="333355" y="466082"/>
                        <a:pt x="248788" y="524853"/>
                      </a:cubicBezTo>
                      <a:cubicBezTo>
                        <a:pt x="164220" y="583590"/>
                        <a:pt x="79058" y="647454"/>
                        <a:pt x="27365" y="736553"/>
                      </a:cubicBezTo>
                      <a:cubicBezTo>
                        <a:pt x="-21782" y="558852"/>
                        <a:pt x="-4220" y="363556"/>
                        <a:pt x="75949" y="197497"/>
                      </a:cubicBezTo>
                      <a:cubicBezTo>
                        <a:pt x="99596" y="148582"/>
                        <a:pt x="129659" y="100726"/>
                        <a:pt x="174341" y="69670"/>
                      </a:cubicBezTo>
                      <a:cubicBezTo>
                        <a:pt x="226000" y="33786"/>
                        <a:pt x="290989" y="24162"/>
                        <a:pt x="353530" y="17184"/>
                      </a:cubicBezTo>
                      <a:cubicBezTo>
                        <a:pt x="408365" y="10999"/>
                        <a:pt x="463233" y="6005"/>
                        <a:pt x="518233" y="2268"/>
                      </a:cubicBezTo>
                      <a:cubicBezTo>
                        <a:pt x="570124" y="-1271"/>
                        <a:pt x="624331" y="-3421"/>
                        <a:pt x="671856" y="17713"/>
                      </a:cubicBezTo>
                      <a:cubicBezTo>
                        <a:pt x="753646" y="53928"/>
                        <a:pt x="792374" y="146697"/>
                        <a:pt x="818667" y="232257"/>
                      </a:cubicBezTo>
                      <a:cubicBezTo>
                        <a:pt x="862621" y="375562"/>
                        <a:pt x="893280" y="526440"/>
                        <a:pt x="873965" y="675136"/>
                      </a:cubicBezTo>
                      <a:cubicBezTo>
                        <a:pt x="807092" y="593744"/>
                        <a:pt x="740284" y="512318"/>
                        <a:pt x="673411" y="430893"/>
                      </a:cubicBezTo>
                      <a:cubicBezTo>
                        <a:pt x="606736" y="349666"/>
                        <a:pt x="536754" y="259873"/>
                        <a:pt x="534505" y="154833"/>
                      </a:cubicBezTo>
                    </a:path>
                  </a:pathLst>
                </a:custGeom>
                <a:solidFill>
                  <a:srgbClr val="21335F"/>
                </a:solidFill>
                <a:ln w="8467"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922817F7-C2FE-8A6B-EB4F-287F895955F7}"/>
                    </a:ext>
                  </a:extLst>
                </p:cNvPr>
                <p:cNvSpPr/>
                <p:nvPr/>
              </p:nvSpPr>
              <p:spPr>
                <a:xfrm>
                  <a:off x="25378375" y="-5798060"/>
                  <a:ext cx="1628444" cy="889529"/>
                </a:xfrm>
                <a:custGeom>
                  <a:avLst/>
                  <a:gdLst>
                    <a:gd name="connsiteX0" fmla="*/ 1415918 w 1628444"/>
                    <a:gd name="connsiteY0" fmla="*/ 253339 h 889529"/>
                    <a:gd name="connsiteX1" fmla="*/ 981869 w 1628444"/>
                    <a:gd name="connsiteY1" fmla="*/ 0 h 889529"/>
                    <a:gd name="connsiteX2" fmla="*/ 639035 w 1628444"/>
                    <a:gd name="connsiteY2" fmla="*/ 0 h 889529"/>
                    <a:gd name="connsiteX3" fmla="*/ 210311 w 1628444"/>
                    <a:gd name="connsiteY3" fmla="*/ 253074 h 889529"/>
                    <a:gd name="connsiteX4" fmla="*/ 0 w 1628444"/>
                    <a:gd name="connsiteY4" fmla="*/ 592501 h 889529"/>
                    <a:gd name="connsiteX5" fmla="*/ 331 w 1628444"/>
                    <a:gd name="connsiteY5" fmla="*/ 889529 h 889529"/>
                    <a:gd name="connsiteX6" fmla="*/ 1628445 w 1628444"/>
                    <a:gd name="connsiteY6" fmla="*/ 889529 h 889529"/>
                    <a:gd name="connsiteX7" fmla="*/ 1628445 w 1628444"/>
                    <a:gd name="connsiteY7" fmla="*/ 593659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35" y="0"/>
                      </a:lnTo>
                      <a:lnTo>
                        <a:pt x="210311" y="253074"/>
                      </a:lnTo>
                      <a:cubicBezTo>
                        <a:pt x="78251" y="330994"/>
                        <a:pt x="-132" y="457630"/>
                        <a:pt x="0" y="592501"/>
                      </a:cubicBezTo>
                      <a:lnTo>
                        <a:pt x="331" y="889529"/>
                      </a:lnTo>
                      <a:lnTo>
                        <a:pt x="1628445" y="889529"/>
                      </a:lnTo>
                      <a:lnTo>
                        <a:pt x="1628445" y="593659"/>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4961A816-4DB3-C2DE-8B2E-54C85D87A1E4}"/>
                    </a:ext>
                  </a:extLst>
                </p:cNvPr>
                <p:cNvSpPr/>
                <p:nvPr/>
              </p:nvSpPr>
              <p:spPr>
                <a:xfrm>
                  <a:off x="26048565" y="-6052324"/>
                  <a:ext cx="278573" cy="256083"/>
                </a:xfrm>
                <a:custGeom>
                  <a:avLst/>
                  <a:gdLst>
                    <a:gd name="connsiteX0" fmla="*/ 278573 w 278573"/>
                    <a:gd name="connsiteY0" fmla="*/ 0 h 256083"/>
                    <a:gd name="connsiteX1" fmla="*/ 0 w 278573"/>
                    <a:gd name="connsiteY1" fmla="*/ 0 h 256083"/>
                    <a:gd name="connsiteX2" fmla="*/ 0 w 278573"/>
                    <a:gd name="connsiteY2" fmla="*/ 256084 h 256083"/>
                    <a:gd name="connsiteX3" fmla="*/ 278573 w 278573"/>
                    <a:gd name="connsiteY3" fmla="*/ 256084 h 256083"/>
                    <a:gd name="connsiteX4" fmla="*/ 278573 w 278573"/>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3" h="256083">
                      <a:moveTo>
                        <a:pt x="278573" y="0"/>
                      </a:moveTo>
                      <a:lnTo>
                        <a:pt x="0" y="0"/>
                      </a:lnTo>
                      <a:lnTo>
                        <a:pt x="0" y="256084"/>
                      </a:lnTo>
                      <a:lnTo>
                        <a:pt x="278573" y="256084"/>
                      </a:lnTo>
                      <a:lnTo>
                        <a:pt x="278573" y="0"/>
                      </a:lnTo>
                    </a:path>
                  </a:pathLst>
                </a:custGeom>
                <a:solidFill>
                  <a:srgbClr val="EBA691"/>
                </a:solidFill>
                <a:ln w="8467"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68B0045C-3E20-B259-3147-694D35FA163D}"/>
                    </a:ext>
                  </a:extLst>
                </p:cNvPr>
                <p:cNvSpPr/>
                <p:nvPr/>
              </p:nvSpPr>
              <p:spPr>
                <a:xfrm>
                  <a:off x="25818576" y="-6781549"/>
                  <a:ext cx="739146" cy="804465"/>
                </a:xfrm>
                <a:custGeom>
                  <a:avLst/>
                  <a:gdLst>
                    <a:gd name="connsiteX0" fmla="*/ 478201 w 739146"/>
                    <a:gd name="connsiteY0" fmla="*/ 804466 h 804465"/>
                    <a:gd name="connsiteX1" fmla="*/ 260846 w 739146"/>
                    <a:gd name="connsiteY1" fmla="*/ 804466 h 804465"/>
                    <a:gd name="connsiteX2" fmla="*/ 0 w 739146"/>
                    <a:gd name="connsiteY2" fmla="*/ 543553 h 804465"/>
                    <a:gd name="connsiteX3" fmla="*/ 0 w 739146"/>
                    <a:gd name="connsiteY3" fmla="*/ 260912 h 804465"/>
                    <a:gd name="connsiteX4" fmla="*/ 260846 w 739146"/>
                    <a:gd name="connsiteY4" fmla="*/ 0 h 804465"/>
                    <a:gd name="connsiteX5" fmla="*/ 478201 w 739146"/>
                    <a:gd name="connsiteY5" fmla="*/ 0 h 804465"/>
                    <a:gd name="connsiteX6" fmla="*/ 739147 w 739146"/>
                    <a:gd name="connsiteY6" fmla="*/ 260912 h 804465"/>
                    <a:gd name="connsiteX7" fmla="*/ 739147 w 739146"/>
                    <a:gd name="connsiteY7" fmla="*/ 543553 h 804465"/>
                    <a:gd name="connsiteX8" fmla="*/ 478201 w 739146"/>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65">
                      <a:moveTo>
                        <a:pt x="478201" y="804466"/>
                      </a:moveTo>
                      <a:lnTo>
                        <a:pt x="260846" y="804466"/>
                      </a:lnTo>
                      <a:cubicBezTo>
                        <a:pt x="117343" y="804466"/>
                        <a:pt x="0" y="687090"/>
                        <a:pt x="0" y="543553"/>
                      </a:cubicBezTo>
                      <a:lnTo>
                        <a:pt x="0" y="260912"/>
                      </a:lnTo>
                      <a:cubicBezTo>
                        <a:pt x="0" y="117376"/>
                        <a:pt x="117343" y="0"/>
                        <a:pt x="260846" y="0"/>
                      </a:cubicBezTo>
                      <a:lnTo>
                        <a:pt x="478201" y="0"/>
                      </a:lnTo>
                      <a:cubicBezTo>
                        <a:pt x="621705" y="0"/>
                        <a:pt x="739147" y="117376"/>
                        <a:pt x="739147" y="260912"/>
                      </a:cubicBezTo>
                      <a:lnTo>
                        <a:pt x="739147" y="543553"/>
                      </a:lnTo>
                      <a:cubicBezTo>
                        <a:pt x="739147" y="687090"/>
                        <a:pt x="621705" y="804466"/>
                        <a:pt x="478201" y="804466"/>
                      </a:cubicBezTo>
                    </a:path>
                  </a:pathLst>
                </a:custGeom>
                <a:solidFill>
                  <a:srgbClr val="ECB695"/>
                </a:solidFill>
                <a:ln w="8467"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1B4C08F7-BD34-9783-F909-73118EF58033}"/>
                    </a:ext>
                  </a:extLst>
                </p:cNvPr>
                <p:cNvSpPr/>
                <p:nvPr/>
              </p:nvSpPr>
              <p:spPr>
                <a:xfrm>
                  <a:off x="25818510" y="-6781615"/>
                  <a:ext cx="739212" cy="465104"/>
                </a:xfrm>
                <a:custGeom>
                  <a:avLst/>
                  <a:gdLst>
                    <a:gd name="connsiteX0" fmla="*/ 71206 w 739212"/>
                    <a:gd name="connsiteY0" fmla="*/ 356526 h 465104"/>
                    <a:gd name="connsiteX1" fmla="*/ 162983 w 739212"/>
                    <a:gd name="connsiteY1" fmla="*/ 284196 h 465104"/>
                    <a:gd name="connsiteX2" fmla="*/ 300302 w 739212"/>
                    <a:gd name="connsiteY2" fmla="*/ 308603 h 465104"/>
                    <a:gd name="connsiteX3" fmla="*/ 457564 w 739212"/>
                    <a:gd name="connsiteY3" fmla="*/ 316938 h 465104"/>
                    <a:gd name="connsiteX4" fmla="*/ 561347 w 739212"/>
                    <a:gd name="connsiteY4" fmla="*/ 281748 h 465104"/>
                    <a:gd name="connsiteX5" fmla="*/ 705710 w 739212"/>
                    <a:gd name="connsiteY5" fmla="*/ 367440 h 465104"/>
                    <a:gd name="connsiteX6" fmla="*/ 722676 w 739212"/>
                    <a:gd name="connsiteY6" fmla="*/ 425847 h 465104"/>
                    <a:gd name="connsiteX7" fmla="*/ 739213 w 739212"/>
                    <a:gd name="connsiteY7" fmla="*/ 465104 h 465104"/>
                    <a:gd name="connsiteX8" fmla="*/ 739213 w 739212"/>
                    <a:gd name="connsiteY8" fmla="*/ 260978 h 465104"/>
                    <a:gd name="connsiteX9" fmla="*/ 478267 w 739212"/>
                    <a:gd name="connsiteY9" fmla="*/ 0 h 465104"/>
                    <a:gd name="connsiteX10" fmla="*/ 260912 w 739212"/>
                    <a:gd name="connsiteY10" fmla="*/ 0 h 465104"/>
                    <a:gd name="connsiteX11" fmla="*/ 0 w 739212"/>
                    <a:gd name="connsiteY11" fmla="*/ 260978 h 465104"/>
                    <a:gd name="connsiteX12" fmla="*/ 0 w 739212"/>
                    <a:gd name="connsiteY12" fmla="*/ 451048 h 465104"/>
                    <a:gd name="connsiteX13" fmla="*/ 71206 w 739212"/>
                    <a:gd name="connsiteY13" fmla="*/ 356526 h 4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9212" h="465104">
                      <a:moveTo>
                        <a:pt x="71206" y="356526"/>
                      </a:moveTo>
                      <a:cubicBezTo>
                        <a:pt x="94192" y="326364"/>
                        <a:pt x="124850" y="296102"/>
                        <a:pt x="162983" y="284196"/>
                      </a:cubicBezTo>
                      <a:cubicBezTo>
                        <a:pt x="213552" y="268453"/>
                        <a:pt x="253305" y="293555"/>
                        <a:pt x="300302" y="308603"/>
                      </a:cubicBezTo>
                      <a:cubicBezTo>
                        <a:pt x="350838" y="324743"/>
                        <a:pt x="405408" y="322957"/>
                        <a:pt x="457564" y="316938"/>
                      </a:cubicBezTo>
                      <a:cubicBezTo>
                        <a:pt x="494539" y="312671"/>
                        <a:pt x="524933" y="287304"/>
                        <a:pt x="561347" y="281748"/>
                      </a:cubicBezTo>
                      <a:cubicBezTo>
                        <a:pt x="622300" y="272455"/>
                        <a:pt x="680012" y="314358"/>
                        <a:pt x="705710" y="367440"/>
                      </a:cubicBezTo>
                      <a:cubicBezTo>
                        <a:pt x="714937" y="386490"/>
                        <a:pt x="716359" y="406235"/>
                        <a:pt x="722676" y="425847"/>
                      </a:cubicBezTo>
                      <a:cubicBezTo>
                        <a:pt x="726414" y="437687"/>
                        <a:pt x="739213" y="452603"/>
                        <a:pt x="739213" y="465104"/>
                      </a:cubicBezTo>
                      <a:cubicBezTo>
                        <a:pt x="739213" y="462194"/>
                        <a:pt x="739213" y="260978"/>
                        <a:pt x="739213" y="260978"/>
                      </a:cubicBezTo>
                      <a:cubicBezTo>
                        <a:pt x="739213" y="117442"/>
                        <a:pt x="621771" y="0"/>
                        <a:pt x="478267" y="0"/>
                      </a:cubicBezTo>
                      <a:lnTo>
                        <a:pt x="260912" y="0"/>
                      </a:lnTo>
                      <a:cubicBezTo>
                        <a:pt x="117409" y="0"/>
                        <a:pt x="0" y="117442"/>
                        <a:pt x="0" y="260978"/>
                      </a:cubicBezTo>
                      <a:lnTo>
                        <a:pt x="0" y="451048"/>
                      </a:lnTo>
                      <a:cubicBezTo>
                        <a:pt x="29369" y="420621"/>
                        <a:pt x="58804" y="372864"/>
                        <a:pt x="71206" y="356526"/>
                      </a:cubicBezTo>
                    </a:path>
                  </a:pathLst>
                </a:custGeom>
                <a:solidFill>
                  <a:srgbClr val="21335F"/>
                </a:solidFill>
                <a:ln w="8467"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B400DBDB-DBE3-5600-842B-A1F045E17805}"/>
                    </a:ext>
                  </a:extLst>
                </p:cNvPr>
                <p:cNvSpPr/>
                <p:nvPr/>
              </p:nvSpPr>
              <p:spPr>
                <a:xfrm>
                  <a:off x="24562103" y="-5798060"/>
                  <a:ext cx="1628411" cy="889529"/>
                </a:xfrm>
                <a:custGeom>
                  <a:avLst/>
                  <a:gdLst>
                    <a:gd name="connsiteX0" fmla="*/ 1415918 w 1628411"/>
                    <a:gd name="connsiteY0" fmla="*/ 253339 h 889529"/>
                    <a:gd name="connsiteX1" fmla="*/ 981869 w 1628411"/>
                    <a:gd name="connsiteY1" fmla="*/ 0 h 889529"/>
                    <a:gd name="connsiteX2" fmla="*/ 639002 w 1628411"/>
                    <a:gd name="connsiteY2" fmla="*/ 0 h 889529"/>
                    <a:gd name="connsiteX3" fmla="*/ 210311 w 1628411"/>
                    <a:gd name="connsiteY3" fmla="*/ 253074 h 889529"/>
                    <a:gd name="connsiteX4" fmla="*/ 0 w 1628411"/>
                    <a:gd name="connsiteY4" fmla="*/ 592501 h 889529"/>
                    <a:gd name="connsiteX5" fmla="*/ 331 w 1628411"/>
                    <a:gd name="connsiteY5" fmla="*/ 889529 h 889529"/>
                    <a:gd name="connsiteX6" fmla="*/ 1628411 w 1628411"/>
                    <a:gd name="connsiteY6" fmla="*/ 889529 h 889529"/>
                    <a:gd name="connsiteX7" fmla="*/ 1628411 w 1628411"/>
                    <a:gd name="connsiteY7" fmla="*/ 593659 h 889529"/>
                    <a:gd name="connsiteX8" fmla="*/ 1415918 w 1628411"/>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11" h="889529">
                      <a:moveTo>
                        <a:pt x="1415918" y="253339"/>
                      </a:moveTo>
                      <a:lnTo>
                        <a:pt x="981869" y="0"/>
                      </a:lnTo>
                      <a:lnTo>
                        <a:pt x="639002" y="0"/>
                      </a:lnTo>
                      <a:lnTo>
                        <a:pt x="210311" y="253074"/>
                      </a:lnTo>
                      <a:cubicBezTo>
                        <a:pt x="78284" y="330994"/>
                        <a:pt x="-132" y="457630"/>
                        <a:pt x="0" y="592501"/>
                      </a:cubicBezTo>
                      <a:lnTo>
                        <a:pt x="331" y="889529"/>
                      </a:lnTo>
                      <a:lnTo>
                        <a:pt x="1628411" y="889529"/>
                      </a:lnTo>
                      <a:lnTo>
                        <a:pt x="1628411" y="593659"/>
                      </a:lnTo>
                      <a:cubicBezTo>
                        <a:pt x="1628411"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4C3B1F1E-EE39-F480-6DA3-27522FB5AC16}"/>
                    </a:ext>
                  </a:extLst>
                </p:cNvPr>
                <p:cNvSpPr/>
                <p:nvPr/>
              </p:nvSpPr>
              <p:spPr>
                <a:xfrm>
                  <a:off x="24562103" y="-5798060"/>
                  <a:ext cx="682392" cy="889529"/>
                </a:xfrm>
                <a:custGeom>
                  <a:avLst/>
                  <a:gdLst>
                    <a:gd name="connsiteX0" fmla="*/ 640358 w 682392"/>
                    <a:gd name="connsiteY0" fmla="*/ 0 h 889529"/>
                    <a:gd name="connsiteX1" fmla="*/ 639002 w 682392"/>
                    <a:gd name="connsiteY1" fmla="*/ 0 h 889529"/>
                    <a:gd name="connsiteX2" fmla="*/ 210311 w 682392"/>
                    <a:gd name="connsiteY2" fmla="*/ 253074 h 889529"/>
                    <a:gd name="connsiteX3" fmla="*/ 0 w 682392"/>
                    <a:gd name="connsiteY3" fmla="*/ 592501 h 889529"/>
                    <a:gd name="connsiteX4" fmla="*/ 331 w 682392"/>
                    <a:gd name="connsiteY4" fmla="*/ 889529 h 889529"/>
                    <a:gd name="connsiteX5" fmla="*/ 680376 w 682392"/>
                    <a:gd name="connsiteY5" fmla="*/ 889529 h 889529"/>
                    <a:gd name="connsiteX6" fmla="*/ 640358 w 682392"/>
                    <a:gd name="connsiteY6" fmla="*/ 0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392" h="889529">
                      <a:moveTo>
                        <a:pt x="640358" y="0"/>
                      </a:moveTo>
                      <a:lnTo>
                        <a:pt x="639002" y="0"/>
                      </a:lnTo>
                      <a:lnTo>
                        <a:pt x="210311" y="253074"/>
                      </a:lnTo>
                      <a:cubicBezTo>
                        <a:pt x="78284" y="330994"/>
                        <a:pt x="-132" y="457630"/>
                        <a:pt x="0" y="592501"/>
                      </a:cubicBezTo>
                      <a:lnTo>
                        <a:pt x="331" y="889529"/>
                      </a:lnTo>
                      <a:lnTo>
                        <a:pt x="680376" y="889529"/>
                      </a:lnTo>
                      <a:cubicBezTo>
                        <a:pt x="686859" y="592237"/>
                        <a:pt x="678789" y="294779"/>
                        <a:pt x="640358" y="0"/>
                      </a:cubicBezTo>
                    </a:path>
                  </a:pathLst>
                </a:custGeom>
                <a:solidFill>
                  <a:schemeClr val="accent1"/>
                </a:solidFill>
                <a:ln w="8467"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5887C85-C732-F3B1-2FBF-BF806A64A6C3}"/>
                    </a:ext>
                  </a:extLst>
                </p:cNvPr>
                <p:cNvSpPr/>
                <p:nvPr/>
              </p:nvSpPr>
              <p:spPr>
                <a:xfrm>
                  <a:off x="25515038" y="-5787940"/>
                  <a:ext cx="675476" cy="879408"/>
                </a:xfrm>
                <a:custGeom>
                  <a:avLst/>
                  <a:gdLst>
                    <a:gd name="connsiteX0" fmla="*/ 462983 w 675476"/>
                    <a:gd name="connsiteY0" fmla="*/ 243218 h 879408"/>
                    <a:gd name="connsiteX1" fmla="*/ 46231 w 675476"/>
                    <a:gd name="connsiteY1" fmla="*/ 0 h 879408"/>
                    <a:gd name="connsiteX2" fmla="*/ 13224 w 675476"/>
                    <a:gd name="connsiteY2" fmla="*/ 879409 h 879408"/>
                    <a:gd name="connsiteX3" fmla="*/ 675476 w 675476"/>
                    <a:gd name="connsiteY3" fmla="*/ 879409 h 879408"/>
                    <a:gd name="connsiteX4" fmla="*/ 675476 w 675476"/>
                    <a:gd name="connsiteY4" fmla="*/ 583539 h 879408"/>
                    <a:gd name="connsiteX5" fmla="*/ 462983 w 675476"/>
                    <a:gd name="connsiteY5" fmla="*/ 243218 h 8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76" h="879408">
                      <a:moveTo>
                        <a:pt x="462983" y="243218"/>
                      </a:moveTo>
                      <a:lnTo>
                        <a:pt x="46231" y="0"/>
                      </a:lnTo>
                      <a:cubicBezTo>
                        <a:pt x="-8207" y="289454"/>
                        <a:pt x="-7943" y="584498"/>
                        <a:pt x="13224" y="879409"/>
                      </a:cubicBezTo>
                      <a:lnTo>
                        <a:pt x="675476" y="879409"/>
                      </a:lnTo>
                      <a:lnTo>
                        <a:pt x="675476" y="583539"/>
                      </a:lnTo>
                      <a:cubicBezTo>
                        <a:pt x="675476" y="448006"/>
                        <a:pt x="596167" y="320940"/>
                        <a:pt x="462983" y="243218"/>
                      </a:cubicBezTo>
                    </a:path>
                  </a:pathLst>
                </a:custGeom>
                <a:solidFill>
                  <a:schemeClr val="accent1"/>
                </a:solidFill>
                <a:ln w="8467"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C980C73-8340-2667-DDD0-F3912B42532A}"/>
                    </a:ext>
                  </a:extLst>
                </p:cNvPr>
                <p:cNvSpPr/>
                <p:nvPr/>
              </p:nvSpPr>
              <p:spPr>
                <a:xfrm>
                  <a:off x="25232292" y="-6052324"/>
                  <a:ext cx="278540" cy="256083"/>
                </a:xfrm>
                <a:custGeom>
                  <a:avLst/>
                  <a:gdLst>
                    <a:gd name="connsiteX0" fmla="*/ 278540 w 278540"/>
                    <a:gd name="connsiteY0" fmla="*/ 0 h 256083"/>
                    <a:gd name="connsiteX1" fmla="*/ 0 w 278540"/>
                    <a:gd name="connsiteY1" fmla="*/ 0 h 256083"/>
                    <a:gd name="connsiteX2" fmla="*/ 0 w 278540"/>
                    <a:gd name="connsiteY2" fmla="*/ 256084 h 256083"/>
                    <a:gd name="connsiteX3" fmla="*/ 278540 w 278540"/>
                    <a:gd name="connsiteY3" fmla="*/ 256084 h 256083"/>
                    <a:gd name="connsiteX4" fmla="*/ 278540 w 278540"/>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83">
                      <a:moveTo>
                        <a:pt x="278540" y="0"/>
                      </a:moveTo>
                      <a:lnTo>
                        <a:pt x="0" y="0"/>
                      </a:lnTo>
                      <a:lnTo>
                        <a:pt x="0" y="256084"/>
                      </a:lnTo>
                      <a:lnTo>
                        <a:pt x="278540" y="256084"/>
                      </a:lnTo>
                      <a:lnTo>
                        <a:pt x="278540" y="0"/>
                      </a:lnTo>
                    </a:path>
                  </a:pathLst>
                </a:custGeom>
                <a:solidFill>
                  <a:srgbClr val="EBA691"/>
                </a:solidFill>
                <a:ln w="8467"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B68B6E8-6CFE-85CC-B55B-8117A19C7EFD}"/>
                    </a:ext>
                  </a:extLst>
                </p:cNvPr>
                <p:cNvSpPr/>
                <p:nvPr/>
              </p:nvSpPr>
              <p:spPr>
                <a:xfrm>
                  <a:off x="25002237" y="-6781549"/>
                  <a:ext cx="739179" cy="804465"/>
                </a:xfrm>
                <a:custGeom>
                  <a:avLst/>
                  <a:gdLst>
                    <a:gd name="connsiteX0" fmla="*/ 478267 w 739179"/>
                    <a:gd name="connsiteY0" fmla="*/ 804466 h 804465"/>
                    <a:gd name="connsiteX1" fmla="*/ 260846 w 739179"/>
                    <a:gd name="connsiteY1" fmla="*/ 804466 h 804465"/>
                    <a:gd name="connsiteX2" fmla="*/ 0 w 739179"/>
                    <a:gd name="connsiteY2" fmla="*/ 543553 h 804465"/>
                    <a:gd name="connsiteX3" fmla="*/ 0 w 739179"/>
                    <a:gd name="connsiteY3" fmla="*/ 260912 h 804465"/>
                    <a:gd name="connsiteX4" fmla="*/ 260846 w 739179"/>
                    <a:gd name="connsiteY4" fmla="*/ 0 h 804465"/>
                    <a:gd name="connsiteX5" fmla="*/ 478267 w 739179"/>
                    <a:gd name="connsiteY5" fmla="*/ 0 h 804465"/>
                    <a:gd name="connsiteX6" fmla="*/ 739180 w 739179"/>
                    <a:gd name="connsiteY6" fmla="*/ 260912 h 804465"/>
                    <a:gd name="connsiteX7" fmla="*/ 739180 w 739179"/>
                    <a:gd name="connsiteY7" fmla="*/ 543553 h 804465"/>
                    <a:gd name="connsiteX8" fmla="*/ 478267 w 739179"/>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79" h="804465">
                      <a:moveTo>
                        <a:pt x="478267" y="804466"/>
                      </a:moveTo>
                      <a:lnTo>
                        <a:pt x="260846" y="804466"/>
                      </a:lnTo>
                      <a:cubicBezTo>
                        <a:pt x="117409" y="804466"/>
                        <a:pt x="0" y="687090"/>
                        <a:pt x="0" y="543553"/>
                      </a:cubicBezTo>
                      <a:lnTo>
                        <a:pt x="0" y="260912"/>
                      </a:lnTo>
                      <a:cubicBezTo>
                        <a:pt x="0" y="117376"/>
                        <a:pt x="117409" y="0"/>
                        <a:pt x="260846" y="0"/>
                      </a:cubicBezTo>
                      <a:lnTo>
                        <a:pt x="478267" y="0"/>
                      </a:lnTo>
                      <a:cubicBezTo>
                        <a:pt x="621771" y="0"/>
                        <a:pt x="739180" y="117376"/>
                        <a:pt x="739180" y="260912"/>
                      </a:cubicBezTo>
                      <a:lnTo>
                        <a:pt x="739180" y="543553"/>
                      </a:lnTo>
                      <a:cubicBezTo>
                        <a:pt x="739180" y="687090"/>
                        <a:pt x="621771" y="804466"/>
                        <a:pt x="478267" y="804466"/>
                      </a:cubicBezTo>
                    </a:path>
                  </a:pathLst>
                </a:custGeom>
                <a:solidFill>
                  <a:srgbClr val="ECB695"/>
                </a:solidFill>
                <a:ln w="8467"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7C93259-9867-2B3F-22D3-787DFB8F38B0}"/>
                    </a:ext>
                  </a:extLst>
                </p:cNvPr>
                <p:cNvSpPr/>
                <p:nvPr/>
              </p:nvSpPr>
              <p:spPr>
                <a:xfrm>
                  <a:off x="24748204" y="-6977272"/>
                  <a:ext cx="1089219" cy="567693"/>
                </a:xfrm>
                <a:custGeom>
                  <a:avLst/>
                  <a:gdLst>
                    <a:gd name="connsiteX0" fmla="*/ 804201 w 1089219"/>
                    <a:gd name="connsiteY0" fmla="*/ 403222 h 567693"/>
                    <a:gd name="connsiteX1" fmla="*/ 806781 w 1089219"/>
                    <a:gd name="connsiteY1" fmla="*/ 403817 h 567693"/>
                    <a:gd name="connsiteX2" fmla="*/ 1002837 w 1089219"/>
                    <a:gd name="connsiteY2" fmla="*/ 560583 h 567693"/>
                    <a:gd name="connsiteX3" fmla="*/ 1031974 w 1089219"/>
                    <a:gd name="connsiteY3" fmla="*/ 567660 h 567693"/>
                    <a:gd name="connsiteX4" fmla="*/ 1051388 w 1089219"/>
                    <a:gd name="connsiteY4" fmla="*/ 264613 h 567693"/>
                    <a:gd name="connsiteX5" fmla="*/ 881922 w 1089219"/>
                    <a:gd name="connsiteY5" fmla="*/ 133942 h 567693"/>
                    <a:gd name="connsiteX6" fmla="*/ 806781 w 1089219"/>
                    <a:gd name="connsiteY6" fmla="*/ 116943 h 567693"/>
                    <a:gd name="connsiteX7" fmla="*/ 685238 w 1089219"/>
                    <a:gd name="connsiteY7" fmla="*/ 24636 h 567693"/>
                    <a:gd name="connsiteX8" fmla="*/ 440267 w 1089219"/>
                    <a:gd name="connsiteY8" fmla="*/ 46894 h 567693"/>
                    <a:gd name="connsiteX9" fmla="*/ 240142 w 1089219"/>
                    <a:gd name="connsiteY9" fmla="*/ 210903 h 567693"/>
                    <a:gd name="connsiteX10" fmla="*/ 0 w 1089219"/>
                    <a:gd name="connsiteY10" fmla="*/ 280290 h 567693"/>
                    <a:gd name="connsiteX11" fmla="*/ 277052 w 1089219"/>
                    <a:gd name="connsiteY11" fmla="*/ 512726 h 567693"/>
                    <a:gd name="connsiteX12" fmla="*/ 650247 w 1089219"/>
                    <a:gd name="connsiteY12" fmla="*/ 438213 h 567693"/>
                    <a:gd name="connsiteX13" fmla="*/ 804201 w 1089219"/>
                    <a:gd name="connsiteY13" fmla="*/ 403222 h 56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219" h="567693">
                      <a:moveTo>
                        <a:pt x="804201" y="403222"/>
                      </a:moveTo>
                      <a:cubicBezTo>
                        <a:pt x="805061" y="403420"/>
                        <a:pt x="805954" y="403619"/>
                        <a:pt x="806781" y="403817"/>
                      </a:cubicBezTo>
                      <a:cubicBezTo>
                        <a:pt x="889033" y="424157"/>
                        <a:pt x="925909" y="525063"/>
                        <a:pt x="1002837" y="560583"/>
                      </a:cubicBezTo>
                      <a:cubicBezTo>
                        <a:pt x="1011998" y="564816"/>
                        <a:pt x="1021887" y="568057"/>
                        <a:pt x="1031974" y="567660"/>
                      </a:cubicBezTo>
                      <a:cubicBezTo>
                        <a:pt x="1130664" y="563791"/>
                        <a:pt x="1077284" y="310585"/>
                        <a:pt x="1051388" y="264613"/>
                      </a:cubicBezTo>
                      <a:cubicBezTo>
                        <a:pt x="1015438" y="200749"/>
                        <a:pt x="954352" y="149751"/>
                        <a:pt x="881922" y="133942"/>
                      </a:cubicBezTo>
                      <a:cubicBezTo>
                        <a:pt x="856820" y="128452"/>
                        <a:pt x="830626" y="126633"/>
                        <a:pt x="806781" y="116943"/>
                      </a:cubicBezTo>
                      <a:cubicBezTo>
                        <a:pt x="759420" y="97727"/>
                        <a:pt x="728927" y="51095"/>
                        <a:pt x="685238" y="24636"/>
                      </a:cubicBezTo>
                      <a:cubicBezTo>
                        <a:pt x="611386" y="-20111"/>
                        <a:pt x="513655" y="1386"/>
                        <a:pt x="440267" y="46894"/>
                      </a:cubicBezTo>
                      <a:cubicBezTo>
                        <a:pt x="366911" y="92370"/>
                        <a:pt x="308835" y="158615"/>
                        <a:pt x="240142" y="210903"/>
                      </a:cubicBezTo>
                      <a:cubicBezTo>
                        <a:pt x="171450" y="263191"/>
                        <a:pt x="83476" y="302316"/>
                        <a:pt x="0" y="280290"/>
                      </a:cubicBezTo>
                      <a:cubicBezTo>
                        <a:pt x="25433" y="406331"/>
                        <a:pt x="149754" y="494900"/>
                        <a:pt x="277052" y="512726"/>
                      </a:cubicBezTo>
                      <a:cubicBezTo>
                        <a:pt x="404383" y="530619"/>
                        <a:pt x="532904" y="490766"/>
                        <a:pt x="650247" y="438213"/>
                      </a:cubicBezTo>
                      <a:cubicBezTo>
                        <a:pt x="699195" y="416319"/>
                        <a:pt x="752111" y="391547"/>
                        <a:pt x="804201" y="403222"/>
                      </a:cubicBezTo>
                    </a:path>
                  </a:pathLst>
                </a:custGeom>
                <a:solidFill>
                  <a:srgbClr val="21335F"/>
                </a:solidFill>
                <a:ln w="8467" cap="flat">
                  <a:noFill/>
                  <a:prstDash val="solid"/>
                  <a:miter/>
                </a:ln>
              </p:spPr>
              <p:txBody>
                <a:bodyPr rtlCol="0" anchor="ctr"/>
                <a:lstStyle/>
                <a:p>
                  <a:endParaRPr lang="en-GB"/>
                </a:p>
              </p:txBody>
            </p:sp>
            <p:grpSp>
              <p:nvGrpSpPr>
                <p:cNvPr id="158" name="Group 157">
                  <a:extLst>
                    <a:ext uri="{FF2B5EF4-FFF2-40B4-BE49-F238E27FC236}">
                      <a16:creationId xmlns:a16="http://schemas.microsoft.com/office/drawing/2014/main" id="{2EA8CF78-AC2A-F200-299D-72A03EA3E4CF}"/>
                    </a:ext>
                  </a:extLst>
                </p:cNvPr>
                <p:cNvGrpSpPr/>
                <p:nvPr/>
              </p:nvGrpSpPr>
              <p:grpSpPr>
                <a:xfrm>
                  <a:off x="25059844" y="-5338735"/>
                  <a:ext cx="669849" cy="669849"/>
                  <a:chOff x="22865859" y="-3354434"/>
                  <a:chExt cx="1504950" cy="1504950"/>
                </a:xfrm>
              </p:grpSpPr>
              <p:sp>
                <p:nvSpPr>
                  <p:cNvPr id="154" name="Freeform: Shape 153">
                    <a:extLst>
                      <a:ext uri="{FF2B5EF4-FFF2-40B4-BE49-F238E27FC236}">
                        <a16:creationId xmlns:a16="http://schemas.microsoft.com/office/drawing/2014/main" id="{0DB7D751-E9D4-6661-CE71-AC58630460EA}"/>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2ABCDFFA-A33D-1598-6191-1ECFC06B9CE3}"/>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grpSp>
        </p:grpSp>
        <p:grpSp>
          <p:nvGrpSpPr>
            <p:cNvPr id="179" name="Group 178">
              <a:extLst>
                <a:ext uri="{FF2B5EF4-FFF2-40B4-BE49-F238E27FC236}">
                  <a16:creationId xmlns:a16="http://schemas.microsoft.com/office/drawing/2014/main" id="{EA906911-C7AF-1830-0454-AC819A1A7259}"/>
                </a:ext>
              </a:extLst>
            </p:cNvPr>
            <p:cNvGrpSpPr/>
            <p:nvPr/>
          </p:nvGrpSpPr>
          <p:grpSpPr>
            <a:xfrm>
              <a:off x="11220136" y="-56265"/>
              <a:ext cx="980809" cy="980809"/>
              <a:chOff x="8499260" y="2295501"/>
              <a:chExt cx="980809" cy="980809"/>
            </a:xfrm>
          </p:grpSpPr>
          <p:sp>
            <p:nvSpPr>
              <p:cNvPr id="91" name="Oval 90">
                <a:extLst>
                  <a:ext uri="{FF2B5EF4-FFF2-40B4-BE49-F238E27FC236}">
                    <a16:creationId xmlns:a16="http://schemas.microsoft.com/office/drawing/2014/main" id="{43A9EBCC-0634-A6C9-AD1B-AD3EC6BC7CFF}"/>
                  </a:ext>
                </a:extLst>
              </p:cNvPr>
              <p:cNvSpPr/>
              <p:nvPr/>
            </p:nvSpPr>
            <p:spPr>
              <a:xfrm>
                <a:off x="8499260" y="2295501"/>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4AEFB6FD-2EDD-D063-C6F7-6A24959DBF22}"/>
                  </a:ext>
                </a:extLst>
              </p:cNvPr>
              <p:cNvGrpSpPr/>
              <p:nvPr/>
            </p:nvGrpSpPr>
            <p:grpSpPr>
              <a:xfrm>
                <a:off x="8552853" y="2360479"/>
                <a:ext cx="603803" cy="866526"/>
                <a:chOff x="28326985" y="-7082298"/>
                <a:chExt cx="1773492" cy="2545159"/>
              </a:xfrm>
            </p:grpSpPr>
            <p:sp>
              <p:nvSpPr>
                <p:cNvPr id="138" name="Freeform: Shape 137">
                  <a:extLst>
                    <a:ext uri="{FF2B5EF4-FFF2-40B4-BE49-F238E27FC236}">
                      <a16:creationId xmlns:a16="http://schemas.microsoft.com/office/drawing/2014/main" id="{51A44FE6-34E4-9042-A7F8-546D70DB6428}"/>
                    </a:ext>
                  </a:extLst>
                </p:cNvPr>
                <p:cNvSpPr/>
                <p:nvPr/>
              </p:nvSpPr>
              <p:spPr>
                <a:xfrm rot="16200000">
                  <a:off x="29251281" y="-6007877"/>
                  <a:ext cx="97565" cy="374683"/>
                </a:xfrm>
                <a:custGeom>
                  <a:avLst/>
                  <a:gdLst>
                    <a:gd name="connsiteX0" fmla="*/ 0 w 97565"/>
                    <a:gd name="connsiteY0" fmla="*/ 48749 h 374683"/>
                    <a:gd name="connsiteX1" fmla="*/ 0 w 97565"/>
                    <a:gd name="connsiteY1" fmla="*/ 325967 h 374683"/>
                    <a:gd name="connsiteX2" fmla="*/ 48783 w 97565"/>
                    <a:gd name="connsiteY2" fmla="*/ 374683 h 374683"/>
                    <a:gd name="connsiteX3" fmla="*/ 97565 w 97565"/>
                    <a:gd name="connsiteY3" fmla="*/ 325967 h 374683"/>
                    <a:gd name="connsiteX4" fmla="*/ 97565 w 97565"/>
                    <a:gd name="connsiteY4" fmla="*/ 48749 h 374683"/>
                    <a:gd name="connsiteX5" fmla="*/ 48783 w 97565"/>
                    <a:gd name="connsiteY5" fmla="*/ 0 h 374683"/>
                    <a:gd name="connsiteX6" fmla="*/ 0 w 97565"/>
                    <a:gd name="connsiteY6" fmla="*/ 48749 h 37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374683">
                      <a:moveTo>
                        <a:pt x="0" y="48749"/>
                      </a:moveTo>
                      <a:lnTo>
                        <a:pt x="0" y="325967"/>
                      </a:lnTo>
                      <a:cubicBezTo>
                        <a:pt x="0" y="352789"/>
                        <a:pt x="21927" y="374683"/>
                        <a:pt x="48783" y="374683"/>
                      </a:cubicBezTo>
                      <a:cubicBezTo>
                        <a:pt x="75671" y="374683"/>
                        <a:pt x="97565" y="352789"/>
                        <a:pt x="97565" y="325967"/>
                      </a:cubicBezTo>
                      <a:lnTo>
                        <a:pt x="97565" y="48749"/>
                      </a:lnTo>
                      <a:cubicBezTo>
                        <a:pt x="97565" y="21696"/>
                        <a:pt x="75671" y="0"/>
                        <a:pt x="48783" y="0"/>
                      </a:cubicBezTo>
                      <a:cubicBezTo>
                        <a:pt x="21927" y="0"/>
                        <a:pt x="0" y="21696"/>
                        <a:pt x="0" y="48749"/>
                      </a:cubicBezTo>
                    </a:path>
                  </a:pathLst>
                </a:custGeom>
                <a:solidFill>
                  <a:srgbClr val="58576F"/>
                </a:solidFill>
                <a:ln w="8467"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A38B1C99-E54F-B19D-7EA5-E3B458DA8939}"/>
                    </a:ext>
                  </a:extLst>
                </p:cNvPr>
                <p:cNvSpPr/>
                <p:nvPr/>
              </p:nvSpPr>
              <p:spPr>
                <a:xfrm rot="16200000">
                  <a:off x="29438623" y="-6029638"/>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grpSp>
              <p:nvGrpSpPr>
                <p:cNvPr id="159" name="Group 158">
                  <a:extLst>
                    <a:ext uri="{FF2B5EF4-FFF2-40B4-BE49-F238E27FC236}">
                      <a16:creationId xmlns:a16="http://schemas.microsoft.com/office/drawing/2014/main" id="{F080B8A7-F91D-BE13-C899-1E81C620346F}"/>
                    </a:ext>
                  </a:extLst>
                </p:cNvPr>
                <p:cNvGrpSpPr/>
                <p:nvPr/>
              </p:nvGrpSpPr>
              <p:grpSpPr>
                <a:xfrm>
                  <a:off x="28326985" y="-6292273"/>
                  <a:ext cx="896897" cy="896897"/>
                  <a:chOff x="22865859" y="-3354434"/>
                  <a:chExt cx="1504950" cy="1504950"/>
                </a:xfrm>
              </p:grpSpPr>
              <p:sp>
                <p:nvSpPr>
                  <p:cNvPr id="160" name="Freeform: Shape 159">
                    <a:extLst>
                      <a:ext uri="{FF2B5EF4-FFF2-40B4-BE49-F238E27FC236}">
                        <a16:creationId xmlns:a16="http://schemas.microsoft.com/office/drawing/2014/main" id="{4352C239-4A30-6BEB-4A8D-5B1BDBABA5C6}"/>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EB905785-FE19-D460-08B3-654591F5EDD1}"/>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sp>
              <p:nvSpPr>
                <p:cNvPr id="164" name="Freeform: Shape 163">
                  <a:extLst>
                    <a:ext uri="{FF2B5EF4-FFF2-40B4-BE49-F238E27FC236}">
                      <a16:creationId xmlns:a16="http://schemas.microsoft.com/office/drawing/2014/main" id="{1E6E1754-3614-EE3C-543C-5A963D3AD2AA}"/>
                    </a:ext>
                  </a:extLst>
                </p:cNvPr>
                <p:cNvSpPr/>
                <p:nvPr/>
              </p:nvSpPr>
              <p:spPr>
                <a:xfrm rot="16200000">
                  <a:off x="29567904" y="-6947126"/>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476B16D5-B2A9-8304-FD67-532FD6CA67C0}"/>
                    </a:ext>
                  </a:extLst>
                </p:cNvPr>
                <p:cNvSpPr/>
                <p:nvPr/>
              </p:nvSpPr>
              <p:spPr>
                <a:xfrm rot="16200000">
                  <a:off x="29567904" y="-5068043"/>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C01F9A0D-FB84-2B77-51F2-0D7D685FEE66}"/>
                    </a:ext>
                  </a:extLst>
                </p:cNvPr>
                <p:cNvSpPr/>
                <p:nvPr/>
              </p:nvSpPr>
              <p:spPr>
                <a:xfrm rot="16200000">
                  <a:off x="28927658" y="-5387521"/>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C6EE8D9F-8ADE-07CE-F81D-CA508A2882EE}"/>
                    </a:ext>
                  </a:extLst>
                </p:cNvPr>
                <p:cNvSpPr/>
                <p:nvPr/>
              </p:nvSpPr>
              <p:spPr>
                <a:xfrm rot="5400000" flipV="1">
                  <a:off x="28927658" y="-6306326"/>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5767AE95-A617-FACC-AB36-2A3F508B062D}"/>
                    </a:ext>
                  </a:extLst>
                </p:cNvPr>
                <p:cNvSpPr/>
                <p:nvPr/>
              </p:nvSpPr>
              <p:spPr>
                <a:xfrm rot="16200000">
                  <a:off x="29546854" y="-6036284"/>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10129" y="0"/>
                        <a:pt x="556187" y="0"/>
                      </a:cubicBezTo>
                      <a:cubicBezTo>
                        <a:pt x="432726" y="0"/>
                        <a:pt x="221225" y="0"/>
                        <a:pt x="97565" y="0"/>
                      </a:cubicBezTo>
                      <a:cubicBezTo>
                        <a:pt x="43822" y="0"/>
                        <a:pt x="0" y="43590"/>
                        <a:pt x="0" y="97466"/>
                      </a:cubicBezTo>
                      <a:cubicBezTo>
                        <a:pt x="0" y="173798"/>
                        <a:pt x="0" y="279665"/>
                        <a:pt x="0" y="356030"/>
                      </a:cubicBezTo>
                      <a:cubicBezTo>
                        <a:pt x="0" y="409906"/>
                        <a:pt x="43822" y="453496"/>
                        <a:pt x="97565" y="453496"/>
                      </a:cubicBezTo>
                      <a:cubicBezTo>
                        <a:pt x="221225" y="453496"/>
                        <a:pt x="432726" y="453496"/>
                        <a:pt x="556187" y="453496"/>
                      </a:cubicBezTo>
                      <a:cubicBezTo>
                        <a:pt x="610129" y="453496"/>
                        <a:pt x="653752" y="409906"/>
                        <a:pt x="653752" y="356030"/>
                      </a:cubicBezTo>
                      <a:cubicBezTo>
                        <a:pt x="653752" y="279665"/>
                        <a:pt x="653752" y="173798"/>
                        <a:pt x="653752" y="97466"/>
                      </a:cubicBezTo>
                    </a:path>
                  </a:pathLst>
                </a:custGeom>
                <a:solidFill>
                  <a:schemeClr val="accent1"/>
                </a:solidFill>
                <a:ln w="8467"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AC9308E3-9F47-42C1-2336-73B7121B4C72}"/>
                    </a:ext>
                  </a:extLst>
                </p:cNvPr>
                <p:cNvSpPr/>
                <p:nvPr/>
              </p:nvSpPr>
              <p:spPr>
                <a:xfrm rot="16200000">
                  <a:off x="29546937" y="-5090680"/>
                  <a:ext cx="653586" cy="453495"/>
                </a:xfrm>
                <a:custGeom>
                  <a:avLst/>
                  <a:gdLst>
                    <a:gd name="connsiteX0" fmla="*/ 653587 w 653586"/>
                    <a:gd name="connsiteY0" fmla="*/ 97466 h 453495"/>
                    <a:gd name="connsiteX1" fmla="*/ 556022 w 653586"/>
                    <a:gd name="connsiteY1" fmla="*/ 0 h 453495"/>
                    <a:gd name="connsiteX2" fmla="*/ 97565 w 653586"/>
                    <a:gd name="connsiteY2" fmla="*/ 0 h 453495"/>
                    <a:gd name="connsiteX3" fmla="*/ 0 w 653586"/>
                    <a:gd name="connsiteY3" fmla="*/ 97466 h 453495"/>
                    <a:gd name="connsiteX4" fmla="*/ 0 w 653586"/>
                    <a:gd name="connsiteY4" fmla="*/ 356030 h 453495"/>
                    <a:gd name="connsiteX5" fmla="*/ 97565 w 653586"/>
                    <a:gd name="connsiteY5" fmla="*/ 453496 h 453495"/>
                    <a:gd name="connsiteX6" fmla="*/ 556022 w 653586"/>
                    <a:gd name="connsiteY6" fmla="*/ 453496 h 453495"/>
                    <a:gd name="connsiteX7" fmla="*/ 653587 w 653586"/>
                    <a:gd name="connsiteY7" fmla="*/ 356030 h 453495"/>
                    <a:gd name="connsiteX8" fmla="*/ 653587 w 653586"/>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86" h="453495">
                      <a:moveTo>
                        <a:pt x="653587" y="97466"/>
                      </a:moveTo>
                      <a:cubicBezTo>
                        <a:pt x="653587" y="43590"/>
                        <a:pt x="609964" y="0"/>
                        <a:pt x="556022" y="0"/>
                      </a:cubicBezTo>
                      <a:cubicBezTo>
                        <a:pt x="432561"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61" y="453496"/>
                        <a:pt x="556022" y="453496"/>
                      </a:cubicBezTo>
                      <a:cubicBezTo>
                        <a:pt x="609964" y="453496"/>
                        <a:pt x="653587" y="409906"/>
                        <a:pt x="653587" y="356030"/>
                      </a:cubicBezTo>
                      <a:cubicBezTo>
                        <a:pt x="653587" y="279665"/>
                        <a:pt x="653587" y="173798"/>
                        <a:pt x="653587" y="97466"/>
                      </a:cubicBezTo>
                    </a:path>
                  </a:pathLst>
                </a:custGeom>
                <a:solidFill>
                  <a:srgbClr val="C5EB6D"/>
                </a:solidFill>
                <a:ln w="8467"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4208DF66-7DB4-D6C5-0EE1-9B7FC5DF2FEA}"/>
                    </a:ext>
                  </a:extLst>
                </p:cNvPr>
                <p:cNvSpPr/>
                <p:nvPr/>
              </p:nvSpPr>
              <p:spPr>
                <a:xfrm rot="16200000">
                  <a:off x="29546854" y="-6982170"/>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09931" y="0"/>
                        <a:pt x="556187" y="0"/>
                      </a:cubicBezTo>
                      <a:cubicBezTo>
                        <a:pt x="432528"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28" y="453496"/>
                        <a:pt x="556187" y="453496"/>
                      </a:cubicBezTo>
                      <a:cubicBezTo>
                        <a:pt x="609931" y="453496"/>
                        <a:pt x="653752" y="409906"/>
                        <a:pt x="653752" y="356030"/>
                      </a:cubicBezTo>
                      <a:cubicBezTo>
                        <a:pt x="653752" y="279665"/>
                        <a:pt x="653752" y="173798"/>
                        <a:pt x="653752" y="97466"/>
                      </a:cubicBezTo>
                    </a:path>
                  </a:pathLst>
                </a:custGeom>
                <a:solidFill>
                  <a:srgbClr val="C5EB6D"/>
                </a:solidFill>
                <a:ln w="8467" cap="flat">
                  <a:noFill/>
                  <a:prstDash val="solid"/>
                  <a:miter/>
                </a:ln>
              </p:spPr>
              <p:txBody>
                <a:bodyPr rtlCol="0" anchor="ctr"/>
                <a:lstStyle/>
                <a:p>
                  <a:endParaRPr lang="en-GB"/>
                </a:p>
              </p:txBody>
            </p:sp>
          </p:grpSp>
        </p:grpSp>
      </p:grpSp>
      <p:sp>
        <p:nvSpPr>
          <p:cNvPr id="10" name="TextBox 9">
            <a:extLst>
              <a:ext uri="{FF2B5EF4-FFF2-40B4-BE49-F238E27FC236}">
                <a16:creationId xmlns:a16="http://schemas.microsoft.com/office/drawing/2014/main" id="{9930E0D4-9A29-9257-E27A-F0BA50AE4E17}"/>
              </a:ext>
            </a:extLst>
          </p:cNvPr>
          <p:cNvSpPr txBox="1"/>
          <p:nvPr/>
        </p:nvSpPr>
        <p:spPr>
          <a:xfrm>
            <a:off x="1319491" y="1108791"/>
            <a:ext cx="6927841" cy="584775"/>
          </a:xfrm>
          <a:prstGeom prst="rect">
            <a:avLst/>
          </a:prstGeom>
          <a:noFill/>
        </p:spPr>
        <p:txBody>
          <a:bodyPr wrap="square">
            <a:spAutoFit/>
          </a:bodyPr>
          <a:lstStyle>
            <a:defPPr>
              <a:defRPr lang="en-US"/>
            </a:defPPr>
            <a:lvl1pPr>
              <a:defRPr sz="3200">
                <a:solidFill>
                  <a:schemeClr val="accent1"/>
                </a:solidFill>
                <a:latin typeface="+mj-lt"/>
              </a:defRPr>
            </a:lvl1pPr>
          </a:lstStyle>
          <a:p>
            <a:r>
              <a:rPr lang="en-US">
                <a:solidFill>
                  <a:schemeClr val="accent2"/>
                </a:solidFill>
              </a:rPr>
              <a:t>CREATIVE OPENING</a:t>
            </a:r>
          </a:p>
        </p:txBody>
      </p:sp>
      <p:cxnSp>
        <p:nvCxnSpPr>
          <p:cNvPr id="42" name="Straight Connector 41">
            <a:extLst>
              <a:ext uri="{FF2B5EF4-FFF2-40B4-BE49-F238E27FC236}">
                <a16:creationId xmlns:a16="http://schemas.microsoft.com/office/drawing/2014/main" id="{E94F25FF-6BB0-2B06-11BD-DE77C8B7F3C9}"/>
              </a:ext>
            </a:extLst>
          </p:cNvPr>
          <p:cNvCxnSpPr>
            <a:cxnSpLocks/>
          </p:cNvCxnSpPr>
          <p:nvPr/>
        </p:nvCxnSpPr>
        <p:spPr>
          <a:xfrm>
            <a:off x="171523" y="6528391"/>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36522F5-DED0-68CE-AF02-ED7B2D744B61}"/>
              </a:ext>
            </a:extLst>
          </p:cNvPr>
          <p:cNvSpPr txBox="1"/>
          <p:nvPr/>
        </p:nvSpPr>
        <p:spPr>
          <a:xfrm>
            <a:off x="11394345" y="6545532"/>
            <a:ext cx="537646" cy="230832"/>
          </a:xfrm>
          <a:prstGeom prst="rect">
            <a:avLst/>
          </a:prstGeom>
          <a:noFill/>
        </p:spPr>
        <p:txBody>
          <a:bodyPr wrap="square" rtlCol="0">
            <a:spAutoFit/>
          </a:bodyPr>
          <a:lstStyle/>
          <a:p>
            <a:pPr algn="r"/>
            <a:r>
              <a:rPr lang="en-GB" sz="900"/>
              <a:t>NEXT</a:t>
            </a:r>
          </a:p>
        </p:txBody>
      </p:sp>
      <p:pic>
        <p:nvPicPr>
          <p:cNvPr id="44" name="Graphic 43" descr="Caret Right outline">
            <a:hlinkClick r:id="" action="ppaction://hlinkshowjump?jump=nextslide"/>
            <a:extLst>
              <a:ext uri="{FF2B5EF4-FFF2-40B4-BE49-F238E27FC236}">
                <a16:creationId xmlns:a16="http://schemas.microsoft.com/office/drawing/2014/main" id="{A8CC3216-329B-F0E0-D71D-2E4CA147EE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21833" y="6569840"/>
            <a:ext cx="182856" cy="182856"/>
          </a:xfrm>
          <a:prstGeom prst="rect">
            <a:avLst/>
          </a:prstGeom>
        </p:spPr>
      </p:pic>
      <p:sp>
        <p:nvSpPr>
          <p:cNvPr id="4" name="TextBox 3">
            <a:extLst>
              <a:ext uri="{FF2B5EF4-FFF2-40B4-BE49-F238E27FC236}">
                <a16:creationId xmlns:a16="http://schemas.microsoft.com/office/drawing/2014/main" id="{6DEA3444-F71B-C65C-92AE-09AB735CD647}"/>
              </a:ext>
            </a:extLst>
          </p:cNvPr>
          <p:cNvSpPr txBox="1"/>
          <p:nvPr/>
        </p:nvSpPr>
        <p:spPr>
          <a:xfrm>
            <a:off x="232548" y="6545532"/>
            <a:ext cx="1003560" cy="230832"/>
          </a:xfrm>
          <a:prstGeom prst="rect">
            <a:avLst/>
          </a:prstGeom>
          <a:noFill/>
        </p:spPr>
        <p:txBody>
          <a:bodyPr wrap="square" rtlCol="0">
            <a:spAutoFit/>
          </a:bodyPr>
          <a:lstStyle/>
          <a:p>
            <a:r>
              <a:rPr lang="en-GB" sz="900"/>
              <a:t>BACK</a:t>
            </a:r>
          </a:p>
        </p:txBody>
      </p:sp>
      <p:pic>
        <p:nvPicPr>
          <p:cNvPr id="7" name="Graphic 6" descr="Caret Right outline">
            <a:hlinkClick r:id="" action="ppaction://hlinkshowjump?jump=previousslide"/>
            <a:extLst>
              <a:ext uri="{FF2B5EF4-FFF2-40B4-BE49-F238E27FC236}">
                <a16:creationId xmlns:a16="http://schemas.microsoft.com/office/drawing/2014/main" id="{4EC51EFC-0CB8-78D6-752E-012F6A750F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34238" y="6569840"/>
            <a:ext cx="182856" cy="182856"/>
          </a:xfrm>
          <a:prstGeom prst="rect">
            <a:avLst/>
          </a:prstGeom>
        </p:spPr>
      </p:pic>
      <p:grpSp>
        <p:nvGrpSpPr>
          <p:cNvPr id="9" name="Group 8">
            <a:extLst>
              <a:ext uri="{FF2B5EF4-FFF2-40B4-BE49-F238E27FC236}">
                <a16:creationId xmlns:a16="http://schemas.microsoft.com/office/drawing/2014/main" id="{8F04E158-E071-EB52-E845-64C24F828A7C}"/>
              </a:ext>
            </a:extLst>
          </p:cNvPr>
          <p:cNvGrpSpPr/>
          <p:nvPr/>
        </p:nvGrpSpPr>
        <p:grpSpPr>
          <a:xfrm>
            <a:off x="351011" y="949667"/>
            <a:ext cx="907364" cy="903025"/>
            <a:chOff x="351011" y="949667"/>
            <a:chExt cx="907364" cy="903025"/>
          </a:xfrm>
        </p:grpSpPr>
        <p:sp useBgFill="1">
          <p:nvSpPr>
            <p:cNvPr id="8" name="Oval 7">
              <a:extLst>
                <a:ext uri="{FF2B5EF4-FFF2-40B4-BE49-F238E27FC236}">
                  <a16:creationId xmlns:a16="http://schemas.microsoft.com/office/drawing/2014/main" id="{ADB0315E-AC29-70AE-2177-FB33A125E692}"/>
                </a:ext>
              </a:extLst>
            </p:cNvPr>
            <p:cNvSpPr/>
            <p:nvPr/>
          </p:nvSpPr>
          <p:spPr>
            <a:xfrm>
              <a:off x="351011" y="949667"/>
              <a:ext cx="907364" cy="903025"/>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mj-lt"/>
              </a:endParaRPr>
            </a:p>
          </p:txBody>
        </p:sp>
        <p:pic>
          <p:nvPicPr>
            <p:cNvPr id="2" name="Content Placeholder 4" descr="A screenshot of a computer&#10;&#10;Description automatically generated with medium confidence">
              <a:extLst>
                <a:ext uri="{FF2B5EF4-FFF2-40B4-BE49-F238E27FC236}">
                  <a16:creationId xmlns:a16="http://schemas.microsoft.com/office/drawing/2014/main" id="{29DCD264-8539-4D23-ECE3-C59899115A19}"/>
                </a:ext>
              </a:extLst>
            </p:cNvPr>
            <p:cNvPicPr>
              <a:picLocks noChangeAspect="1"/>
            </p:cNvPicPr>
            <p:nvPr/>
          </p:nvPicPr>
          <p:blipFill rotWithShape="1">
            <a:blip r:embed="rId7"/>
            <a:srcRect l="51520" t="60365" r="44910" b="35332"/>
            <a:stretch/>
          </p:blipFill>
          <p:spPr>
            <a:xfrm>
              <a:off x="480542" y="1057053"/>
              <a:ext cx="667568" cy="671773"/>
            </a:xfrm>
            <a:prstGeom prst="roundRect">
              <a:avLst>
                <a:gd name="adj" fmla="val 31886"/>
              </a:avLst>
            </a:prstGeom>
          </p:spPr>
        </p:pic>
      </p:grpSp>
      <p:sp>
        <p:nvSpPr>
          <p:cNvPr id="19" name="TextBox 18">
            <a:extLst>
              <a:ext uri="{FF2B5EF4-FFF2-40B4-BE49-F238E27FC236}">
                <a16:creationId xmlns:a16="http://schemas.microsoft.com/office/drawing/2014/main" id="{20C3382B-1F72-52E5-D1E3-AAE109AD28BB}"/>
              </a:ext>
            </a:extLst>
          </p:cNvPr>
          <p:cNvSpPr txBox="1"/>
          <p:nvPr/>
        </p:nvSpPr>
        <p:spPr>
          <a:xfrm>
            <a:off x="501763" y="2158756"/>
            <a:ext cx="11599264" cy="2377574"/>
          </a:xfrm>
          <a:prstGeom prst="rect">
            <a:avLst/>
          </a:prstGeom>
          <a:noFill/>
        </p:spPr>
        <p:txBody>
          <a:bodyPr wrap="square" rtlCol="0">
            <a:spAutoFit/>
          </a:bodyPr>
          <a:lstStyle/>
          <a:p>
            <a:pPr>
              <a:spcBef>
                <a:spcPts val="300"/>
              </a:spcBef>
            </a:pPr>
            <a:r>
              <a:rPr lang="en-GB" sz="1400">
                <a:latin typeface="+mj-lt"/>
              </a:rPr>
              <a:t>You may decide to use a creative opening to grab attention of your audience!</a:t>
            </a:r>
          </a:p>
          <a:p>
            <a:pPr>
              <a:spcBef>
                <a:spcPts val="300"/>
              </a:spcBef>
            </a:pPr>
            <a:r>
              <a:rPr lang="en-GB" sz="1400">
                <a:solidFill>
                  <a:schemeClr val="bg1">
                    <a:lumMod val="50000"/>
                  </a:schemeClr>
                </a:solidFill>
              </a:rPr>
              <a:t>This can focus their attention more excitedly on the subject. A creative opening can be  </a:t>
            </a:r>
          </a:p>
          <a:p>
            <a:pPr marL="285750" indent="-285750">
              <a:spcBef>
                <a:spcPts val="300"/>
              </a:spcBef>
              <a:buClr>
                <a:schemeClr val="accent1"/>
              </a:buClr>
              <a:buFont typeface="Wingdings" panose="05000000000000000000" pitchFamily="2" charset="2"/>
              <a:buChar char="§"/>
            </a:pPr>
            <a:r>
              <a:rPr lang="en-GB" sz="1400" b="1">
                <a:ea typeface="Lato Medium" panose="020F0502020204030203" pitchFamily="34" charset="0"/>
                <a:cs typeface="Lato Medium" panose="020F0502020204030203" pitchFamily="34" charset="0"/>
              </a:rPr>
              <a:t>Question</a:t>
            </a:r>
          </a:p>
          <a:p>
            <a:pPr marL="285750" indent="-285750">
              <a:spcBef>
                <a:spcPts val="300"/>
              </a:spcBef>
              <a:buClr>
                <a:schemeClr val="accent1"/>
              </a:buClr>
              <a:buFont typeface="Wingdings" panose="05000000000000000000" pitchFamily="2" charset="2"/>
              <a:buChar char="§"/>
            </a:pPr>
            <a:r>
              <a:rPr lang="en-GB" sz="1400" b="1">
                <a:ea typeface="Lato Medium" panose="020F0502020204030203" pitchFamily="34" charset="0"/>
                <a:cs typeface="Lato Medium" panose="020F0502020204030203" pitchFamily="34" charset="0"/>
              </a:rPr>
              <a:t>Example </a:t>
            </a:r>
          </a:p>
          <a:p>
            <a:pPr marL="285750" indent="-285750">
              <a:spcBef>
                <a:spcPts val="300"/>
              </a:spcBef>
              <a:buClr>
                <a:schemeClr val="accent1"/>
              </a:buClr>
              <a:buFont typeface="Wingdings" panose="05000000000000000000" pitchFamily="2" charset="2"/>
              <a:buChar char="§"/>
            </a:pPr>
            <a:r>
              <a:rPr lang="en-GB" sz="1400" b="1">
                <a:ea typeface="Lato Medium" panose="020F0502020204030203" pitchFamily="34" charset="0"/>
                <a:cs typeface="Lato Medium" panose="020F0502020204030203" pitchFamily="34" charset="0"/>
              </a:rPr>
              <a:t>Short Story</a:t>
            </a:r>
          </a:p>
          <a:p>
            <a:pPr marL="285750" indent="-285750">
              <a:spcBef>
                <a:spcPts val="300"/>
              </a:spcBef>
              <a:buClr>
                <a:schemeClr val="accent1"/>
              </a:buClr>
              <a:buFont typeface="Wingdings" panose="05000000000000000000" pitchFamily="2" charset="2"/>
              <a:buChar char="§"/>
            </a:pPr>
            <a:r>
              <a:rPr lang="en-GB" sz="1400" b="1">
                <a:ea typeface="Lato Medium" panose="020F0502020204030203" pitchFamily="34" charset="0"/>
                <a:cs typeface="Lato Medium" panose="020F0502020204030203" pitchFamily="34" charset="0"/>
              </a:rPr>
              <a:t>Visual Aid</a:t>
            </a:r>
          </a:p>
          <a:p>
            <a:pPr marL="285750" indent="-285750">
              <a:spcBef>
                <a:spcPts val="300"/>
              </a:spcBef>
              <a:buClr>
                <a:schemeClr val="accent1"/>
              </a:buClr>
              <a:buFont typeface="Wingdings" panose="05000000000000000000" pitchFamily="2" charset="2"/>
              <a:buChar char="§"/>
            </a:pPr>
            <a:endParaRPr lang="en-GB" sz="500">
              <a:solidFill>
                <a:schemeClr val="bg1">
                  <a:lumMod val="50000"/>
                </a:schemeClr>
              </a:solidFill>
            </a:endParaRPr>
          </a:p>
          <a:p>
            <a:pPr>
              <a:spcBef>
                <a:spcPts val="300"/>
              </a:spcBef>
            </a:pPr>
            <a:r>
              <a:rPr lang="en-GB" sz="1400" b="1">
                <a:solidFill>
                  <a:schemeClr val="bg1">
                    <a:lumMod val="50000"/>
                  </a:schemeClr>
                </a:solidFill>
              </a:rPr>
              <a:t>But remember, </a:t>
            </a:r>
            <a:r>
              <a:rPr lang="en-GB" sz="1400">
                <a:solidFill>
                  <a:schemeClr val="bg1">
                    <a:lumMod val="50000"/>
                  </a:schemeClr>
                </a:solidFill>
              </a:rPr>
              <a:t>it must still relate to your subject.</a:t>
            </a:r>
          </a:p>
          <a:p>
            <a:pPr marL="342900" indent="-342900">
              <a:buAutoNum type="arabicPeriod"/>
            </a:pPr>
            <a:endParaRPr lang="en-GB" sz="1400">
              <a:solidFill>
                <a:schemeClr val="bg1">
                  <a:lumMod val="50000"/>
                </a:schemeClr>
              </a:solidFill>
            </a:endParaRPr>
          </a:p>
          <a:p>
            <a:r>
              <a:rPr lang="en-GB" sz="1400" u="sng">
                <a:solidFill>
                  <a:schemeClr val="accent2"/>
                </a:solidFill>
              </a:rPr>
              <a:t>Click here for examples</a:t>
            </a:r>
          </a:p>
        </p:txBody>
      </p:sp>
      <p:sp>
        <p:nvSpPr>
          <p:cNvPr id="22" name="Rectangle: Rounded Corners 21">
            <a:extLst>
              <a:ext uri="{FF2B5EF4-FFF2-40B4-BE49-F238E27FC236}">
                <a16:creationId xmlns:a16="http://schemas.microsoft.com/office/drawing/2014/main" id="{A08C79E7-0D33-084C-EA01-7E65CEA5DA85}"/>
              </a:ext>
            </a:extLst>
          </p:cNvPr>
          <p:cNvSpPr/>
          <p:nvPr/>
        </p:nvSpPr>
        <p:spPr>
          <a:xfrm>
            <a:off x="501763" y="4707368"/>
            <a:ext cx="11430228" cy="1078878"/>
          </a:xfrm>
          <a:prstGeom prst="roundRect">
            <a:avLst>
              <a:gd name="adj" fmla="val 6712"/>
            </a:avLst>
          </a:prstGeom>
          <a:solidFill>
            <a:srgbClr val="F7F7F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97FA1C-1F4F-D9EA-278F-F7FFC82B8501}"/>
              </a:ext>
            </a:extLst>
          </p:cNvPr>
          <p:cNvSpPr txBox="1"/>
          <p:nvPr/>
        </p:nvSpPr>
        <p:spPr>
          <a:xfrm>
            <a:off x="585797" y="4774998"/>
            <a:ext cx="1224331" cy="275269"/>
          </a:xfrm>
          <a:prstGeom prst="rect">
            <a:avLst/>
          </a:prstGeom>
          <a:noFill/>
        </p:spPr>
        <p:txBody>
          <a:bodyPr wrap="square" rtlCol="0">
            <a:spAutoFit/>
          </a:bodyPr>
          <a:lstStyle>
            <a:defPPr>
              <a:defRPr lang="en-US"/>
            </a:defPPr>
            <a:lvl1pPr>
              <a:defRPr sz="1000">
                <a:solidFill>
                  <a:schemeClr val="bg1">
                    <a:lumMod val="50000"/>
                  </a:schemeClr>
                </a:solidFill>
              </a:defRPr>
            </a:lvl1pPr>
          </a:lstStyle>
          <a:p>
            <a:r>
              <a:rPr lang="en-US"/>
              <a:t>User response</a:t>
            </a:r>
          </a:p>
        </p:txBody>
      </p:sp>
    </p:spTree>
    <p:extLst>
      <p:ext uri="{BB962C8B-B14F-4D97-AF65-F5344CB8AC3E}">
        <p14:creationId xmlns:p14="http://schemas.microsoft.com/office/powerpoint/2010/main" val="428704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197">
            <a:extLst>
              <a:ext uri="{FF2B5EF4-FFF2-40B4-BE49-F238E27FC236}">
                <a16:creationId xmlns:a16="http://schemas.microsoft.com/office/drawing/2014/main" id="{4368ADB2-D9AF-F7B0-93EF-91C56C06C504}"/>
              </a:ext>
            </a:extLst>
          </p:cNvPr>
          <p:cNvGrpSpPr/>
          <p:nvPr/>
        </p:nvGrpSpPr>
        <p:grpSpPr>
          <a:xfrm>
            <a:off x="8259402" y="4547184"/>
            <a:ext cx="3850048" cy="2310816"/>
            <a:chOff x="374753" y="4573377"/>
            <a:chExt cx="3646911" cy="2091925"/>
          </a:xfrm>
        </p:grpSpPr>
        <p:sp useBgFill="1">
          <p:nvSpPr>
            <p:cNvPr id="199" name="Rectangle: Rounded Corners 198">
              <a:extLst>
                <a:ext uri="{FF2B5EF4-FFF2-40B4-BE49-F238E27FC236}">
                  <a16:creationId xmlns:a16="http://schemas.microsoft.com/office/drawing/2014/main" id="{1FC31673-B8CA-4711-59EC-12EFDFA9AC42}"/>
                </a:ext>
              </a:extLst>
            </p:cNvPr>
            <p:cNvSpPr/>
            <p:nvPr/>
          </p:nvSpPr>
          <p:spPr>
            <a:xfrm>
              <a:off x="374753" y="4573377"/>
              <a:ext cx="3646911" cy="2091925"/>
            </a:xfrm>
            <a:prstGeom prst="roundRect">
              <a:avLst>
                <a:gd name="adj" fmla="val 2756"/>
              </a:avLst>
            </a:prstGeom>
            <a:solidFill>
              <a:schemeClr val="bg1"/>
            </a:solidFill>
            <a:ln>
              <a:noFill/>
            </a:ln>
            <a:effectLst>
              <a:innerShdw blurRad="127000">
                <a:schemeClr val="bg2">
                  <a:alpha val="9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0" name="TextBox 199">
              <a:extLst>
                <a:ext uri="{FF2B5EF4-FFF2-40B4-BE49-F238E27FC236}">
                  <a16:creationId xmlns:a16="http://schemas.microsoft.com/office/drawing/2014/main" id="{1F498A2C-E59B-7798-0AF0-C8BED038620A}"/>
                </a:ext>
              </a:extLst>
            </p:cNvPr>
            <p:cNvSpPr txBox="1"/>
            <p:nvPr/>
          </p:nvSpPr>
          <p:spPr>
            <a:xfrm>
              <a:off x="406365" y="4604885"/>
              <a:ext cx="3580458" cy="1800493"/>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US" sz="1200" b="1">
                  <a:solidFill>
                    <a:schemeClr val="accent2"/>
                  </a:solidFill>
                  <a:latin typeface="Arial" panose="020B0604020202020204" pitchFamily="34" charset="0"/>
                  <a:cs typeface="Arial" panose="020B0604020202020204" pitchFamily="34" charset="0"/>
                </a:rPr>
                <a:t>GESTURES:</a:t>
              </a:r>
            </a:p>
            <a:p>
              <a:endParaRPr lang="en-US" sz="300">
                <a:latin typeface="Arial" panose="020B0604020202020204" pitchFamily="34" charset="0"/>
                <a:cs typeface="Arial" panose="020B0604020202020204" pitchFamily="34" charset="0"/>
              </a:endParaRPr>
            </a:p>
            <a:p>
              <a:r>
                <a:rPr lang="en-US" sz="1100">
                  <a:latin typeface="Arial" panose="020B0604020202020204" pitchFamily="34" charset="0"/>
                  <a:cs typeface="Arial" panose="020B0604020202020204" pitchFamily="34" charset="0"/>
                </a:rPr>
                <a:t>Calculate your total score. Exceptional presenters, gesture on average 20 - 30 times in 2 minutes.</a:t>
              </a:r>
            </a:p>
            <a:p>
              <a:endParaRPr lang="en-US" sz="3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Presenting in meeting rooms: </a:t>
              </a:r>
              <a:r>
                <a:rPr lang="en-US" sz="1100">
                  <a:latin typeface="Arial" panose="020B0604020202020204" pitchFamily="34" charset="0"/>
                  <a:cs typeface="Arial" panose="020B0604020202020204" pitchFamily="34" charset="0"/>
                </a:rPr>
                <a:t>You need more conservative to moderate gestures</a:t>
              </a:r>
            </a:p>
            <a:p>
              <a:endParaRPr lang="en-US" sz="3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Virtual Presentations: </a:t>
              </a:r>
              <a:r>
                <a:rPr lang="en-US" sz="1100">
                  <a:latin typeface="Arial" panose="020B0604020202020204" pitchFamily="34" charset="0"/>
                  <a:cs typeface="Arial" panose="020B0604020202020204" pitchFamily="34" charset="0"/>
                </a:rPr>
                <a:t>You need more moderate gestures</a:t>
              </a:r>
            </a:p>
            <a:p>
              <a:endParaRPr lang="en-US" sz="3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Presenting in an auditorium: </a:t>
              </a:r>
              <a:r>
                <a:rPr lang="en-US" sz="1100">
                  <a:latin typeface="Arial" panose="020B0604020202020204" pitchFamily="34" charset="0"/>
                  <a:cs typeface="Arial" panose="020B0604020202020204" pitchFamily="34" charset="0"/>
                </a:rPr>
                <a:t>You need a greater number of dynamic gestures</a:t>
              </a:r>
            </a:p>
          </p:txBody>
        </p:sp>
      </p:grpSp>
      <p:grpSp>
        <p:nvGrpSpPr>
          <p:cNvPr id="165" name="Group 164">
            <a:extLst>
              <a:ext uri="{FF2B5EF4-FFF2-40B4-BE49-F238E27FC236}">
                <a16:creationId xmlns:a16="http://schemas.microsoft.com/office/drawing/2014/main" id="{D22EEBD5-F616-3A4C-18F6-19B6B2EFE677}"/>
              </a:ext>
            </a:extLst>
          </p:cNvPr>
          <p:cNvGrpSpPr/>
          <p:nvPr/>
        </p:nvGrpSpPr>
        <p:grpSpPr>
          <a:xfrm>
            <a:off x="588217" y="1970989"/>
            <a:ext cx="2586938" cy="1811227"/>
            <a:chOff x="588217" y="1970989"/>
            <a:chExt cx="2586938" cy="1811227"/>
          </a:xfrm>
        </p:grpSpPr>
        <p:pic>
          <p:nvPicPr>
            <p:cNvPr id="46" name="Picture 45" descr="A screenshot of a computer&#10;&#10;Description automatically generated">
              <a:extLst>
                <a:ext uri="{FF2B5EF4-FFF2-40B4-BE49-F238E27FC236}">
                  <a16:creationId xmlns:a16="http://schemas.microsoft.com/office/drawing/2014/main" id="{F0985F81-A645-A664-CBEB-1F8F3B2C844C}"/>
                </a:ext>
              </a:extLst>
            </p:cNvPr>
            <p:cNvPicPr>
              <a:picLocks noChangeAspect="1"/>
            </p:cNvPicPr>
            <p:nvPr/>
          </p:nvPicPr>
          <p:blipFill rotWithShape="1">
            <a:blip r:embed="rId3"/>
            <a:srcRect t="30874" r="68672" b="27413"/>
            <a:stretch/>
          </p:blipFill>
          <p:spPr>
            <a:xfrm>
              <a:off x="588217" y="1970989"/>
              <a:ext cx="2586938" cy="1811227"/>
            </a:xfrm>
            <a:prstGeom prst="rect">
              <a:avLst/>
            </a:prstGeom>
          </p:spPr>
        </p:pic>
        <p:cxnSp>
          <p:nvCxnSpPr>
            <p:cNvPr id="162" name="Straight Connector 161">
              <a:extLst>
                <a:ext uri="{FF2B5EF4-FFF2-40B4-BE49-F238E27FC236}">
                  <a16:creationId xmlns:a16="http://schemas.microsoft.com/office/drawing/2014/main" id="{2D9D56AF-79A3-8DEC-5F42-434DDC46A9BB}"/>
                </a:ext>
              </a:extLst>
            </p:cNvPr>
            <p:cNvCxnSpPr>
              <a:cxnSpLocks/>
            </p:cNvCxnSpPr>
            <p:nvPr/>
          </p:nvCxnSpPr>
          <p:spPr>
            <a:xfrm>
              <a:off x="588217" y="2025958"/>
              <a:ext cx="0" cy="54193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60" name="Picture 159" descr="A screenshot of a computer&#10;&#10;Description automatically generated">
            <a:extLst>
              <a:ext uri="{FF2B5EF4-FFF2-40B4-BE49-F238E27FC236}">
                <a16:creationId xmlns:a16="http://schemas.microsoft.com/office/drawing/2014/main" id="{06F2B57B-32C0-F28C-1A4C-FDB42801232F}"/>
              </a:ext>
            </a:extLst>
          </p:cNvPr>
          <p:cNvPicPr>
            <a:picLocks noChangeAspect="1"/>
          </p:cNvPicPr>
          <p:nvPr/>
        </p:nvPicPr>
        <p:blipFill rotWithShape="1">
          <a:blip r:embed="rId3"/>
          <a:srcRect l="33217" t="30874" r="35455" b="31524"/>
          <a:stretch/>
        </p:blipFill>
        <p:spPr>
          <a:xfrm>
            <a:off x="4724055" y="1970990"/>
            <a:ext cx="2586938" cy="1632686"/>
          </a:xfrm>
          <a:prstGeom prst="rect">
            <a:avLst/>
          </a:prstGeom>
        </p:spPr>
      </p:pic>
      <p:cxnSp>
        <p:nvCxnSpPr>
          <p:cNvPr id="7" name="Straight Connector 6">
            <a:extLst>
              <a:ext uri="{FF2B5EF4-FFF2-40B4-BE49-F238E27FC236}">
                <a16:creationId xmlns:a16="http://schemas.microsoft.com/office/drawing/2014/main" id="{8CCA1C33-B37D-568D-C30B-C4FCC471BA14}"/>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F29DE5FA-03A1-0B8A-0DDC-3E3E3A9768EA}"/>
              </a:ext>
            </a:extLst>
          </p:cNvPr>
          <p:cNvGrpSpPr/>
          <p:nvPr/>
        </p:nvGrpSpPr>
        <p:grpSpPr>
          <a:xfrm>
            <a:off x="11420734" y="78381"/>
            <a:ext cx="369898" cy="369898"/>
            <a:chOff x="10782482" y="1546362"/>
            <a:chExt cx="3988097" cy="3988097"/>
          </a:xfrm>
        </p:grpSpPr>
        <p:sp>
          <p:nvSpPr>
            <p:cNvPr id="10" name="Freeform: Shape 9">
              <a:extLst>
                <a:ext uri="{FF2B5EF4-FFF2-40B4-BE49-F238E27FC236}">
                  <a16:creationId xmlns:a16="http://schemas.microsoft.com/office/drawing/2014/main" id="{BD1730B1-FFCC-16FA-6776-3EEDBCCE3178}"/>
                </a:ext>
              </a:extLst>
            </p:cNvPr>
            <p:cNvSpPr/>
            <p:nvPr/>
          </p:nvSpPr>
          <p:spPr>
            <a:xfrm>
              <a:off x="10782482" y="1546362"/>
              <a:ext cx="3988097" cy="3988097"/>
            </a:xfrm>
            <a:custGeom>
              <a:avLst/>
              <a:gdLst>
                <a:gd name="connsiteX0" fmla="*/ 3988098 w 3988097"/>
                <a:gd name="connsiteY0" fmla="*/ 1994065 h 3988097"/>
                <a:gd name="connsiteX1" fmla="*/ 3507879 w 3988097"/>
                <a:gd name="connsiteY1" fmla="*/ 3292012 h 3988097"/>
                <a:gd name="connsiteX2" fmla="*/ 3183665 w 3988097"/>
                <a:gd name="connsiteY2" fmla="*/ 3594332 h 3988097"/>
                <a:gd name="connsiteX3" fmla="*/ 1994198 w 3988097"/>
                <a:gd name="connsiteY3" fmla="*/ 3988098 h 3988097"/>
                <a:gd name="connsiteX4" fmla="*/ 1193370 w 3988097"/>
                <a:gd name="connsiteY4" fmla="*/ 3820683 h 3988097"/>
                <a:gd name="connsiteX5" fmla="*/ 804102 w 3988097"/>
                <a:gd name="connsiteY5" fmla="*/ 3594332 h 3988097"/>
                <a:gd name="connsiteX6" fmla="*/ 480384 w 3988097"/>
                <a:gd name="connsiteY6" fmla="*/ 3292144 h 3988097"/>
                <a:gd name="connsiteX7" fmla="*/ 0 w 3988097"/>
                <a:gd name="connsiteY7" fmla="*/ 1994065 h 3988097"/>
                <a:gd name="connsiteX8" fmla="*/ 1994198 w 3988097"/>
                <a:gd name="connsiteY8" fmla="*/ 0 h 3988097"/>
                <a:gd name="connsiteX9" fmla="*/ 3745640 w 3988097"/>
                <a:gd name="connsiteY9" fmla="*/ 1040309 h 3988097"/>
                <a:gd name="connsiteX10" fmla="*/ 3988098 w 3988097"/>
                <a:gd name="connsiteY10" fmla="*/ 1994065 h 39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097" h="3988097">
                  <a:moveTo>
                    <a:pt x="3988098" y="1994065"/>
                  </a:moveTo>
                  <a:cubicBezTo>
                    <a:pt x="3988098" y="2489597"/>
                    <a:pt x="3807090" y="2943258"/>
                    <a:pt x="3507879" y="3292012"/>
                  </a:cubicBezTo>
                  <a:cubicBezTo>
                    <a:pt x="3411438" y="3404394"/>
                    <a:pt x="3302463" y="3505994"/>
                    <a:pt x="3183665" y="3594332"/>
                  </a:cubicBezTo>
                  <a:cubicBezTo>
                    <a:pt x="2851646" y="3841783"/>
                    <a:pt x="2440054" y="3988098"/>
                    <a:pt x="1994198" y="3988098"/>
                  </a:cubicBezTo>
                  <a:cubicBezTo>
                    <a:pt x="1709241" y="3988098"/>
                    <a:pt x="1438473" y="3928401"/>
                    <a:pt x="1193370" y="3820683"/>
                  </a:cubicBezTo>
                  <a:cubicBezTo>
                    <a:pt x="1054563" y="3759862"/>
                    <a:pt x="924190" y="3683761"/>
                    <a:pt x="804102" y="3594332"/>
                  </a:cubicBezTo>
                  <a:cubicBezTo>
                    <a:pt x="685469" y="3505696"/>
                    <a:pt x="576825" y="3404394"/>
                    <a:pt x="480384" y="3292144"/>
                  </a:cubicBezTo>
                  <a:cubicBezTo>
                    <a:pt x="181173" y="2943390"/>
                    <a:pt x="0" y="2489762"/>
                    <a:pt x="0" y="1994065"/>
                  </a:cubicBezTo>
                  <a:cubicBezTo>
                    <a:pt x="0" y="892770"/>
                    <a:pt x="892903" y="0"/>
                    <a:pt x="1994198" y="0"/>
                  </a:cubicBezTo>
                  <a:cubicBezTo>
                    <a:pt x="2749881" y="0"/>
                    <a:pt x="3407370" y="420489"/>
                    <a:pt x="3745640" y="1040309"/>
                  </a:cubicBezTo>
                  <a:cubicBezTo>
                    <a:pt x="3900256" y="1323578"/>
                    <a:pt x="3988098" y="1648586"/>
                    <a:pt x="3988098" y="1994065"/>
                  </a:cubicBezTo>
                  <a:close/>
                </a:path>
              </a:pathLst>
            </a:custGeom>
            <a:solidFill>
              <a:schemeClr val="accent1"/>
            </a:solidFill>
            <a:ln w="846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21DB9DE-159B-709A-A2A7-0D715B91108B}"/>
                </a:ext>
              </a:extLst>
            </p:cNvPr>
            <p:cNvSpPr/>
            <p:nvPr/>
          </p:nvSpPr>
          <p:spPr>
            <a:xfrm>
              <a:off x="11975852" y="2002338"/>
              <a:ext cx="2794727" cy="3532121"/>
            </a:xfrm>
            <a:custGeom>
              <a:avLst/>
              <a:gdLst>
                <a:gd name="connsiteX0" fmla="*/ 2794728 w 2794727"/>
                <a:gd name="connsiteY0" fmla="*/ 1538089 h 3532121"/>
                <a:gd name="connsiteX1" fmla="*/ 2314509 w 2794727"/>
                <a:gd name="connsiteY1" fmla="*/ 2836036 h 3532121"/>
                <a:gd name="connsiteX2" fmla="*/ 1990295 w 2794727"/>
                <a:gd name="connsiteY2" fmla="*/ 3138355 h 3532121"/>
                <a:gd name="connsiteX3" fmla="*/ 800828 w 2794727"/>
                <a:gd name="connsiteY3" fmla="*/ 3532121 h 3532121"/>
                <a:gd name="connsiteX4" fmla="*/ 0 w 2794727"/>
                <a:gd name="connsiteY4" fmla="*/ 3364706 h 3532121"/>
                <a:gd name="connsiteX5" fmla="*/ 894325 w 2794727"/>
                <a:gd name="connsiteY5" fmla="*/ 332680 h 3532121"/>
                <a:gd name="connsiteX6" fmla="*/ 1357346 w 2794727"/>
                <a:gd name="connsiteY6" fmla="*/ 339560 h 3532121"/>
                <a:gd name="connsiteX7" fmla="*/ 1052347 w 2794727"/>
                <a:gd name="connsiteY7" fmla="*/ 0 h 3532121"/>
                <a:gd name="connsiteX8" fmla="*/ 2552270 w 2794727"/>
                <a:gd name="connsiteY8" fmla="*/ 584200 h 3532121"/>
                <a:gd name="connsiteX9" fmla="*/ 2794728 w 2794727"/>
                <a:gd name="connsiteY9" fmla="*/ 1538089 h 35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727" h="3532121">
                  <a:moveTo>
                    <a:pt x="2794728" y="1538089"/>
                  </a:moveTo>
                  <a:cubicBezTo>
                    <a:pt x="2794728" y="2033621"/>
                    <a:pt x="2613720" y="2487282"/>
                    <a:pt x="2314509" y="2836036"/>
                  </a:cubicBezTo>
                  <a:cubicBezTo>
                    <a:pt x="2218068" y="2948418"/>
                    <a:pt x="2109093" y="3050018"/>
                    <a:pt x="1990295" y="3138355"/>
                  </a:cubicBezTo>
                  <a:cubicBezTo>
                    <a:pt x="1658276" y="3385807"/>
                    <a:pt x="1246684" y="3532121"/>
                    <a:pt x="800828" y="3532121"/>
                  </a:cubicBezTo>
                  <a:cubicBezTo>
                    <a:pt x="515871" y="3532121"/>
                    <a:pt x="245103" y="3472425"/>
                    <a:pt x="0" y="3364706"/>
                  </a:cubicBezTo>
                  <a:lnTo>
                    <a:pt x="894325" y="332680"/>
                  </a:lnTo>
                  <a:lnTo>
                    <a:pt x="1357346" y="339560"/>
                  </a:lnTo>
                  <a:lnTo>
                    <a:pt x="1052347" y="0"/>
                  </a:lnTo>
                  <a:lnTo>
                    <a:pt x="2552270" y="584200"/>
                  </a:lnTo>
                  <a:cubicBezTo>
                    <a:pt x="2706886" y="867602"/>
                    <a:pt x="2794728" y="1192609"/>
                    <a:pt x="2794728" y="1538089"/>
                  </a:cubicBezTo>
                  <a:close/>
                </a:path>
              </a:pathLst>
            </a:custGeom>
            <a:solidFill>
              <a:srgbClr val="82BA38"/>
            </a:solidFill>
            <a:ln w="8467"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3488BAC-75F4-2FC8-C116-F56B7D243A6D}"/>
                </a:ext>
              </a:extLst>
            </p:cNvPr>
            <p:cNvSpPr/>
            <p:nvPr/>
          </p:nvSpPr>
          <p:spPr>
            <a:xfrm>
              <a:off x="12017507" y="2875317"/>
              <a:ext cx="117535" cy="388215"/>
            </a:xfrm>
            <a:custGeom>
              <a:avLst/>
              <a:gdLst>
                <a:gd name="connsiteX0" fmla="*/ 88388 w 117535"/>
                <a:gd name="connsiteY0" fmla="*/ 20717 h 388215"/>
                <a:gd name="connsiteX1" fmla="*/ 20853 w 117535"/>
                <a:gd name="connsiteY1" fmla="*/ 18534 h 388215"/>
                <a:gd name="connsiteX2" fmla="*/ 2266 w 117535"/>
                <a:gd name="connsiteY2" fmla="*/ 166271 h 388215"/>
                <a:gd name="connsiteX3" fmla="*/ 19927 w 117535"/>
                <a:gd name="connsiteY3" fmla="*/ 280372 h 388215"/>
                <a:gd name="connsiteX4" fmla="*/ 69173 w 117535"/>
                <a:gd name="connsiteY4" fmla="*/ 376978 h 388215"/>
                <a:gd name="connsiteX5" fmla="*/ 92919 w 117535"/>
                <a:gd name="connsiteY5" fmla="*/ 387793 h 388215"/>
                <a:gd name="connsiteX6" fmla="*/ 115607 w 117535"/>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35" h="388215">
                  <a:moveTo>
                    <a:pt x="88388" y="20717"/>
                  </a:moveTo>
                  <a:cubicBezTo>
                    <a:pt x="68544" y="-1012"/>
                    <a:pt x="38051" y="-11331"/>
                    <a:pt x="20853" y="18534"/>
                  </a:cubicBezTo>
                  <a:cubicBezTo>
                    <a:pt x="-3819" y="61364"/>
                    <a:pt x="-1339" y="118910"/>
                    <a:pt x="2266" y="166271"/>
                  </a:cubicBezTo>
                  <a:cubicBezTo>
                    <a:pt x="5243" y="204569"/>
                    <a:pt x="9939" y="243033"/>
                    <a:pt x="19927" y="280372"/>
                  </a:cubicBezTo>
                  <a:cubicBezTo>
                    <a:pt x="28526" y="312585"/>
                    <a:pt x="40399" y="356969"/>
                    <a:pt x="69173" y="376978"/>
                  </a:cubicBezTo>
                  <a:cubicBezTo>
                    <a:pt x="75721" y="381509"/>
                    <a:pt x="84651" y="386073"/>
                    <a:pt x="92919" y="387793"/>
                  </a:cubicBezTo>
                  <a:cubicBezTo>
                    <a:pt x="97450" y="388719"/>
                    <a:pt x="124967" y="389182"/>
                    <a:pt x="115607" y="377309"/>
                  </a:cubicBezTo>
                </a:path>
              </a:pathLst>
            </a:custGeom>
            <a:solidFill>
              <a:srgbClr val="FBCB98"/>
            </a:solidFill>
            <a:ln w="8467"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0005EC2-EA12-8BA2-91CD-D5C6288D54F9}"/>
                </a:ext>
              </a:extLst>
            </p:cNvPr>
            <p:cNvSpPr/>
            <p:nvPr/>
          </p:nvSpPr>
          <p:spPr>
            <a:xfrm>
              <a:off x="13415825" y="2875317"/>
              <a:ext cx="117546" cy="388215"/>
            </a:xfrm>
            <a:custGeom>
              <a:avLst/>
              <a:gdLst>
                <a:gd name="connsiteX0" fmla="*/ 29126 w 117546"/>
                <a:gd name="connsiteY0" fmla="*/ 20717 h 388215"/>
                <a:gd name="connsiteX1" fmla="*/ 96661 w 117546"/>
                <a:gd name="connsiteY1" fmla="*/ 18534 h 388215"/>
                <a:gd name="connsiteX2" fmla="*/ 115281 w 117546"/>
                <a:gd name="connsiteY2" fmla="*/ 166271 h 388215"/>
                <a:gd name="connsiteX3" fmla="*/ 97620 w 117546"/>
                <a:gd name="connsiteY3" fmla="*/ 280372 h 388215"/>
                <a:gd name="connsiteX4" fmla="*/ 48375 w 117546"/>
                <a:gd name="connsiteY4" fmla="*/ 376978 h 388215"/>
                <a:gd name="connsiteX5" fmla="*/ 24595 w 117546"/>
                <a:gd name="connsiteY5" fmla="*/ 387793 h 388215"/>
                <a:gd name="connsiteX6" fmla="*/ 1940 w 117546"/>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6" h="388215">
                  <a:moveTo>
                    <a:pt x="29126" y="20717"/>
                  </a:moveTo>
                  <a:cubicBezTo>
                    <a:pt x="49003" y="-1012"/>
                    <a:pt x="79463" y="-11331"/>
                    <a:pt x="96661" y="18534"/>
                  </a:cubicBezTo>
                  <a:cubicBezTo>
                    <a:pt x="121367" y="61364"/>
                    <a:pt x="118886" y="118910"/>
                    <a:pt x="115281" y="166271"/>
                  </a:cubicBezTo>
                  <a:cubicBezTo>
                    <a:pt x="112305" y="204569"/>
                    <a:pt x="107608" y="243033"/>
                    <a:pt x="97620" y="280372"/>
                  </a:cubicBezTo>
                  <a:cubicBezTo>
                    <a:pt x="89021" y="312585"/>
                    <a:pt x="77148" y="356969"/>
                    <a:pt x="48375" y="376978"/>
                  </a:cubicBezTo>
                  <a:cubicBezTo>
                    <a:pt x="41793" y="381509"/>
                    <a:pt x="32897" y="386073"/>
                    <a:pt x="24595" y="387793"/>
                  </a:cubicBezTo>
                  <a:cubicBezTo>
                    <a:pt x="20064" y="388719"/>
                    <a:pt x="-7452" y="389182"/>
                    <a:pt x="1940" y="377309"/>
                  </a:cubicBezTo>
                </a:path>
              </a:pathLst>
            </a:custGeom>
            <a:solidFill>
              <a:srgbClr val="FBCB98"/>
            </a:solidFill>
            <a:ln w="846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1F6BA63-3A18-E9F6-0B32-2F6BA29BCDE7}"/>
                </a:ext>
              </a:extLst>
            </p:cNvPr>
            <p:cNvSpPr/>
            <p:nvPr/>
          </p:nvSpPr>
          <p:spPr>
            <a:xfrm>
              <a:off x="11262866" y="3528223"/>
              <a:ext cx="3027494" cy="1612470"/>
            </a:xfrm>
            <a:custGeom>
              <a:avLst/>
              <a:gdLst>
                <a:gd name="connsiteX0" fmla="*/ 3027495 w 3027494"/>
                <a:gd name="connsiteY0" fmla="*/ 1310151 h 1612470"/>
                <a:gd name="connsiteX1" fmla="*/ 2703281 w 3027494"/>
                <a:gd name="connsiteY1" fmla="*/ 1612470 h 1612470"/>
                <a:gd name="connsiteX2" fmla="*/ 323718 w 3027494"/>
                <a:gd name="connsiteY2" fmla="*/ 1612470 h 1612470"/>
                <a:gd name="connsiteX3" fmla="*/ 0 w 3027494"/>
                <a:gd name="connsiteY3" fmla="*/ 1310283 h 1612470"/>
                <a:gd name="connsiteX4" fmla="*/ 528836 w 3027494"/>
                <a:gd name="connsiteY4" fmla="*/ 821002 h 1612470"/>
                <a:gd name="connsiteX5" fmla="*/ 939965 w 3027494"/>
                <a:gd name="connsiteY5" fmla="*/ 663112 h 1612470"/>
                <a:gd name="connsiteX6" fmla="*/ 1091605 w 3027494"/>
                <a:gd name="connsiteY6" fmla="*/ 355798 h 1612470"/>
                <a:gd name="connsiteX7" fmla="*/ 1091605 w 3027494"/>
                <a:gd name="connsiteY7" fmla="*/ 0 h 1612470"/>
                <a:gd name="connsiteX8" fmla="*/ 1935593 w 3027494"/>
                <a:gd name="connsiteY8" fmla="*/ 0 h 1612470"/>
                <a:gd name="connsiteX9" fmla="*/ 1935593 w 3027494"/>
                <a:gd name="connsiteY9" fmla="*/ 355468 h 1612470"/>
                <a:gd name="connsiteX10" fmla="*/ 2103173 w 3027494"/>
                <a:gd name="connsiteY10" fmla="*/ 674390 h 1612470"/>
                <a:gd name="connsiteX11" fmla="*/ 2499122 w 3027494"/>
                <a:gd name="connsiteY11" fmla="*/ 820539 h 1612470"/>
                <a:gd name="connsiteX12" fmla="*/ 3027495 w 3027494"/>
                <a:gd name="connsiteY12" fmla="*/ 1310151 h 16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7494" h="1612470">
                  <a:moveTo>
                    <a:pt x="3027495" y="1310151"/>
                  </a:moveTo>
                  <a:cubicBezTo>
                    <a:pt x="2931054" y="1422532"/>
                    <a:pt x="2822244" y="1524132"/>
                    <a:pt x="2703281" y="1612470"/>
                  </a:cubicBezTo>
                  <a:lnTo>
                    <a:pt x="323718" y="1612470"/>
                  </a:lnTo>
                  <a:cubicBezTo>
                    <a:pt x="204920" y="1523835"/>
                    <a:pt x="96275" y="1422532"/>
                    <a:pt x="0" y="1310283"/>
                  </a:cubicBezTo>
                  <a:cubicBezTo>
                    <a:pt x="90355" y="1080029"/>
                    <a:pt x="281847" y="896342"/>
                    <a:pt x="528836" y="821002"/>
                  </a:cubicBezTo>
                  <a:lnTo>
                    <a:pt x="939965" y="663112"/>
                  </a:lnTo>
                  <a:cubicBezTo>
                    <a:pt x="1098782" y="610923"/>
                    <a:pt x="1091605" y="523048"/>
                    <a:pt x="1091605" y="355798"/>
                  </a:cubicBezTo>
                  <a:lnTo>
                    <a:pt x="1091605" y="0"/>
                  </a:lnTo>
                  <a:lnTo>
                    <a:pt x="1935593" y="0"/>
                  </a:lnTo>
                  <a:lnTo>
                    <a:pt x="1935593" y="355468"/>
                  </a:lnTo>
                  <a:cubicBezTo>
                    <a:pt x="1935593" y="522883"/>
                    <a:pt x="1944026" y="622333"/>
                    <a:pt x="2103173" y="674390"/>
                  </a:cubicBezTo>
                  <a:lnTo>
                    <a:pt x="2499122" y="820539"/>
                  </a:lnTo>
                  <a:cubicBezTo>
                    <a:pt x="2746111" y="896210"/>
                    <a:pt x="2937437" y="1079864"/>
                    <a:pt x="3027495" y="1310151"/>
                  </a:cubicBezTo>
                  <a:close/>
                </a:path>
              </a:pathLst>
            </a:custGeom>
            <a:solidFill>
              <a:srgbClr val="ECC090"/>
            </a:solidFill>
            <a:ln w="846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F0AA79B-E700-C779-BEAD-E6EFE783AD50}"/>
                </a:ext>
              </a:extLst>
            </p:cNvPr>
            <p:cNvSpPr/>
            <p:nvPr/>
          </p:nvSpPr>
          <p:spPr>
            <a:xfrm>
              <a:off x="11262866" y="4218058"/>
              <a:ext cx="3027329" cy="1316401"/>
            </a:xfrm>
            <a:custGeom>
              <a:avLst/>
              <a:gdLst>
                <a:gd name="connsiteX0" fmla="*/ 2499122 w 3027329"/>
                <a:gd name="connsiteY0" fmla="*/ 130704 h 1316401"/>
                <a:gd name="connsiteX1" fmla="*/ 2173982 w 3027329"/>
                <a:gd name="connsiteY1" fmla="*/ 10649 h 1316401"/>
                <a:gd name="connsiteX2" fmla="*/ 870248 w 3027329"/>
                <a:gd name="connsiteY2" fmla="*/ 0 h 1316401"/>
                <a:gd name="connsiteX3" fmla="*/ 528836 w 3027329"/>
                <a:gd name="connsiteY3" fmla="*/ 131167 h 1316401"/>
                <a:gd name="connsiteX4" fmla="*/ 0 w 3027329"/>
                <a:gd name="connsiteY4" fmla="*/ 620448 h 1316401"/>
                <a:gd name="connsiteX5" fmla="*/ 1513648 w 3027329"/>
                <a:gd name="connsiteY5" fmla="*/ 1316401 h 1316401"/>
                <a:gd name="connsiteX6" fmla="*/ 3027330 w 3027329"/>
                <a:gd name="connsiteY6" fmla="*/ 620316 h 1316401"/>
                <a:gd name="connsiteX7" fmla="*/ 2499122 w 3027329"/>
                <a:gd name="connsiteY7" fmla="*/ 130704 h 13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29" h="1316401">
                  <a:moveTo>
                    <a:pt x="2499122" y="130704"/>
                  </a:moveTo>
                  <a:lnTo>
                    <a:pt x="2173982" y="10649"/>
                  </a:lnTo>
                  <a:cubicBezTo>
                    <a:pt x="1845237" y="344719"/>
                    <a:pt x="1113797" y="369557"/>
                    <a:pt x="870248" y="0"/>
                  </a:cubicBezTo>
                  <a:lnTo>
                    <a:pt x="528836" y="131167"/>
                  </a:lnTo>
                  <a:cubicBezTo>
                    <a:pt x="281847" y="206507"/>
                    <a:pt x="90355" y="390194"/>
                    <a:pt x="0" y="620448"/>
                  </a:cubicBezTo>
                  <a:cubicBezTo>
                    <a:pt x="365621" y="1046427"/>
                    <a:pt x="908083" y="1316401"/>
                    <a:pt x="1513648" y="1316401"/>
                  </a:cubicBezTo>
                  <a:cubicBezTo>
                    <a:pt x="2119246" y="1316401"/>
                    <a:pt x="2661708" y="1046427"/>
                    <a:pt x="3027330" y="620316"/>
                  </a:cubicBezTo>
                  <a:cubicBezTo>
                    <a:pt x="2937437" y="390029"/>
                    <a:pt x="2745945" y="206375"/>
                    <a:pt x="2499122" y="130704"/>
                  </a:cubicBezTo>
                  <a:close/>
                </a:path>
              </a:pathLst>
            </a:custGeom>
            <a:solidFill>
              <a:schemeClr val="accent2"/>
            </a:solidFill>
            <a:ln w="8467"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24AFFEA-BACA-E3CD-4DE7-4D1045603547}"/>
                </a:ext>
              </a:extLst>
            </p:cNvPr>
            <p:cNvSpPr/>
            <p:nvPr/>
          </p:nvSpPr>
          <p:spPr>
            <a:xfrm>
              <a:off x="12105843" y="2078413"/>
              <a:ext cx="1342603" cy="1890804"/>
            </a:xfrm>
            <a:custGeom>
              <a:avLst/>
              <a:gdLst>
                <a:gd name="connsiteX0" fmla="*/ 1342548 w 1342603"/>
                <a:gd name="connsiteY0" fmla="*/ 745092 h 1890804"/>
                <a:gd name="connsiteX1" fmla="*/ 671300 w 1342603"/>
                <a:gd name="connsiteY1" fmla="*/ 59 h 1890804"/>
                <a:gd name="connsiteX2" fmla="*/ 671300 w 1342603"/>
                <a:gd name="connsiteY2" fmla="*/ 59 h 1890804"/>
                <a:gd name="connsiteX3" fmla="*/ 671300 w 1342603"/>
                <a:gd name="connsiteY3" fmla="*/ 59 h 1890804"/>
                <a:gd name="connsiteX4" fmla="*/ 52 w 1342603"/>
                <a:gd name="connsiteY4" fmla="*/ 745092 h 1890804"/>
                <a:gd name="connsiteX5" fmla="*/ 28825 w 1342603"/>
                <a:gd name="connsiteY5" fmla="*/ 1263147 h 1890804"/>
                <a:gd name="connsiteX6" fmla="*/ 670539 w 1342603"/>
                <a:gd name="connsiteY6" fmla="*/ 1890804 h 1890804"/>
                <a:gd name="connsiteX7" fmla="*/ 1313642 w 1342603"/>
                <a:gd name="connsiteY7" fmla="*/ 1263147 h 1890804"/>
                <a:gd name="connsiteX8" fmla="*/ 1342548 w 1342603"/>
                <a:gd name="connsiteY8" fmla="*/ 745092 h 18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03" h="1890804">
                  <a:moveTo>
                    <a:pt x="1342548" y="745092"/>
                  </a:moveTo>
                  <a:cubicBezTo>
                    <a:pt x="1340828" y="268644"/>
                    <a:pt x="1048530" y="59"/>
                    <a:pt x="671300" y="59"/>
                  </a:cubicBezTo>
                  <a:cubicBezTo>
                    <a:pt x="671168" y="59"/>
                    <a:pt x="671300" y="73844"/>
                    <a:pt x="671300" y="59"/>
                  </a:cubicBezTo>
                  <a:cubicBezTo>
                    <a:pt x="671300" y="-73"/>
                    <a:pt x="671465" y="59"/>
                    <a:pt x="671300" y="59"/>
                  </a:cubicBezTo>
                  <a:cubicBezTo>
                    <a:pt x="294269" y="59"/>
                    <a:pt x="1772" y="268644"/>
                    <a:pt x="52" y="745092"/>
                  </a:cubicBezTo>
                  <a:cubicBezTo>
                    <a:pt x="-709" y="962381"/>
                    <a:pt x="6799" y="1105422"/>
                    <a:pt x="28825" y="1263147"/>
                  </a:cubicBezTo>
                  <a:cubicBezTo>
                    <a:pt x="97452" y="1753386"/>
                    <a:pt x="548765" y="1890804"/>
                    <a:pt x="670539" y="1890804"/>
                  </a:cubicBezTo>
                  <a:cubicBezTo>
                    <a:pt x="819830" y="1890804"/>
                    <a:pt x="1245016" y="1753386"/>
                    <a:pt x="1313642" y="1263147"/>
                  </a:cubicBezTo>
                  <a:cubicBezTo>
                    <a:pt x="1335834" y="1105422"/>
                    <a:pt x="1343342" y="962381"/>
                    <a:pt x="1342548" y="745092"/>
                  </a:cubicBezTo>
                  <a:close/>
                </a:path>
              </a:pathLst>
            </a:custGeom>
            <a:solidFill>
              <a:srgbClr val="FBCB98"/>
            </a:solidFill>
            <a:ln w="8467"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CED8AE1-7435-5EFC-A8EE-9780A60BD5F8}"/>
                </a:ext>
              </a:extLst>
            </p:cNvPr>
            <p:cNvSpPr/>
            <p:nvPr/>
          </p:nvSpPr>
          <p:spPr>
            <a:xfrm>
              <a:off x="13210493" y="2280777"/>
              <a:ext cx="283678" cy="860015"/>
            </a:xfrm>
            <a:custGeom>
              <a:avLst/>
              <a:gdLst>
                <a:gd name="connsiteX0" fmla="*/ 283241 w 283678"/>
                <a:gd name="connsiteY0" fmla="*/ 493483 h 860015"/>
                <a:gd name="connsiteX1" fmla="*/ 279966 w 283678"/>
                <a:gd name="connsiteY1" fmla="*/ 424559 h 860015"/>
                <a:gd name="connsiteX2" fmla="*/ 224305 w 283678"/>
                <a:gd name="connsiteY2" fmla="*/ 175685 h 860015"/>
                <a:gd name="connsiteX3" fmla="*/ 177275 w 283678"/>
                <a:gd name="connsiteY3" fmla="*/ 30627 h 860015"/>
                <a:gd name="connsiteX4" fmla="*/ 7346 w 283678"/>
                <a:gd name="connsiteY4" fmla="*/ 161927 h 860015"/>
                <a:gd name="connsiteX5" fmla="*/ 15152 w 283678"/>
                <a:gd name="connsiteY5" fmla="*/ 344192 h 860015"/>
                <a:gd name="connsiteX6" fmla="*/ 64563 w 283678"/>
                <a:gd name="connsiteY6" fmla="*/ 528044 h 860015"/>
                <a:gd name="connsiteX7" fmla="*/ 198376 w 283678"/>
                <a:gd name="connsiteY7" fmla="*/ 857880 h 860015"/>
                <a:gd name="connsiteX8" fmla="*/ 236178 w 283678"/>
                <a:gd name="connsiteY8" fmla="*/ 838665 h 860015"/>
                <a:gd name="connsiteX9" fmla="*/ 283241 w 283678"/>
                <a:gd name="connsiteY9" fmla="*/ 493483 h 8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78" h="860015">
                  <a:moveTo>
                    <a:pt x="283241" y="493483"/>
                  </a:moveTo>
                  <a:cubicBezTo>
                    <a:pt x="282612" y="469902"/>
                    <a:pt x="281521" y="446751"/>
                    <a:pt x="279966" y="424559"/>
                  </a:cubicBezTo>
                  <a:cubicBezTo>
                    <a:pt x="273881" y="337478"/>
                    <a:pt x="252284" y="257904"/>
                    <a:pt x="224305" y="175685"/>
                  </a:cubicBezTo>
                  <a:cubicBezTo>
                    <a:pt x="211340" y="137387"/>
                    <a:pt x="205387" y="60624"/>
                    <a:pt x="177275" y="30627"/>
                  </a:cubicBezTo>
                  <a:cubicBezTo>
                    <a:pt x="82984" y="-70047"/>
                    <a:pt x="34532" y="104876"/>
                    <a:pt x="7346" y="161927"/>
                  </a:cubicBezTo>
                  <a:cubicBezTo>
                    <a:pt x="-11108" y="200688"/>
                    <a:pt x="10455" y="301693"/>
                    <a:pt x="15152" y="344192"/>
                  </a:cubicBezTo>
                  <a:cubicBezTo>
                    <a:pt x="22328" y="408618"/>
                    <a:pt x="37509" y="469108"/>
                    <a:pt x="64563" y="528044"/>
                  </a:cubicBezTo>
                  <a:cubicBezTo>
                    <a:pt x="117248" y="642774"/>
                    <a:pt x="206975" y="719371"/>
                    <a:pt x="198376" y="857880"/>
                  </a:cubicBezTo>
                  <a:cubicBezTo>
                    <a:pt x="212597" y="864925"/>
                    <a:pt x="230423" y="853515"/>
                    <a:pt x="236178" y="838665"/>
                  </a:cubicBezTo>
                  <a:cubicBezTo>
                    <a:pt x="275898" y="736569"/>
                    <a:pt x="286052" y="608543"/>
                    <a:pt x="283241" y="493483"/>
                  </a:cubicBezTo>
                  <a:close/>
                </a:path>
              </a:pathLst>
            </a:custGeom>
            <a:solidFill>
              <a:srgbClr val="092838"/>
            </a:solidFill>
            <a:ln w="8467"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DF1953E-4936-078B-4A8D-E21734A1B82C}"/>
                </a:ext>
              </a:extLst>
            </p:cNvPr>
            <p:cNvSpPr/>
            <p:nvPr/>
          </p:nvSpPr>
          <p:spPr>
            <a:xfrm>
              <a:off x="12056401" y="1950612"/>
              <a:ext cx="1339163" cy="1271419"/>
            </a:xfrm>
            <a:custGeom>
              <a:avLst/>
              <a:gdLst>
                <a:gd name="connsiteX0" fmla="*/ 119707 w 1339163"/>
                <a:gd name="connsiteY0" fmla="*/ 1049867 h 1271419"/>
                <a:gd name="connsiteX1" fmla="*/ 180661 w 1339163"/>
                <a:gd name="connsiteY1" fmla="*/ 995925 h 1271419"/>
                <a:gd name="connsiteX2" fmla="*/ 266154 w 1339163"/>
                <a:gd name="connsiteY2" fmla="*/ 774733 h 1271419"/>
                <a:gd name="connsiteX3" fmla="*/ 382174 w 1339163"/>
                <a:gd name="connsiteY3" fmla="*/ 729853 h 1271419"/>
                <a:gd name="connsiteX4" fmla="*/ 485792 w 1339163"/>
                <a:gd name="connsiteY4" fmla="*/ 844914 h 1271419"/>
                <a:gd name="connsiteX5" fmla="*/ 528323 w 1339163"/>
                <a:gd name="connsiteY5" fmla="*/ 855233 h 1271419"/>
                <a:gd name="connsiteX6" fmla="*/ 891629 w 1339163"/>
                <a:gd name="connsiteY6" fmla="*/ 777544 h 1271419"/>
                <a:gd name="connsiteX7" fmla="*/ 892721 w 1339163"/>
                <a:gd name="connsiteY7" fmla="*/ 858209 h 1271419"/>
                <a:gd name="connsiteX8" fmla="*/ 1291646 w 1339163"/>
                <a:gd name="connsiteY8" fmla="*/ 600273 h 1271419"/>
                <a:gd name="connsiteX9" fmla="*/ 1277888 w 1339163"/>
                <a:gd name="connsiteY9" fmla="*/ 286676 h 1271419"/>
                <a:gd name="connsiteX10" fmla="*/ 1200663 w 1339163"/>
                <a:gd name="connsiteY10" fmla="*/ 201017 h 1271419"/>
                <a:gd name="connsiteX11" fmla="*/ 1066552 w 1339163"/>
                <a:gd name="connsiteY11" fmla="*/ 157890 h 1271419"/>
                <a:gd name="connsiteX12" fmla="*/ 922883 w 1339163"/>
                <a:gd name="connsiteY12" fmla="*/ 132556 h 1271419"/>
                <a:gd name="connsiteX13" fmla="*/ 984465 w 1339163"/>
                <a:gd name="connsiteY13" fmla="*/ 72231 h 1271419"/>
                <a:gd name="connsiteX14" fmla="*/ 645732 w 1339163"/>
                <a:gd name="connsiteY14" fmla="*/ 81922 h 1271419"/>
                <a:gd name="connsiteX15" fmla="*/ 688562 w 1339163"/>
                <a:gd name="connsiteY15" fmla="*/ 0 h 1271419"/>
                <a:gd name="connsiteX16" fmla="*/ 462508 w 1339163"/>
                <a:gd name="connsiteY16" fmla="*/ 37968 h 1271419"/>
                <a:gd name="connsiteX17" fmla="*/ 170970 w 1339163"/>
                <a:gd name="connsiteY17" fmla="*/ 205251 h 1271419"/>
                <a:gd name="connsiteX18" fmla="*/ 69205 w 1339163"/>
                <a:gd name="connsiteY18" fmla="*/ 324379 h 1271419"/>
                <a:gd name="connsiteX19" fmla="*/ 25119 w 1339163"/>
                <a:gd name="connsiteY19" fmla="*/ 487561 h 1271419"/>
                <a:gd name="connsiteX20" fmla="*/ 21349 w 1339163"/>
                <a:gd name="connsiteY20" fmla="*/ 1238085 h 1271419"/>
                <a:gd name="connsiteX21" fmla="*/ 31072 w 1339163"/>
                <a:gd name="connsiteY21" fmla="*/ 1267453 h 1271419"/>
                <a:gd name="connsiteX22" fmla="*/ 62954 w 1339163"/>
                <a:gd name="connsiteY22" fmla="*/ 1262625 h 1271419"/>
                <a:gd name="connsiteX23" fmla="*/ 76713 w 1339163"/>
                <a:gd name="connsiteY23" fmla="*/ 1230412 h 1271419"/>
                <a:gd name="connsiteX24" fmla="*/ 83724 w 1339163"/>
                <a:gd name="connsiteY24" fmla="*/ 1173030 h 1271419"/>
                <a:gd name="connsiteX25" fmla="*/ 94837 w 1339163"/>
                <a:gd name="connsiteY25" fmla="*/ 1085023 h 1271419"/>
                <a:gd name="connsiteX26" fmla="*/ 119707 w 1339163"/>
                <a:gd name="connsiteY26" fmla="*/ 1049867 h 12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9163" h="1271419">
                  <a:moveTo>
                    <a:pt x="119707" y="1049867"/>
                  </a:moveTo>
                  <a:cubicBezTo>
                    <a:pt x="138294" y="1030784"/>
                    <a:pt x="161743" y="1015173"/>
                    <a:pt x="180661" y="995925"/>
                  </a:cubicBezTo>
                  <a:cubicBezTo>
                    <a:pt x="246013" y="929977"/>
                    <a:pt x="221936" y="847262"/>
                    <a:pt x="266154" y="774733"/>
                  </a:cubicBezTo>
                  <a:cubicBezTo>
                    <a:pt x="289934" y="735806"/>
                    <a:pt x="341362" y="709844"/>
                    <a:pt x="382174" y="729853"/>
                  </a:cubicBezTo>
                  <a:cubicBezTo>
                    <a:pt x="429204" y="753004"/>
                    <a:pt x="438894" y="821631"/>
                    <a:pt x="485792" y="844914"/>
                  </a:cubicBezTo>
                  <a:cubicBezTo>
                    <a:pt x="498922" y="851495"/>
                    <a:pt x="513771" y="853678"/>
                    <a:pt x="528323" y="855233"/>
                  </a:cubicBezTo>
                  <a:cubicBezTo>
                    <a:pt x="653537" y="868991"/>
                    <a:pt x="782985" y="841342"/>
                    <a:pt x="891629" y="777544"/>
                  </a:cubicBezTo>
                  <a:cubicBezTo>
                    <a:pt x="875655" y="801324"/>
                    <a:pt x="876151" y="834926"/>
                    <a:pt x="892721" y="858209"/>
                  </a:cubicBezTo>
                  <a:cubicBezTo>
                    <a:pt x="1048560" y="817728"/>
                    <a:pt x="1190807" y="725818"/>
                    <a:pt x="1291646" y="600273"/>
                  </a:cubicBezTo>
                  <a:cubicBezTo>
                    <a:pt x="1370128" y="502576"/>
                    <a:pt x="1341355" y="386755"/>
                    <a:pt x="1277888" y="286676"/>
                  </a:cubicBezTo>
                  <a:cubicBezTo>
                    <a:pt x="1257085" y="254033"/>
                    <a:pt x="1233041" y="222448"/>
                    <a:pt x="1200663" y="201017"/>
                  </a:cubicBezTo>
                  <a:cubicBezTo>
                    <a:pt x="1161273" y="174923"/>
                    <a:pt x="1113119" y="166158"/>
                    <a:pt x="1066552" y="157890"/>
                  </a:cubicBezTo>
                  <a:cubicBezTo>
                    <a:pt x="1018696" y="149457"/>
                    <a:pt x="970872" y="140990"/>
                    <a:pt x="922883" y="132556"/>
                  </a:cubicBezTo>
                  <a:cubicBezTo>
                    <a:pt x="940544" y="109736"/>
                    <a:pt x="961347" y="89396"/>
                    <a:pt x="984465" y="72231"/>
                  </a:cubicBezTo>
                  <a:cubicBezTo>
                    <a:pt x="875986" y="38298"/>
                    <a:pt x="759536" y="85659"/>
                    <a:pt x="645732" y="81922"/>
                  </a:cubicBezTo>
                  <a:cubicBezTo>
                    <a:pt x="649469" y="50635"/>
                    <a:pt x="664948" y="20935"/>
                    <a:pt x="688562" y="0"/>
                  </a:cubicBezTo>
                  <a:cubicBezTo>
                    <a:pt x="611799" y="1257"/>
                    <a:pt x="535368" y="14387"/>
                    <a:pt x="462508" y="37968"/>
                  </a:cubicBezTo>
                  <a:cubicBezTo>
                    <a:pt x="355121" y="72694"/>
                    <a:pt x="255075" y="129910"/>
                    <a:pt x="170970" y="205251"/>
                  </a:cubicBezTo>
                  <a:cubicBezTo>
                    <a:pt x="134061" y="238390"/>
                    <a:pt x="88123" y="277945"/>
                    <a:pt x="69205" y="324379"/>
                  </a:cubicBezTo>
                  <a:cubicBezTo>
                    <a:pt x="48865" y="374220"/>
                    <a:pt x="36066" y="434578"/>
                    <a:pt x="25119" y="487561"/>
                  </a:cubicBezTo>
                  <a:cubicBezTo>
                    <a:pt x="-25218" y="735013"/>
                    <a:pt x="14503" y="988748"/>
                    <a:pt x="21349" y="1238085"/>
                  </a:cubicBezTo>
                  <a:cubicBezTo>
                    <a:pt x="21679" y="1248701"/>
                    <a:pt x="22605" y="1260905"/>
                    <a:pt x="31072" y="1267453"/>
                  </a:cubicBezTo>
                  <a:cubicBezTo>
                    <a:pt x="40266" y="1274796"/>
                    <a:pt x="54818" y="1271224"/>
                    <a:pt x="62954" y="1262625"/>
                  </a:cubicBezTo>
                  <a:cubicBezTo>
                    <a:pt x="71090" y="1254026"/>
                    <a:pt x="74365" y="1241987"/>
                    <a:pt x="76713" y="1230412"/>
                  </a:cubicBezTo>
                  <a:cubicBezTo>
                    <a:pt x="80615" y="1211494"/>
                    <a:pt x="82963" y="1192279"/>
                    <a:pt x="83724" y="1173030"/>
                  </a:cubicBezTo>
                  <a:cubicBezTo>
                    <a:pt x="84981" y="1143331"/>
                    <a:pt x="82798" y="1112375"/>
                    <a:pt x="94837" y="1085023"/>
                  </a:cubicBezTo>
                  <a:cubicBezTo>
                    <a:pt x="100624" y="1071761"/>
                    <a:pt x="109389" y="1060351"/>
                    <a:pt x="119707" y="1049867"/>
                  </a:cubicBezTo>
                  <a:close/>
                </a:path>
              </a:pathLst>
            </a:custGeom>
            <a:solidFill>
              <a:srgbClr val="092838"/>
            </a:solidFill>
            <a:ln w="8467" cap="flat">
              <a:noFill/>
              <a:prstDash val="solid"/>
              <a:miter/>
            </a:ln>
          </p:spPr>
          <p:txBody>
            <a:bodyPr rtlCol="0" anchor="ctr"/>
            <a:lstStyle/>
            <a:p>
              <a:endParaRPr lang="en-GB"/>
            </a:p>
          </p:txBody>
        </p:sp>
      </p:grpSp>
      <p:sp>
        <p:nvSpPr>
          <p:cNvPr id="37" name="TextBox 36">
            <a:extLst>
              <a:ext uri="{FF2B5EF4-FFF2-40B4-BE49-F238E27FC236}">
                <a16:creationId xmlns:a16="http://schemas.microsoft.com/office/drawing/2014/main" id="{FD6AACDA-2D81-7458-4430-B23649172009}"/>
              </a:ext>
            </a:extLst>
          </p:cNvPr>
          <p:cNvSpPr txBox="1"/>
          <p:nvPr/>
        </p:nvSpPr>
        <p:spPr>
          <a:xfrm>
            <a:off x="10082858" y="170698"/>
            <a:ext cx="1431226" cy="215444"/>
          </a:xfrm>
          <a:prstGeom prst="rect">
            <a:avLst/>
          </a:prstGeom>
          <a:noFill/>
        </p:spPr>
        <p:txBody>
          <a:bodyPr wrap="square" rtlCol="0">
            <a:spAutoFit/>
          </a:bodyPr>
          <a:lstStyle/>
          <a:p>
            <a:r>
              <a:rPr lang="en-GB" sz="800">
                <a:solidFill>
                  <a:schemeClr val="bg1">
                    <a:lumMod val="65000"/>
                  </a:schemeClr>
                </a:solidFill>
                <a:latin typeface="Arial" panose="020B0604020202020204" pitchFamily="34" charset="0"/>
                <a:cs typeface="Arial" panose="020B0604020202020204" pitchFamily="34" charset="0"/>
              </a:rPr>
              <a:t>demoversion@prsntr.com</a:t>
            </a:r>
          </a:p>
        </p:txBody>
      </p:sp>
      <p:sp>
        <p:nvSpPr>
          <p:cNvPr id="21" name="TextBox 20">
            <a:extLst>
              <a:ext uri="{FF2B5EF4-FFF2-40B4-BE49-F238E27FC236}">
                <a16:creationId xmlns:a16="http://schemas.microsoft.com/office/drawing/2014/main" id="{C128DDC7-8847-6313-3AB0-EF4E902A3CC4}"/>
              </a:ext>
            </a:extLst>
          </p:cNvPr>
          <p:cNvSpPr txBox="1"/>
          <p:nvPr/>
        </p:nvSpPr>
        <p:spPr>
          <a:xfrm>
            <a:off x="296215" y="652569"/>
            <a:ext cx="6096000" cy="430887"/>
          </a:xfrm>
          <a:prstGeom prst="rect">
            <a:avLst/>
          </a:prstGeom>
          <a:noFill/>
        </p:spPr>
        <p:txBody>
          <a:bodyPr wrap="square">
            <a:spAutoFit/>
          </a:bodyPr>
          <a:lstStyle>
            <a:defPPr>
              <a:defRPr lang="en-US"/>
            </a:defPPr>
            <a:lvl1pPr>
              <a:defRPr sz="2200" b="1">
                <a:latin typeface="+mj-lt"/>
              </a:defRPr>
            </a:lvl1pPr>
          </a:lstStyle>
          <a:p>
            <a:r>
              <a:rPr lang="en-US">
                <a:latin typeface="Arial" panose="020B0604020202020204" pitchFamily="34" charset="0"/>
                <a:cs typeface="Arial" panose="020B0604020202020204" pitchFamily="34" charset="0"/>
              </a:rPr>
              <a:t>AI DRIVEN FEEDBACK DASHBOARD</a:t>
            </a:r>
          </a:p>
        </p:txBody>
      </p:sp>
      <p:grpSp>
        <p:nvGrpSpPr>
          <p:cNvPr id="43" name="Group 42">
            <a:extLst>
              <a:ext uri="{FF2B5EF4-FFF2-40B4-BE49-F238E27FC236}">
                <a16:creationId xmlns:a16="http://schemas.microsoft.com/office/drawing/2014/main" id="{36439686-05D7-3A2A-EB6E-C70BFD8F9977}"/>
              </a:ext>
            </a:extLst>
          </p:cNvPr>
          <p:cNvGrpSpPr/>
          <p:nvPr/>
        </p:nvGrpSpPr>
        <p:grpSpPr>
          <a:xfrm>
            <a:off x="5436715" y="708951"/>
            <a:ext cx="2336528" cy="318690"/>
            <a:chOff x="2461506" y="3429000"/>
            <a:chExt cx="2336528" cy="318690"/>
          </a:xfrm>
        </p:grpSpPr>
        <p:grpSp>
          <p:nvGrpSpPr>
            <p:cNvPr id="22" name="comunication styles">
              <a:extLst>
                <a:ext uri="{FF2B5EF4-FFF2-40B4-BE49-F238E27FC236}">
                  <a16:creationId xmlns:a16="http://schemas.microsoft.com/office/drawing/2014/main" id="{AC0D9A03-7756-3BCB-C575-3D4A7CE8D6B9}"/>
                </a:ext>
              </a:extLst>
            </p:cNvPr>
            <p:cNvGrpSpPr/>
            <p:nvPr/>
          </p:nvGrpSpPr>
          <p:grpSpPr>
            <a:xfrm>
              <a:off x="2461506" y="3429000"/>
              <a:ext cx="2336528" cy="318690"/>
              <a:chOff x="10980955" y="219131"/>
              <a:chExt cx="1267572" cy="172890"/>
            </a:xfrm>
          </p:grpSpPr>
          <p:sp>
            <p:nvSpPr>
              <p:cNvPr id="23" name="Rectangle: Rounded Corners 22">
                <a:extLst>
                  <a:ext uri="{FF2B5EF4-FFF2-40B4-BE49-F238E27FC236}">
                    <a16:creationId xmlns:a16="http://schemas.microsoft.com/office/drawing/2014/main" id="{D3904B73-B9F6-38F7-0B1A-29B3DC992945}"/>
                  </a:ext>
                </a:extLst>
              </p:cNvPr>
              <p:cNvSpPr/>
              <p:nvPr/>
            </p:nvSpPr>
            <p:spPr>
              <a:xfrm>
                <a:off x="10980955" y="219131"/>
                <a:ext cx="1267572" cy="172890"/>
              </a:xfrm>
              <a:prstGeom prst="roundRect">
                <a:avLst>
                  <a:gd name="adj" fmla="val 9444"/>
                </a:avLst>
              </a:prstGeom>
              <a:solidFill>
                <a:schemeClr val="bg1"/>
              </a:solidFill>
              <a:ln w="9525">
                <a:solidFill>
                  <a:srgbClr val="FAA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DECD921-6F81-2D11-7463-21ABDC087B8B}"/>
                  </a:ext>
                </a:extLst>
              </p:cNvPr>
              <p:cNvSpPr txBox="1"/>
              <p:nvPr/>
            </p:nvSpPr>
            <p:spPr>
              <a:xfrm>
                <a:off x="10990385" y="238911"/>
                <a:ext cx="1030092" cy="132740"/>
              </a:xfrm>
              <a:prstGeom prst="rect">
                <a:avLst/>
              </a:prstGeom>
              <a:noFill/>
            </p:spPr>
            <p:txBody>
              <a:bodyPr wrap="square" rtlCol="0">
                <a:spAutoFit/>
              </a:bodyPr>
              <a:lstStyle/>
              <a:p>
                <a:pPr>
                  <a:lnSpc>
                    <a:spcPct val="90000"/>
                  </a:lnSpc>
                </a:pPr>
                <a:r>
                  <a:rPr lang="en-GB" sz="1100" b="1">
                    <a:latin typeface="Arial" panose="020B0604020202020204" pitchFamily="34" charset="0"/>
                    <a:ea typeface="Lato Medium" panose="020F0502020204030203" pitchFamily="34" charset="0"/>
                    <a:cs typeface="Arial" panose="020B0604020202020204" pitchFamily="34" charset="0"/>
                  </a:rPr>
                  <a:t>Confidence Rating: </a:t>
                </a:r>
              </a:p>
            </p:txBody>
          </p:sp>
        </p:grpSp>
        <p:grpSp>
          <p:nvGrpSpPr>
            <p:cNvPr id="34" name="Group 33">
              <a:extLst>
                <a:ext uri="{FF2B5EF4-FFF2-40B4-BE49-F238E27FC236}">
                  <a16:creationId xmlns:a16="http://schemas.microsoft.com/office/drawing/2014/main" id="{8D0F496A-14C7-C7D0-B42B-FBAAEED6BC18}"/>
                </a:ext>
              </a:extLst>
            </p:cNvPr>
            <p:cNvGrpSpPr/>
            <p:nvPr/>
          </p:nvGrpSpPr>
          <p:grpSpPr>
            <a:xfrm>
              <a:off x="3880476" y="3502005"/>
              <a:ext cx="838369" cy="171591"/>
              <a:chOff x="5657907" y="3283096"/>
              <a:chExt cx="1476295" cy="302157"/>
            </a:xfrm>
          </p:grpSpPr>
          <p:sp>
            <p:nvSpPr>
              <p:cNvPr id="28" name="Graphic 26" descr="Rating 3 Star with solid fill">
                <a:extLst>
                  <a:ext uri="{FF2B5EF4-FFF2-40B4-BE49-F238E27FC236}">
                    <a16:creationId xmlns:a16="http://schemas.microsoft.com/office/drawing/2014/main" id="{CA00D3CA-BF66-3A6D-D901-582D0D7D4B51}"/>
                  </a:ext>
                </a:extLst>
              </p:cNvPr>
              <p:cNvSpPr/>
              <p:nvPr/>
            </p:nvSpPr>
            <p:spPr>
              <a:xfrm>
                <a:off x="5657907" y="3286144"/>
                <a:ext cx="876299" cy="295275"/>
              </a:xfrm>
              <a:custGeom>
                <a:avLst/>
                <a:gdLst>
                  <a:gd name="connsiteX0" fmla="*/ 876300 w 876299"/>
                  <a:gd name="connsiteY0" fmla="*/ 110728 h 295275"/>
                  <a:gd name="connsiteX1" fmla="*/ 765572 w 876299"/>
                  <a:gd name="connsiteY1" fmla="*/ 110728 h 295275"/>
                  <a:gd name="connsiteX2" fmla="*/ 728662 w 876299"/>
                  <a:gd name="connsiteY2" fmla="*/ 0 h 295275"/>
                  <a:gd name="connsiteX3" fmla="*/ 691753 w 876299"/>
                  <a:gd name="connsiteY3" fmla="*/ 110728 h 295275"/>
                  <a:gd name="connsiteX4" fmla="*/ 585788 w 876299"/>
                  <a:gd name="connsiteY4" fmla="*/ 110728 h 295275"/>
                  <a:gd name="connsiteX5" fmla="*/ 581025 w 876299"/>
                  <a:gd name="connsiteY5" fmla="*/ 110728 h 295275"/>
                  <a:gd name="connsiteX6" fmla="*/ 475059 w 876299"/>
                  <a:gd name="connsiteY6" fmla="*/ 110728 h 295275"/>
                  <a:gd name="connsiteX7" fmla="*/ 438150 w 876299"/>
                  <a:gd name="connsiteY7" fmla="*/ 0 h 295275"/>
                  <a:gd name="connsiteX8" fmla="*/ 401241 w 876299"/>
                  <a:gd name="connsiteY8" fmla="*/ 110728 h 295275"/>
                  <a:gd name="connsiteX9" fmla="*/ 295275 w 876299"/>
                  <a:gd name="connsiteY9" fmla="*/ 110728 h 295275"/>
                  <a:gd name="connsiteX10" fmla="*/ 290513 w 876299"/>
                  <a:gd name="connsiteY10" fmla="*/ 110728 h 295275"/>
                  <a:gd name="connsiteX11" fmla="*/ 184547 w 876299"/>
                  <a:gd name="connsiteY11" fmla="*/ 110728 h 295275"/>
                  <a:gd name="connsiteX12" fmla="*/ 147638 w 876299"/>
                  <a:gd name="connsiteY12" fmla="*/ 0 h 295275"/>
                  <a:gd name="connsiteX13" fmla="*/ 110728 w 876299"/>
                  <a:gd name="connsiteY13" fmla="*/ 110728 h 295275"/>
                  <a:gd name="connsiteX14" fmla="*/ 0 w 876299"/>
                  <a:gd name="connsiteY14" fmla="*/ 110728 h 295275"/>
                  <a:gd name="connsiteX15" fmla="*/ 84887 w 876299"/>
                  <a:gd name="connsiteY15" fmla="*/ 184547 h 295275"/>
                  <a:gd name="connsiteX16" fmla="*/ 51673 w 876299"/>
                  <a:gd name="connsiteY16" fmla="*/ 295275 h 295275"/>
                  <a:gd name="connsiteX17" fmla="*/ 147638 w 876299"/>
                  <a:gd name="connsiteY17" fmla="*/ 228838 h 295275"/>
                  <a:gd name="connsiteX18" fmla="*/ 243602 w 876299"/>
                  <a:gd name="connsiteY18" fmla="*/ 295275 h 295275"/>
                  <a:gd name="connsiteX19" fmla="*/ 210388 w 876299"/>
                  <a:gd name="connsiteY19" fmla="*/ 184547 h 295275"/>
                  <a:gd name="connsiteX20" fmla="*/ 292894 w 876299"/>
                  <a:gd name="connsiteY20" fmla="*/ 112805 h 295275"/>
                  <a:gd name="connsiteX21" fmla="*/ 375399 w 876299"/>
                  <a:gd name="connsiteY21" fmla="*/ 184547 h 295275"/>
                  <a:gd name="connsiteX22" fmla="*/ 342186 w 876299"/>
                  <a:gd name="connsiteY22" fmla="*/ 295275 h 295275"/>
                  <a:gd name="connsiteX23" fmla="*/ 438150 w 876299"/>
                  <a:gd name="connsiteY23" fmla="*/ 228838 h 295275"/>
                  <a:gd name="connsiteX24" fmla="*/ 534114 w 876299"/>
                  <a:gd name="connsiteY24" fmla="*/ 295275 h 295275"/>
                  <a:gd name="connsiteX25" fmla="*/ 500901 w 876299"/>
                  <a:gd name="connsiteY25" fmla="*/ 184547 h 295275"/>
                  <a:gd name="connsiteX26" fmla="*/ 583406 w 876299"/>
                  <a:gd name="connsiteY26" fmla="*/ 112805 h 295275"/>
                  <a:gd name="connsiteX27" fmla="*/ 665912 w 876299"/>
                  <a:gd name="connsiteY27" fmla="*/ 184547 h 295275"/>
                  <a:gd name="connsiteX28" fmla="*/ 632698 w 876299"/>
                  <a:gd name="connsiteY28" fmla="*/ 295275 h 295275"/>
                  <a:gd name="connsiteX29" fmla="*/ 728662 w 876299"/>
                  <a:gd name="connsiteY29" fmla="*/ 228838 h 295275"/>
                  <a:gd name="connsiteX30" fmla="*/ 824627 w 876299"/>
                  <a:gd name="connsiteY30" fmla="*/ 295275 h 295275"/>
                  <a:gd name="connsiteX31" fmla="*/ 791413 w 876299"/>
                  <a:gd name="connsiteY31" fmla="*/ 184547 h 295275"/>
                  <a:gd name="connsiteX32" fmla="*/ 876300 w 876299"/>
                  <a:gd name="connsiteY32" fmla="*/ 110728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76299" h="295275">
                    <a:moveTo>
                      <a:pt x="876300" y="110728"/>
                    </a:moveTo>
                    <a:lnTo>
                      <a:pt x="765572" y="110728"/>
                    </a:lnTo>
                    <a:lnTo>
                      <a:pt x="728662" y="0"/>
                    </a:lnTo>
                    <a:lnTo>
                      <a:pt x="691753" y="110728"/>
                    </a:lnTo>
                    <a:lnTo>
                      <a:pt x="585788" y="110728"/>
                    </a:lnTo>
                    <a:lnTo>
                      <a:pt x="581025" y="110728"/>
                    </a:lnTo>
                    <a:lnTo>
                      <a:pt x="475059" y="110728"/>
                    </a:lnTo>
                    <a:lnTo>
                      <a:pt x="438150" y="0"/>
                    </a:lnTo>
                    <a:lnTo>
                      <a:pt x="401241" y="110728"/>
                    </a:lnTo>
                    <a:lnTo>
                      <a:pt x="295275" y="110728"/>
                    </a:lnTo>
                    <a:lnTo>
                      <a:pt x="290513" y="110728"/>
                    </a:lnTo>
                    <a:lnTo>
                      <a:pt x="184547" y="110728"/>
                    </a:lnTo>
                    <a:lnTo>
                      <a:pt x="147638" y="0"/>
                    </a:lnTo>
                    <a:lnTo>
                      <a:pt x="110728" y="110728"/>
                    </a:lnTo>
                    <a:lnTo>
                      <a:pt x="0" y="110728"/>
                    </a:lnTo>
                    <a:lnTo>
                      <a:pt x="84887" y="184547"/>
                    </a:lnTo>
                    <a:lnTo>
                      <a:pt x="51673" y="295275"/>
                    </a:lnTo>
                    <a:lnTo>
                      <a:pt x="147638" y="228838"/>
                    </a:lnTo>
                    <a:lnTo>
                      <a:pt x="243602" y="295275"/>
                    </a:lnTo>
                    <a:lnTo>
                      <a:pt x="210388" y="184547"/>
                    </a:lnTo>
                    <a:lnTo>
                      <a:pt x="292894" y="112805"/>
                    </a:lnTo>
                    <a:lnTo>
                      <a:pt x="375399" y="184547"/>
                    </a:lnTo>
                    <a:lnTo>
                      <a:pt x="342186" y="295275"/>
                    </a:lnTo>
                    <a:lnTo>
                      <a:pt x="438150" y="228838"/>
                    </a:lnTo>
                    <a:lnTo>
                      <a:pt x="534114" y="295275"/>
                    </a:lnTo>
                    <a:lnTo>
                      <a:pt x="500901" y="184547"/>
                    </a:lnTo>
                    <a:lnTo>
                      <a:pt x="583406" y="112805"/>
                    </a:lnTo>
                    <a:lnTo>
                      <a:pt x="665912" y="184547"/>
                    </a:lnTo>
                    <a:lnTo>
                      <a:pt x="632698" y="295275"/>
                    </a:lnTo>
                    <a:lnTo>
                      <a:pt x="728662" y="228838"/>
                    </a:lnTo>
                    <a:lnTo>
                      <a:pt x="824627" y="295275"/>
                    </a:lnTo>
                    <a:lnTo>
                      <a:pt x="791413" y="184547"/>
                    </a:lnTo>
                    <a:lnTo>
                      <a:pt x="876300" y="110728"/>
                    </a:lnTo>
                    <a:close/>
                  </a:path>
                </a:pathLst>
              </a:custGeom>
              <a:solidFill>
                <a:srgbClr val="FAA111"/>
              </a:solidFill>
              <a:ln w="9525"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2" name="Graphic 30" descr="Star with solid fill">
                <a:extLst>
                  <a:ext uri="{FF2B5EF4-FFF2-40B4-BE49-F238E27FC236}">
                    <a16:creationId xmlns:a16="http://schemas.microsoft.com/office/drawing/2014/main" id="{03EE5B12-EE10-B08C-3DDD-F1BB558C7542}"/>
                  </a:ext>
                </a:extLst>
              </p:cNvPr>
              <p:cNvSpPr/>
              <p:nvPr/>
            </p:nvSpPr>
            <p:spPr>
              <a:xfrm>
                <a:off x="6530384" y="3283096"/>
                <a:ext cx="301909" cy="301909"/>
              </a:xfrm>
              <a:custGeom>
                <a:avLst/>
                <a:gdLst>
                  <a:gd name="connsiteX0" fmla="*/ 762000 w 762000"/>
                  <a:gd name="connsiteY0" fmla="*/ 285750 h 762000"/>
                  <a:gd name="connsiteX1" fmla="*/ 476250 w 762000"/>
                  <a:gd name="connsiteY1" fmla="*/ 285750 h 762000"/>
                  <a:gd name="connsiteX2" fmla="*/ 381000 w 762000"/>
                  <a:gd name="connsiteY2" fmla="*/ 0 h 762000"/>
                  <a:gd name="connsiteX3" fmla="*/ 285750 w 762000"/>
                  <a:gd name="connsiteY3" fmla="*/ 285750 h 762000"/>
                  <a:gd name="connsiteX4" fmla="*/ 0 w 762000"/>
                  <a:gd name="connsiteY4" fmla="*/ 285750 h 762000"/>
                  <a:gd name="connsiteX5" fmla="*/ 219075 w 762000"/>
                  <a:gd name="connsiteY5" fmla="*/ 476250 h 762000"/>
                  <a:gd name="connsiteX6" fmla="*/ 133350 w 762000"/>
                  <a:gd name="connsiteY6" fmla="*/ 762000 h 762000"/>
                  <a:gd name="connsiteX7" fmla="*/ 381000 w 762000"/>
                  <a:gd name="connsiteY7" fmla="*/ 590550 h 762000"/>
                  <a:gd name="connsiteX8" fmla="*/ 628650 w 762000"/>
                  <a:gd name="connsiteY8" fmla="*/ 762000 h 762000"/>
                  <a:gd name="connsiteX9" fmla="*/ 542925 w 762000"/>
                  <a:gd name="connsiteY9" fmla="*/ 4762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762000">
                    <a:moveTo>
                      <a:pt x="762000" y="285750"/>
                    </a:moveTo>
                    <a:lnTo>
                      <a:pt x="476250" y="285750"/>
                    </a:lnTo>
                    <a:lnTo>
                      <a:pt x="381000" y="0"/>
                    </a:lnTo>
                    <a:lnTo>
                      <a:pt x="285750" y="285750"/>
                    </a:lnTo>
                    <a:lnTo>
                      <a:pt x="0" y="285750"/>
                    </a:lnTo>
                    <a:lnTo>
                      <a:pt x="219075" y="476250"/>
                    </a:lnTo>
                    <a:lnTo>
                      <a:pt x="133350" y="762000"/>
                    </a:lnTo>
                    <a:lnTo>
                      <a:pt x="381000" y="590550"/>
                    </a:lnTo>
                    <a:lnTo>
                      <a:pt x="628650" y="762000"/>
                    </a:lnTo>
                    <a:lnTo>
                      <a:pt x="542925" y="476250"/>
                    </a:lnTo>
                    <a:close/>
                  </a:path>
                </a:pathLst>
              </a:custGeom>
              <a:solidFill>
                <a:schemeClr val="bg2"/>
              </a:solidFill>
              <a:ln w="9525"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3" name="Graphic 30" descr="Star with solid fill">
                <a:extLst>
                  <a:ext uri="{FF2B5EF4-FFF2-40B4-BE49-F238E27FC236}">
                    <a16:creationId xmlns:a16="http://schemas.microsoft.com/office/drawing/2014/main" id="{5452503C-090D-2DAB-C578-754076E03753}"/>
                  </a:ext>
                </a:extLst>
              </p:cNvPr>
              <p:cNvSpPr/>
              <p:nvPr/>
            </p:nvSpPr>
            <p:spPr>
              <a:xfrm>
                <a:off x="6832293" y="3283344"/>
                <a:ext cx="301909" cy="301909"/>
              </a:xfrm>
              <a:custGeom>
                <a:avLst/>
                <a:gdLst>
                  <a:gd name="connsiteX0" fmla="*/ 762000 w 762000"/>
                  <a:gd name="connsiteY0" fmla="*/ 285750 h 762000"/>
                  <a:gd name="connsiteX1" fmla="*/ 476250 w 762000"/>
                  <a:gd name="connsiteY1" fmla="*/ 285750 h 762000"/>
                  <a:gd name="connsiteX2" fmla="*/ 381000 w 762000"/>
                  <a:gd name="connsiteY2" fmla="*/ 0 h 762000"/>
                  <a:gd name="connsiteX3" fmla="*/ 285750 w 762000"/>
                  <a:gd name="connsiteY3" fmla="*/ 285750 h 762000"/>
                  <a:gd name="connsiteX4" fmla="*/ 0 w 762000"/>
                  <a:gd name="connsiteY4" fmla="*/ 285750 h 762000"/>
                  <a:gd name="connsiteX5" fmla="*/ 219075 w 762000"/>
                  <a:gd name="connsiteY5" fmla="*/ 476250 h 762000"/>
                  <a:gd name="connsiteX6" fmla="*/ 133350 w 762000"/>
                  <a:gd name="connsiteY6" fmla="*/ 762000 h 762000"/>
                  <a:gd name="connsiteX7" fmla="*/ 381000 w 762000"/>
                  <a:gd name="connsiteY7" fmla="*/ 590550 h 762000"/>
                  <a:gd name="connsiteX8" fmla="*/ 628650 w 762000"/>
                  <a:gd name="connsiteY8" fmla="*/ 762000 h 762000"/>
                  <a:gd name="connsiteX9" fmla="*/ 542925 w 762000"/>
                  <a:gd name="connsiteY9" fmla="*/ 4762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762000">
                    <a:moveTo>
                      <a:pt x="762000" y="285750"/>
                    </a:moveTo>
                    <a:lnTo>
                      <a:pt x="476250" y="285750"/>
                    </a:lnTo>
                    <a:lnTo>
                      <a:pt x="381000" y="0"/>
                    </a:lnTo>
                    <a:lnTo>
                      <a:pt x="285750" y="285750"/>
                    </a:lnTo>
                    <a:lnTo>
                      <a:pt x="0" y="285750"/>
                    </a:lnTo>
                    <a:lnTo>
                      <a:pt x="219075" y="476250"/>
                    </a:lnTo>
                    <a:lnTo>
                      <a:pt x="133350" y="762000"/>
                    </a:lnTo>
                    <a:lnTo>
                      <a:pt x="381000" y="590550"/>
                    </a:lnTo>
                    <a:lnTo>
                      <a:pt x="628650" y="762000"/>
                    </a:lnTo>
                    <a:lnTo>
                      <a:pt x="542925" y="476250"/>
                    </a:lnTo>
                    <a:close/>
                  </a:path>
                </a:pathLst>
              </a:custGeom>
              <a:solidFill>
                <a:schemeClr val="bg2"/>
              </a:solidFill>
              <a:ln w="9525"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grpSp>
        <p:nvGrpSpPr>
          <p:cNvPr id="36" name="comunication styles">
            <a:extLst>
              <a:ext uri="{FF2B5EF4-FFF2-40B4-BE49-F238E27FC236}">
                <a16:creationId xmlns:a16="http://schemas.microsoft.com/office/drawing/2014/main" id="{131C26CE-E1B3-6B9F-7A4C-74CF6F030719}"/>
              </a:ext>
            </a:extLst>
          </p:cNvPr>
          <p:cNvGrpSpPr/>
          <p:nvPr/>
        </p:nvGrpSpPr>
        <p:grpSpPr>
          <a:xfrm>
            <a:off x="7850505" y="708951"/>
            <a:ext cx="1084793" cy="318690"/>
            <a:chOff x="10980955" y="219131"/>
            <a:chExt cx="588503" cy="172890"/>
          </a:xfrm>
        </p:grpSpPr>
        <p:sp>
          <p:nvSpPr>
            <p:cNvPr id="38" name="Rectangle: Rounded Corners 37">
              <a:extLst>
                <a:ext uri="{FF2B5EF4-FFF2-40B4-BE49-F238E27FC236}">
                  <a16:creationId xmlns:a16="http://schemas.microsoft.com/office/drawing/2014/main" id="{86B4950B-74E9-C4B1-BBBC-0692264BCD13}"/>
                </a:ext>
              </a:extLst>
            </p:cNvPr>
            <p:cNvSpPr/>
            <p:nvPr/>
          </p:nvSpPr>
          <p:spPr>
            <a:xfrm>
              <a:off x="10980955" y="219131"/>
              <a:ext cx="588503" cy="172890"/>
            </a:xfrm>
            <a:prstGeom prst="roundRect">
              <a:avLst>
                <a:gd name="adj" fmla="val 9444"/>
              </a:avLst>
            </a:prstGeom>
            <a:solidFill>
              <a:schemeClr val="bg1"/>
            </a:solidFill>
            <a:ln w="9525">
              <a:solidFill>
                <a:srgbClr val="F71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57D511C2-0356-9F11-CFD9-9DB5A17FCAA1}"/>
                </a:ext>
              </a:extLst>
            </p:cNvPr>
            <p:cNvSpPr txBox="1"/>
            <p:nvPr/>
          </p:nvSpPr>
          <p:spPr>
            <a:xfrm>
              <a:off x="10990385" y="243380"/>
              <a:ext cx="579073" cy="132741"/>
            </a:xfrm>
            <a:prstGeom prst="rect">
              <a:avLst/>
            </a:prstGeom>
            <a:noFill/>
          </p:spPr>
          <p:txBody>
            <a:bodyPr wrap="square" rtlCol="0">
              <a:spAutoFit/>
            </a:bodyPr>
            <a:lstStyle/>
            <a:p>
              <a:pPr>
                <a:lnSpc>
                  <a:spcPct val="90000"/>
                </a:lnSpc>
              </a:pPr>
              <a:r>
                <a:rPr lang="en-GB" sz="1100" b="1">
                  <a:solidFill>
                    <a:schemeClr val="accent2"/>
                  </a:solidFill>
                  <a:latin typeface="Arial" panose="020B0604020202020204" pitchFamily="34" charset="0"/>
                  <a:ea typeface="Lato Medium" panose="020F0502020204030203" pitchFamily="34" charset="0"/>
                  <a:cs typeface="Arial" panose="020B0604020202020204" pitchFamily="34" charset="0"/>
                </a:rPr>
                <a:t>Retake Video</a:t>
              </a:r>
            </a:p>
          </p:txBody>
        </p:sp>
      </p:grpSp>
      <p:grpSp>
        <p:nvGrpSpPr>
          <p:cNvPr id="40" name="comunication styles">
            <a:extLst>
              <a:ext uri="{FF2B5EF4-FFF2-40B4-BE49-F238E27FC236}">
                <a16:creationId xmlns:a16="http://schemas.microsoft.com/office/drawing/2014/main" id="{C71AC65C-AD8C-46A3-0ECD-4B9723E20A23}"/>
              </a:ext>
            </a:extLst>
          </p:cNvPr>
          <p:cNvGrpSpPr/>
          <p:nvPr/>
        </p:nvGrpSpPr>
        <p:grpSpPr>
          <a:xfrm>
            <a:off x="8993848" y="708951"/>
            <a:ext cx="1798480" cy="318690"/>
            <a:chOff x="10970802" y="219131"/>
            <a:chExt cx="975680" cy="172890"/>
          </a:xfrm>
        </p:grpSpPr>
        <p:sp>
          <p:nvSpPr>
            <p:cNvPr id="41" name="Rectangle: Rounded Corners 40">
              <a:extLst>
                <a:ext uri="{FF2B5EF4-FFF2-40B4-BE49-F238E27FC236}">
                  <a16:creationId xmlns:a16="http://schemas.microsoft.com/office/drawing/2014/main" id="{4C038B84-2AEE-2B30-7082-822739CAD544}"/>
                </a:ext>
              </a:extLst>
            </p:cNvPr>
            <p:cNvSpPr/>
            <p:nvPr/>
          </p:nvSpPr>
          <p:spPr>
            <a:xfrm>
              <a:off x="10980955" y="219131"/>
              <a:ext cx="887632" cy="172890"/>
            </a:xfrm>
            <a:prstGeom prst="roundRect">
              <a:avLst>
                <a:gd name="adj" fmla="val 9444"/>
              </a:avLst>
            </a:prstGeom>
            <a:solidFill>
              <a:schemeClr val="bg1"/>
            </a:solidFill>
            <a:ln w="9525">
              <a:solidFill>
                <a:srgbClr val="F71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522875C-C14D-CD4A-DB38-94D675BFD7E2}"/>
                </a:ext>
              </a:extLst>
            </p:cNvPr>
            <p:cNvSpPr txBox="1"/>
            <p:nvPr/>
          </p:nvSpPr>
          <p:spPr>
            <a:xfrm>
              <a:off x="10970802" y="243380"/>
              <a:ext cx="975680" cy="132741"/>
            </a:xfrm>
            <a:prstGeom prst="rect">
              <a:avLst/>
            </a:prstGeom>
            <a:noFill/>
          </p:spPr>
          <p:txBody>
            <a:bodyPr wrap="square" rtlCol="0">
              <a:spAutoFit/>
            </a:bodyPr>
            <a:lstStyle/>
            <a:p>
              <a:pPr>
                <a:lnSpc>
                  <a:spcPct val="90000"/>
                </a:lnSpc>
              </a:pPr>
              <a:r>
                <a:rPr lang="en-GB" sz="1100" b="1">
                  <a:solidFill>
                    <a:schemeClr val="accent2"/>
                  </a:solidFill>
                  <a:latin typeface="Arial" panose="020B0604020202020204" pitchFamily="34" charset="0"/>
                  <a:ea typeface="Lato Medium" panose="020F0502020204030203" pitchFamily="34" charset="0"/>
                  <a:cs typeface="Arial" panose="020B0604020202020204" pitchFamily="34" charset="0"/>
                </a:rPr>
                <a:t>Presentation Structure</a:t>
              </a:r>
            </a:p>
          </p:txBody>
        </p:sp>
      </p:grpSp>
      <p:grpSp>
        <p:nvGrpSpPr>
          <p:cNvPr id="61" name="Group 60">
            <a:extLst>
              <a:ext uri="{FF2B5EF4-FFF2-40B4-BE49-F238E27FC236}">
                <a16:creationId xmlns:a16="http://schemas.microsoft.com/office/drawing/2014/main" id="{51DD6977-2BD7-FFD1-278C-ADB30E7C305B}"/>
              </a:ext>
            </a:extLst>
          </p:cNvPr>
          <p:cNvGrpSpPr/>
          <p:nvPr/>
        </p:nvGrpSpPr>
        <p:grpSpPr>
          <a:xfrm>
            <a:off x="296216" y="1319642"/>
            <a:ext cx="2777575" cy="581209"/>
            <a:chOff x="296216" y="1319642"/>
            <a:chExt cx="2777575" cy="581209"/>
          </a:xfrm>
        </p:grpSpPr>
        <p:sp>
          <p:nvSpPr>
            <p:cNvPr id="48" name="TextBox 47">
              <a:extLst>
                <a:ext uri="{FF2B5EF4-FFF2-40B4-BE49-F238E27FC236}">
                  <a16:creationId xmlns:a16="http://schemas.microsoft.com/office/drawing/2014/main" id="{1E72625D-C205-AED2-F423-5A32485B0D61}"/>
                </a:ext>
              </a:extLst>
            </p:cNvPr>
            <p:cNvSpPr txBox="1"/>
            <p:nvPr/>
          </p:nvSpPr>
          <p:spPr>
            <a:xfrm>
              <a:off x="906139" y="1428043"/>
              <a:ext cx="2167652" cy="369332"/>
            </a:xfrm>
            <a:prstGeom prst="rect">
              <a:avLst/>
            </a:prstGeom>
            <a:noFill/>
          </p:spPr>
          <p:txBody>
            <a:bodyPr wrap="square">
              <a:spAutoFit/>
            </a:bodyPr>
            <a:lstStyle/>
            <a:p>
              <a:r>
                <a:rPr lang="en-US" b="1">
                  <a:solidFill>
                    <a:schemeClr val="tx1"/>
                  </a:solidFill>
                  <a:latin typeface="Arial" panose="020B0604020202020204" pitchFamily="34" charset="0"/>
                  <a:cs typeface="Arial" panose="020B0604020202020204" pitchFamily="34" charset="0"/>
                </a:rPr>
                <a:t>EYE CONTACT</a:t>
              </a:r>
            </a:p>
          </p:txBody>
        </p:sp>
        <p:grpSp>
          <p:nvGrpSpPr>
            <p:cNvPr id="60" name="Group 59">
              <a:extLst>
                <a:ext uri="{FF2B5EF4-FFF2-40B4-BE49-F238E27FC236}">
                  <a16:creationId xmlns:a16="http://schemas.microsoft.com/office/drawing/2014/main" id="{C27539C3-B2E1-53B0-9180-9315ED838355}"/>
                </a:ext>
              </a:extLst>
            </p:cNvPr>
            <p:cNvGrpSpPr/>
            <p:nvPr/>
          </p:nvGrpSpPr>
          <p:grpSpPr>
            <a:xfrm>
              <a:off x="296216" y="1319642"/>
              <a:ext cx="584002" cy="581209"/>
              <a:chOff x="296216" y="1319642"/>
              <a:chExt cx="584002" cy="581209"/>
            </a:xfrm>
          </p:grpSpPr>
          <p:sp useBgFill="1">
            <p:nvSpPr>
              <p:cNvPr id="50" name="Oval 49">
                <a:extLst>
                  <a:ext uri="{FF2B5EF4-FFF2-40B4-BE49-F238E27FC236}">
                    <a16:creationId xmlns:a16="http://schemas.microsoft.com/office/drawing/2014/main" id="{A175FDF3-9EC2-1347-5723-ABA8C9160FA5}"/>
                  </a:ext>
                </a:extLst>
              </p:cNvPr>
              <p:cNvSpPr/>
              <p:nvPr/>
            </p:nvSpPr>
            <p:spPr>
              <a:xfrm>
                <a:off x="296216" y="1319642"/>
                <a:ext cx="584002" cy="581209"/>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Arial" panose="020B0604020202020204" pitchFamily="34" charset="0"/>
                  <a:cs typeface="Arial" panose="020B0604020202020204" pitchFamily="34" charset="0"/>
                </a:endParaRPr>
              </a:p>
            </p:txBody>
          </p:sp>
          <p:grpSp>
            <p:nvGrpSpPr>
              <p:cNvPr id="59" name="Group 58">
                <a:extLst>
                  <a:ext uri="{FF2B5EF4-FFF2-40B4-BE49-F238E27FC236}">
                    <a16:creationId xmlns:a16="http://schemas.microsoft.com/office/drawing/2014/main" id="{71251286-0982-55BD-9A44-B47841C410CF}"/>
                  </a:ext>
                </a:extLst>
              </p:cNvPr>
              <p:cNvGrpSpPr/>
              <p:nvPr/>
            </p:nvGrpSpPr>
            <p:grpSpPr>
              <a:xfrm>
                <a:off x="389204" y="1505776"/>
                <a:ext cx="386489" cy="218021"/>
                <a:chOff x="365141" y="1490463"/>
                <a:chExt cx="446151" cy="251677"/>
              </a:xfrm>
            </p:grpSpPr>
            <p:grpSp>
              <p:nvGrpSpPr>
                <p:cNvPr id="54" name="Graphic 52" descr="Eye outline">
                  <a:extLst>
                    <a:ext uri="{FF2B5EF4-FFF2-40B4-BE49-F238E27FC236}">
                      <a16:creationId xmlns:a16="http://schemas.microsoft.com/office/drawing/2014/main" id="{F39CFF01-76CD-B91A-F2F1-3006C9391D51}"/>
                    </a:ext>
                  </a:extLst>
                </p:cNvPr>
                <p:cNvGrpSpPr/>
                <p:nvPr/>
              </p:nvGrpSpPr>
              <p:grpSpPr>
                <a:xfrm>
                  <a:off x="365141" y="1490463"/>
                  <a:ext cx="446151" cy="251677"/>
                  <a:chOff x="5724527" y="3219450"/>
                  <a:chExt cx="742944" cy="419100"/>
                </a:xfrm>
                <a:solidFill>
                  <a:srgbClr val="000000"/>
                </a:solidFill>
              </p:grpSpPr>
              <p:sp>
                <p:nvSpPr>
                  <p:cNvPr id="55" name="Freeform: Shape 54">
                    <a:extLst>
                      <a:ext uri="{FF2B5EF4-FFF2-40B4-BE49-F238E27FC236}">
                        <a16:creationId xmlns:a16="http://schemas.microsoft.com/office/drawing/2014/main" id="{D3CF6488-18A4-5157-DAD7-557FC4CAF84D}"/>
                      </a:ext>
                    </a:extLst>
                  </p:cNvPr>
                  <p:cNvSpPr/>
                  <p:nvPr/>
                </p:nvSpPr>
                <p:spPr>
                  <a:xfrm>
                    <a:off x="5724527" y="3219450"/>
                    <a:ext cx="742944" cy="419100"/>
                  </a:xfrm>
                  <a:custGeom>
                    <a:avLst/>
                    <a:gdLst>
                      <a:gd name="connsiteX0" fmla="*/ 740576 w 742944"/>
                      <a:gd name="connsiteY0" fmla="*/ 203264 h 419100"/>
                      <a:gd name="connsiteX1" fmla="*/ 371473 w 742944"/>
                      <a:gd name="connsiteY1" fmla="*/ 0 h 419100"/>
                      <a:gd name="connsiteX2" fmla="*/ 2369 w 742944"/>
                      <a:gd name="connsiteY2" fmla="*/ 203264 h 419100"/>
                      <a:gd name="connsiteX3" fmla="*/ 2369 w 742944"/>
                      <a:gd name="connsiteY3" fmla="*/ 215837 h 419100"/>
                      <a:gd name="connsiteX4" fmla="*/ 371473 w 742944"/>
                      <a:gd name="connsiteY4" fmla="*/ 419100 h 419100"/>
                      <a:gd name="connsiteX5" fmla="*/ 740576 w 742944"/>
                      <a:gd name="connsiteY5" fmla="*/ 215837 h 419100"/>
                      <a:gd name="connsiteX6" fmla="*/ 740576 w 742944"/>
                      <a:gd name="connsiteY6" fmla="*/ 203264 h 419100"/>
                      <a:gd name="connsiteX7" fmla="*/ 190498 w 742944"/>
                      <a:gd name="connsiteY7" fmla="*/ 209550 h 419100"/>
                      <a:gd name="connsiteX8" fmla="*/ 371473 w 742944"/>
                      <a:gd name="connsiteY8" fmla="*/ 28575 h 419100"/>
                      <a:gd name="connsiteX9" fmla="*/ 552448 w 742944"/>
                      <a:gd name="connsiteY9" fmla="*/ 209550 h 419100"/>
                      <a:gd name="connsiteX10" fmla="*/ 371473 w 742944"/>
                      <a:gd name="connsiteY10" fmla="*/ 390525 h 419100"/>
                      <a:gd name="connsiteX11" fmla="*/ 190498 w 742944"/>
                      <a:gd name="connsiteY11" fmla="*/ 209550 h 419100"/>
                      <a:gd name="connsiteX12" fmla="*/ 22467 w 742944"/>
                      <a:gd name="connsiteY12" fmla="*/ 209550 h 419100"/>
                      <a:gd name="connsiteX13" fmla="*/ 267764 w 742944"/>
                      <a:gd name="connsiteY13" fmla="*/ 38624 h 419100"/>
                      <a:gd name="connsiteX14" fmla="*/ 267841 w 742944"/>
                      <a:gd name="connsiteY14" fmla="*/ 38786 h 419100"/>
                      <a:gd name="connsiteX15" fmla="*/ 200136 w 742944"/>
                      <a:gd name="connsiteY15" fmla="*/ 312610 h 419100"/>
                      <a:gd name="connsiteX16" fmla="*/ 267841 w 742944"/>
                      <a:gd name="connsiteY16" fmla="*/ 380314 h 419100"/>
                      <a:gd name="connsiteX17" fmla="*/ 267764 w 742944"/>
                      <a:gd name="connsiteY17" fmla="*/ 380476 h 419100"/>
                      <a:gd name="connsiteX18" fmla="*/ 22467 w 742944"/>
                      <a:gd name="connsiteY18" fmla="*/ 209550 h 419100"/>
                      <a:gd name="connsiteX19" fmla="*/ 475181 w 742944"/>
                      <a:gd name="connsiteY19" fmla="*/ 380476 h 419100"/>
                      <a:gd name="connsiteX20" fmla="*/ 475105 w 742944"/>
                      <a:gd name="connsiteY20" fmla="*/ 380314 h 419100"/>
                      <a:gd name="connsiteX21" fmla="*/ 542809 w 742944"/>
                      <a:gd name="connsiteY21" fmla="*/ 106490 h 419100"/>
                      <a:gd name="connsiteX22" fmla="*/ 475105 w 742944"/>
                      <a:gd name="connsiteY22" fmla="*/ 38786 h 419100"/>
                      <a:gd name="connsiteX23" fmla="*/ 475181 w 742944"/>
                      <a:gd name="connsiteY23" fmla="*/ 38624 h 419100"/>
                      <a:gd name="connsiteX24" fmla="*/ 720478 w 742944"/>
                      <a:gd name="connsiteY24" fmla="*/ 209550 h 419100"/>
                      <a:gd name="connsiteX25" fmla="*/ 475181 w 742944"/>
                      <a:gd name="connsiteY25" fmla="*/ 380476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2944" h="419100">
                        <a:moveTo>
                          <a:pt x="740576" y="203264"/>
                        </a:moveTo>
                        <a:cubicBezTo>
                          <a:pt x="733280" y="194958"/>
                          <a:pt x="559763" y="0"/>
                          <a:pt x="371473" y="0"/>
                        </a:cubicBezTo>
                        <a:cubicBezTo>
                          <a:pt x="183182" y="0"/>
                          <a:pt x="9665" y="194958"/>
                          <a:pt x="2369" y="203264"/>
                        </a:cubicBezTo>
                        <a:cubicBezTo>
                          <a:pt x="-790" y="206859"/>
                          <a:pt x="-790" y="212241"/>
                          <a:pt x="2369" y="215837"/>
                        </a:cubicBezTo>
                        <a:cubicBezTo>
                          <a:pt x="9665" y="224142"/>
                          <a:pt x="183182" y="419100"/>
                          <a:pt x="371473" y="419100"/>
                        </a:cubicBezTo>
                        <a:cubicBezTo>
                          <a:pt x="559763" y="419100"/>
                          <a:pt x="733280" y="224142"/>
                          <a:pt x="740576" y="215837"/>
                        </a:cubicBezTo>
                        <a:cubicBezTo>
                          <a:pt x="743734" y="212241"/>
                          <a:pt x="743734" y="206859"/>
                          <a:pt x="740576" y="203264"/>
                        </a:cubicBezTo>
                        <a:close/>
                        <a:moveTo>
                          <a:pt x="190498" y="209550"/>
                        </a:moveTo>
                        <a:cubicBezTo>
                          <a:pt x="190498" y="109600"/>
                          <a:pt x="271523" y="28575"/>
                          <a:pt x="371473" y="28575"/>
                        </a:cubicBezTo>
                        <a:cubicBezTo>
                          <a:pt x="471422" y="28575"/>
                          <a:pt x="552448" y="109600"/>
                          <a:pt x="552448" y="209550"/>
                        </a:cubicBezTo>
                        <a:cubicBezTo>
                          <a:pt x="552448" y="309500"/>
                          <a:pt x="471422" y="390525"/>
                          <a:pt x="371473" y="390525"/>
                        </a:cubicBezTo>
                        <a:cubicBezTo>
                          <a:pt x="271569" y="390415"/>
                          <a:pt x="190608" y="309454"/>
                          <a:pt x="190498" y="209550"/>
                        </a:cubicBezTo>
                        <a:close/>
                        <a:moveTo>
                          <a:pt x="22467" y="209550"/>
                        </a:moveTo>
                        <a:cubicBezTo>
                          <a:pt x="47232" y="183261"/>
                          <a:pt x="147978" y="81753"/>
                          <a:pt x="267764" y="38624"/>
                        </a:cubicBezTo>
                        <a:cubicBezTo>
                          <a:pt x="268231" y="38452"/>
                          <a:pt x="268269" y="38529"/>
                          <a:pt x="267841" y="38786"/>
                        </a:cubicBezTo>
                        <a:cubicBezTo>
                          <a:pt x="173530" y="95704"/>
                          <a:pt x="143217" y="218299"/>
                          <a:pt x="200136" y="312610"/>
                        </a:cubicBezTo>
                        <a:cubicBezTo>
                          <a:pt x="216872" y="340341"/>
                          <a:pt x="240109" y="363578"/>
                          <a:pt x="267841" y="380314"/>
                        </a:cubicBezTo>
                        <a:cubicBezTo>
                          <a:pt x="268269" y="380571"/>
                          <a:pt x="268231" y="380648"/>
                          <a:pt x="267764" y="380476"/>
                        </a:cubicBezTo>
                        <a:cubicBezTo>
                          <a:pt x="147978" y="337347"/>
                          <a:pt x="47194" y="235839"/>
                          <a:pt x="22467" y="209550"/>
                        </a:cubicBezTo>
                        <a:close/>
                        <a:moveTo>
                          <a:pt x="475181" y="380476"/>
                        </a:moveTo>
                        <a:cubicBezTo>
                          <a:pt x="474714" y="380648"/>
                          <a:pt x="474676" y="380571"/>
                          <a:pt x="475105" y="380314"/>
                        </a:cubicBezTo>
                        <a:cubicBezTo>
                          <a:pt x="569415" y="323396"/>
                          <a:pt x="599728" y="200801"/>
                          <a:pt x="542809" y="106490"/>
                        </a:cubicBezTo>
                        <a:cubicBezTo>
                          <a:pt x="526073" y="78759"/>
                          <a:pt x="502836" y="55522"/>
                          <a:pt x="475105" y="38786"/>
                        </a:cubicBezTo>
                        <a:cubicBezTo>
                          <a:pt x="474676" y="38529"/>
                          <a:pt x="474714" y="38452"/>
                          <a:pt x="475181" y="38624"/>
                        </a:cubicBezTo>
                        <a:cubicBezTo>
                          <a:pt x="594967" y="81753"/>
                          <a:pt x="695751" y="183261"/>
                          <a:pt x="720478" y="209550"/>
                        </a:cubicBezTo>
                        <a:cubicBezTo>
                          <a:pt x="695751" y="235839"/>
                          <a:pt x="594967" y="337347"/>
                          <a:pt x="475181" y="380476"/>
                        </a:cubicBezTo>
                        <a:close/>
                      </a:path>
                    </a:pathLst>
                  </a:custGeom>
                  <a:solidFill>
                    <a:srgbClr val="000000"/>
                  </a:solidFill>
                  <a:ln w="9525"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ADACE5AF-3E85-5674-4259-87EA4F0095B2}"/>
                      </a:ext>
                    </a:extLst>
                  </p:cNvPr>
                  <p:cNvSpPr/>
                  <p:nvPr/>
                </p:nvSpPr>
                <p:spPr>
                  <a:xfrm>
                    <a:off x="6010275" y="3343275"/>
                    <a:ext cx="171450" cy="171450"/>
                  </a:xfrm>
                  <a:custGeom>
                    <a:avLst/>
                    <a:gdLst>
                      <a:gd name="connsiteX0" fmla="*/ 85725 w 171450"/>
                      <a:gd name="connsiteY0" fmla="*/ 0 h 171450"/>
                      <a:gd name="connsiteX1" fmla="*/ 0 w 171450"/>
                      <a:gd name="connsiteY1" fmla="*/ 85725 h 171450"/>
                      <a:gd name="connsiteX2" fmla="*/ 85725 w 171450"/>
                      <a:gd name="connsiteY2" fmla="*/ 171450 h 171450"/>
                      <a:gd name="connsiteX3" fmla="*/ 171450 w 171450"/>
                      <a:gd name="connsiteY3" fmla="*/ 85725 h 171450"/>
                      <a:gd name="connsiteX4" fmla="*/ 85725 w 171450"/>
                      <a:gd name="connsiteY4" fmla="*/ 0 h 171450"/>
                      <a:gd name="connsiteX5" fmla="*/ 85725 w 171450"/>
                      <a:gd name="connsiteY5" fmla="*/ 152400 h 171450"/>
                      <a:gd name="connsiteX6" fmla="*/ 19050 w 171450"/>
                      <a:gd name="connsiteY6" fmla="*/ 85725 h 171450"/>
                      <a:gd name="connsiteX7" fmla="*/ 85725 w 171450"/>
                      <a:gd name="connsiteY7" fmla="*/ 19050 h 171450"/>
                      <a:gd name="connsiteX8" fmla="*/ 152400 w 171450"/>
                      <a:gd name="connsiteY8" fmla="*/ 85725 h 171450"/>
                      <a:gd name="connsiteX9" fmla="*/ 85725 w 171450"/>
                      <a:gd name="connsiteY9"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0"/>
                        </a:moveTo>
                        <a:cubicBezTo>
                          <a:pt x="38380" y="0"/>
                          <a:pt x="0" y="38380"/>
                          <a:pt x="0" y="85725"/>
                        </a:cubicBezTo>
                        <a:cubicBezTo>
                          <a:pt x="0" y="133070"/>
                          <a:pt x="38380" y="171450"/>
                          <a:pt x="85725" y="171450"/>
                        </a:cubicBezTo>
                        <a:cubicBezTo>
                          <a:pt x="133070" y="171450"/>
                          <a:pt x="171450" y="133070"/>
                          <a:pt x="171450" y="85725"/>
                        </a:cubicBezTo>
                        <a:cubicBezTo>
                          <a:pt x="171392" y="38404"/>
                          <a:pt x="133046" y="58"/>
                          <a:pt x="85725" y="0"/>
                        </a:cubicBezTo>
                        <a:close/>
                        <a:moveTo>
                          <a:pt x="85725" y="152400"/>
                        </a:moveTo>
                        <a:cubicBezTo>
                          <a:pt x="48901" y="152400"/>
                          <a:pt x="19050" y="122549"/>
                          <a:pt x="19050" y="85725"/>
                        </a:cubicBezTo>
                        <a:cubicBezTo>
                          <a:pt x="19050" y="48901"/>
                          <a:pt x="48901" y="19050"/>
                          <a:pt x="85725" y="19050"/>
                        </a:cubicBezTo>
                        <a:cubicBezTo>
                          <a:pt x="122549" y="19050"/>
                          <a:pt x="152400" y="48901"/>
                          <a:pt x="152400" y="85725"/>
                        </a:cubicBezTo>
                        <a:cubicBezTo>
                          <a:pt x="152358" y="122532"/>
                          <a:pt x="122532" y="152358"/>
                          <a:pt x="85725" y="152400"/>
                        </a:cubicBezTo>
                        <a:close/>
                      </a:path>
                    </a:pathLst>
                  </a:custGeom>
                  <a:solidFill>
                    <a:schemeClr val="accent2"/>
                  </a:solidFill>
                  <a:ln w="9525"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57" name="Oval 56">
                  <a:extLst>
                    <a:ext uri="{FF2B5EF4-FFF2-40B4-BE49-F238E27FC236}">
                      <a16:creationId xmlns:a16="http://schemas.microsoft.com/office/drawing/2014/main" id="{77AFFA0E-0632-BEBF-7B57-AF1A8DE2D97E}"/>
                    </a:ext>
                  </a:extLst>
                </p:cNvPr>
                <p:cNvSpPr/>
                <p:nvPr/>
              </p:nvSpPr>
              <p:spPr>
                <a:xfrm>
                  <a:off x="542734" y="1570818"/>
                  <a:ext cx="89185" cy="8918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grpSp>
      <p:sp>
        <p:nvSpPr>
          <p:cNvPr id="63" name="TextBox 62">
            <a:extLst>
              <a:ext uri="{FF2B5EF4-FFF2-40B4-BE49-F238E27FC236}">
                <a16:creationId xmlns:a16="http://schemas.microsoft.com/office/drawing/2014/main" id="{DCBC381B-2FE6-6181-39B9-11E327CF5515}"/>
              </a:ext>
            </a:extLst>
          </p:cNvPr>
          <p:cNvSpPr txBox="1"/>
          <p:nvPr/>
        </p:nvSpPr>
        <p:spPr>
          <a:xfrm>
            <a:off x="5092340" y="1428042"/>
            <a:ext cx="2167652" cy="369332"/>
          </a:xfrm>
          <a:prstGeom prst="rect">
            <a:avLst/>
          </a:prstGeom>
          <a:noFill/>
        </p:spPr>
        <p:txBody>
          <a:bodyPr wrap="square">
            <a:spAutoFit/>
          </a:bodyPr>
          <a:lstStyle/>
          <a:p>
            <a:r>
              <a:rPr lang="en-US" b="1">
                <a:solidFill>
                  <a:schemeClr val="tx1"/>
                </a:solidFill>
                <a:latin typeface="Arial" panose="020B0604020202020204" pitchFamily="34" charset="0"/>
                <a:cs typeface="Arial" panose="020B0604020202020204" pitchFamily="34" charset="0"/>
              </a:rPr>
              <a:t>VOICE</a:t>
            </a:r>
          </a:p>
        </p:txBody>
      </p:sp>
      <p:sp useBgFill="1">
        <p:nvSpPr>
          <p:cNvPr id="129" name="Oval 128">
            <a:extLst>
              <a:ext uri="{FF2B5EF4-FFF2-40B4-BE49-F238E27FC236}">
                <a16:creationId xmlns:a16="http://schemas.microsoft.com/office/drawing/2014/main" id="{CBB0ACF2-FB23-7D21-F631-08A35E97D25C}"/>
              </a:ext>
            </a:extLst>
          </p:cNvPr>
          <p:cNvSpPr/>
          <p:nvPr/>
        </p:nvSpPr>
        <p:spPr>
          <a:xfrm>
            <a:off x="4482417" y="1319641"/>
            <a:ext cx="584002" cy="581209"/>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mj-lt"/>
            </a:endParaRPr>
          </a:p>
        </p:txBody>
      </p:sp>
      <p:sp>
        <p:nvSpPr>
          <p:cNvPr id="136" name="TextBox 135">
            <a:extLst>
              <a:ext uri="{FF2B5EF4-FFF2-40B4-BE49-F238E27FC236}">
                <a16:creationId xmlns:a16="http://schemas.microsoft.com/office/drawing/2014/main" id="{35B74388-B804-B34F-59E0-066A7984E471}"/>
              </a:ext>
            </a:extLst>
          </p:cNvPr>
          <p:cNvSpPr txBox="1"/>
          <p:nvPr/>
        </p:nvSpPr>
        <p:spPr>
          <a:xfrm>
            <a:off x="9099081" y="1428042"/>
            <a:ext cx="2167652" cy="369332"/>
          </a:xfrm>
          <a:prstGeom prst="rect">
            <a:avLst/>
          </a:prstGeom>
          <a:noFill/>
        </p:spPr>
        <p:txBody>
          <a:bodyPr wrap="square">
            <a:spAutoFit/>
          </a:bodyPr>
          <a:lstStyle/>
          <a:p>
            <a:r>
              <a:rPr lang="en-US" b="1">
                <a:solidFill>
                  <a:schemeClr val="tx1"/>
                </a:solidFill>
                <a:latin typeface="Arial" panose="020B0604020202020204" pitchFamily="34" charset="0"/>
                <a:cs typeface="Arial" panose="020B0604020202020204" pitchFamily="34" charset="0"/>
              </a:rPr>
              <a:t>GESTURE</a:t>
            </a:r>
          </a:p>
        </p:txBody>
      </p:sp>
      <p:sp useBgFill="1">
        <p:nvSpPr>
          <p:cNvPr id="138" name="Gesture 1">
            <a:extLst>
              <a:ext uri="{FF2B5EF4-FFF2-40B4-BE49-F238E27FC236}">
                <a16:creationId xmlns:a16="http://schemas.microsoft.com/office/drawing/2014/main" id="{360DF151-167C-F585-4E23-9BA1398FAB76}"/>
              </a:ext>
            </a:extLst>
          </p:cNvPr>
          <p:cNvSpPr/>
          <p:nvPr/>
        </p:nvSpPr>
        <p:spPr>
          <a:xfrm>
            <a:off x="8489158" y="1319641"/>
            <a:ext cx="584002" cy="581209"/>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mj-lt"/>
            </a:endParaRPr>
          </a:p>
        </p:txBody>
      </p:sp>
      <p:grpSp>
        <p:nvGrpSpPr>
          <p:cNvPr id="144" name="eye tips">
            <a:extLst>
              <a:ext uri="{FF2B5EF4-FFF2-40B4-BE49-F238E27FC236}">
                <a16:creationId xmlns:a16="http://schemas.microsoft.com/office/drawing/2014/main" id="{388592B3-79C7-4707-3BD6-8B47B8C7DF02}"/>
              </a:ext>
            </a:extLst>
          </p:cNvPr>
          <p:cNvGrpSpPr/>
          <p:nvPr/>
        </p:nvGrpSpPr>
        <p:grpSpPr>
          <a:xfrm>
            <a:off x="388983" y="4173310"/>
            <a:ext cx="1626223" cy="318689"/>
            <a:chOff x="10980955" y="219131"/>
            <a:chExt cx="882230" cy="172890"/>
          </a:xfrm>
        </p:grpSpPr>
        <p:sp>
          <p:nvSpPr>
            <p:cNvPr id="145" name="Rectangle: Rounded Corners 144">
              <a:extLst>
                <a:ext uri="{FF2B5EF4-FFF2-40B4-BE49-F238E27FC236}">
                  <a16:creationId xmlns:a16="http://schemas.microsoft.com/office/drawing/2014/main" id="{DD82CBD0-D188-0CBF-A6F4-2076A50BC787}"/>
                </a:ext>
              </a:extLst>
            </p:cNvPr>
            <p:cNvSpPr/>
            <p:nvPr/>
          </p:nvSpPr>
          <p:spPr>
            <a:xfrm>
              <a:off x="10980955" y="219131"/>
              <a:ext cx="816210" cy="172890"/>
            </a:xfrm>
            <a:prstGeom prst="roundRect">
              <a:avLst>
                <a:gd name="adj" fmla="val 9444"/>
              </a:avLst>
            </a:prstGeom>
            <a:solidFill>
              <a:schemeClr val="accent2"/>
            </a:solidFill>
            <a:ln w="9525">
              <a:solidFill>
                <a:srgbClr val="F71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6" name="TextBox 145">
              <a:extLst>
                <a:ext uri="{FF2B5EF4-FFF2-40B4-BE49-F238E27FC236}">
                  <a16:creationId xmlns:a16="http://schemas.microsoft.com/office/drawing/2014/main" id="{9578C2D9-7911-BCDA-6960-C987AAA2370B}"/>
                </a:ext>
              </a:extLst>
            </p:cNvPr>
            <p:cNvSpPr txBox="1"/>
            <p:nvPr/>
          </p:nvSpPr>
          <p:spPr>
            <a:xfrm>
              <a:off x="10990385" y="248551"/>
              <a:ext cx="872800" cy="132741"/>
            </a:xfrm>
            <a:prstGeom prst="rect">
              <a:avLst/>
            </a:prstGeom>
            <a:noFill/>
          </p:spPr>
          <p:txBody>
            <a:bodyPr wrap="square" rtlCol="0">
              <a:spAutoFit/>
            </a:bodyPr>
            <a:lstStyle/>
            <a:p>
              <a:pPr>
                <a:lnSpc>
                  <a:spcPct val="90000"/>
                </a:lnSpc>
              </a:pPr>
              <a:r>
                <a:rPr lang="en-GB" sz="1100" b="1">
                  <a:solidFill>
                    <a:schemeClr val="bg1"/>
                  </a:solidFill>
                  <a:latin typeface="Arial" panose="020B0604020202020204" pitchFamily="34" charset="0"/>
                  <a:ea typeface="Lato Medium" panose="020F0502020204030203" pitchFamily="34" charset="0"/>
                  <a:cs typeface="Arial" panose="020B0604020202020204" pitchFamily="34" charset="0"/>
                </a:rPr>
                <a:t>Tips for Eye Contact</a:t>
              </a:r>
            </a:p>
          </p:txBody>
        </p:sp>
      </p:grpSp>
      <p:cxnSp>
        <p:nvCxnSpPr>
          <p:cNvPr id="152" name="Straight Connector 151">
            <a:extLst>
              <a:ext uri="{FF2B5EF4-FFF2-40B4-BE49-F238E27FC236}">
                <a16:creationId xmlns:a16="http://schemas.microsoft.com/office/drawing/2014/main" id="{6900FEEB-EA65-C416-C092-425D91F34125}"/>
              </a:ext>
            </a:extLst>
          </p:cNvPr>
          <p:cNvCxnSpPr>
            <a:cxnSpLocks/>
          </p:cNvCxnSpPr>
          <p:nvPr/>
        </p:nvCxnSpPr>
        <p:spPr>
          <a:xfrm>
            <a:off x="4153256" y="2021752"/>
            <a:ext cx="0" cy="2470247"/>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CAE9917-0596-68C7-AA28-9288DC645C38}"/>
              </a:ext>
            </a:extLst>
          </p:cNvPr>
          <p:cNvCxnSpPr>
            <a:cxnSpLocks/>
          </p:cNvCxnSpPr>
          <p:nvPr/>
        </p:nvCxnSpPr>
        <p:spPr>
          <a:xfrm>
            <a:off x="8162313" y="2021752"/>
            <a:ext cx="0" cy="245047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67D1904C-505E-EB85-143C-20E8994629C9}"/>
              </a:ext>
            </a:extLst>
          </p:cNvPr>
          <p:cNvGrpSpPr/>
          <p:nvPr/>
        </p:nvGrpSpPr>
        <p:grpSpPr>
          <a:xfrm>
            <a:off x="374753" y="4573378"/>
            <a:ext cx="3646911" cy="2092880"/>
            <a:chOff x="374753" y="4573378"/>
            <a:chExt cx="3646911" cy="2092880"/>
          </a:xfrm>
        </p:grpSpPr>
        <p:sp useBgFill="1">
          <p:nvSpPr>
            <p:cNvPr id="173" name="Rectangle: Rounded Corners 172">
              <a:extLst>
                <a:ext uri="{FF2B5EF4-FFF2-40B4-BE49-F238E27FC236}">
                  <a16:creationId xmlns:a16="http://schemas.microsoft.com/office/drawing/2014/main" id="{98D727E0-C613-DFDC-3C8F-2023FFA2D20B}"/>
                </a:ext>
              </a:extLst>
            </p:cNvPr>
            <p:cNvSpPr/>
            <p:nvPr/>
          </p:nvSpPr>
          <p:spPr>
            <a:xfrm>
              <a:off x="374753" y="4573378"/>
              <a:ext cx="3646911" cy="2092880"/>
            </a:xfrm>
            <a:prstGeom prst="roundRect">
              <a:avLst>
                <a:gd name="adj" fmla="val 2756"/>
              </a:avLst>
            </a:prstGeom>
            <a:solidFill>
              <a:schemeClr val="bg1"/>
            </a:solidFill>
            <a:ln>
              <a:noFill/>
            </a:ln>
            <a:effectLst>
              <a:innerShdw blurRad="127000">
                <a:schemeClr val="bg2">
                  <a:alpha val="9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9" name="TextBox 158">
              <a:extLst>
                <a:ext uri="{FF2B5EF4-FFF2-40B4-BE49-F238E27FC236}">
                  <a16:creationId xmlns:a16="http://schemas.microsoft.com/office/drawing/2014/main" id="{C588FACC-C00B-26D2-1F99-84BBB7B74A0D}"/>
                </a:ext>
              </a:extLst>
            </p:cNvPr>
            <p:cNvSpPr txBox="1"/>
            <p:nvPr/>
          </p:nvSpPr>
          <p:spPr>
            <a:xfrm>
              <a:off x="406365" y="4604885"/>
              <a:ext cx="3580458" cy="1938992"/>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US" sz="1200" b="1">
                  <a:solidFill>
                    <a:schemeClr val="accent2"/>
                  </a:solidFill>
                  <a:latin typeface="Arial" panose="020B0604020202020204" pitchFamily="34" charset="0"/>
                  <a:cs typeface="Arial" panose="020B0604020202020204" pitchFamily="34" charset="0"/>
                </a:rPr>
                <a:t>EYE CONTACT SCORE:</a:t>
              </a:r>
            </a:p>
            <a:p>
              <a:endParaRPr lang="en-US" sz="300" b="1">
                <a:solidFill>
                  <a:schemeClr val="accent2"/>
                </a:solidFill>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Face to face:</a:t>
              </a:r>
            </a:p>
            <a:p>
              <a:r>
                <a:rPr lang="en-US" sz="1100">
                  <a:latin typeface="Arial" panose="020B0604020202020204" pitchFamily="34" charset="0"/>
                  <a:cs typeface="Arial" panose="020B0604020202020204" pitchFamily="34" charset="0"/>
                </a:rPr>
                <a:t>You are aiming for an even spread of eye contact, left, center and right and very little looking down or up. If you have key people in your audience, you should be giving them more than 50% of the eye contact but not at once</a:t>
              </a:r>
            </a:p>
            <a:p>
              <a:endParaRPr lang="en-US" sz="3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Virtual:</a:t>
              </a:r>
            </a:p>
            <a:p>
              <a:r>
                <a:rPr lang="en-US" sz="1100">
                  <a:latin typeface="Arial" panose="020B0604020202020204" pitchFamily="34" charset="0"/>
                  <a:cs typeface="Arial" panose="020B0604020202020204" pitchFamily="34" charset="0"/>
                </a:rPr>
                <a:t>Your eye contact should be at least 90% in the center, as your camera is your audience.</a:t>
              </a:r>
            </a:p>
          </p:txBody>
        </p:sp>
      </p:grpSp>
      <p:grpSp>
        <p:nvGrpSpPr>
          <p:cNvPr id="166" name="Voice tips">
            <a:extLst>
              <a:ext uri="{FF2B5EF4-FFF2-40B4-BE49-F238E27FC236}">
                <a16:creationId xmlns:a16="http://schemas.microsoft.com/office/drawing/2014/main" id="{E3BCBE2C-03C7-83B1-C8A2-087B114134E0}"/>
              </a:ext>
            </a:extLst>
          </p:cNvPr>
          <p:cNvGrpSpPr/>
          <p:nvPr/>
        </p:nvGrpSpPr>
        <p:grpSpPr>
          <a:xfrm>
            <a:off x="4381459" y="4173310"/>
            <a:ext cx="1626223" cy="318689"/>
            <a:chOff x="10980955" y="219131"/>
            <a:chExt cx="882230" cy="172890"/>
          </a:xfrm>
        </p:grpSpPr>
        <p:sp>
          <p:nvSpPr>
            <p:cNvPr id="167" name="Rectangle: Rounded Corners 166">
              <a:extLst>
                <a:ext uri="{FF2B5EF4-FFF2-40B4-BE49-F238E27FC236}">
                  <a16:creationId xmlns:a16="http://schemas.microsoft.com/office/drawing/2014/main" id="{BF320FA2-D0C3-A1F7-9496-BD8E67B8C164}"/>
                </a:ext>
              </a:extLst>
            </p:cNvPr>
            <p:cNvSpPr/>
            <p:nvPr/>
          </p:nvSpPr>
          <p:spPr>
            <a:xfrm>
              <a:off x="10980955" y="219131"/>
              <a:ext cx="614935" cy="172890"/>
            </a:xfrm>
            <a:prstGeom prst="roundRect">
              <a:avLst>
                <a:gd name="adj" fmla="val 9444"/>
              </a:avLst>
            </a:prstGeom>
            <a:solidFill>
              <a:schemeClr val="accent2"/>
            </a:solidFill>
            <a:ln w="9525">
              <a:solidFill>
                <a:srgbClr val="F71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8" name="TextBox 167">
              <a:extLst>
                <a:ext uri="{FF2B5EF4-FFF2-40B4-BE49-F238E27FC236}">
                  <a16:creationId xmlns:a16="http://schemas.microsoft.com/office/drawing/2014/main" id="{1A1C9D87-E47C-3DCF-3AB2-54685C19BD81}"/>
                </a:ext>
              </a:extLst>
            </p:cNvPr>
            <p:cNvSpPr txBox="1"/>
            <p:nvPr/>
          </p:nvSpPr>
          <p:spPr>
            <a:xfrm>
              <a:off x="10990385" y="248551"/>
              <a:ext cx="872800" cy="132741"/>
            </a:xfrm>
            <a:prstGeom prst="rect">
              <a:avLst/>
            </a:prstGeom>
            <a:noFill/>
          </p:spPr>
          <p:txBody>
            <a:bodyPr wrap="square" rtlCol="0">
              <a:spAutoFit/>
            </a:bodyPr>
            <a:lstStyle/>
            <a:p>
              <a:pPr>
                <a:lnSpc>
                  <a:spcPct val="90000"/>
                </a:lnSpc>
              </a:pPr>
              <a:r>
                <a:rPr lang="en-GB" sz="1100" b="1">
                  <a:solidFill>
                    <a:schemeClr val="bg1"/>
                  </a:solidFill>
                  <a:latin typeface="Arial" panose="020B0604020202020204" pitchFamily="34" charset="0"/>
                  <a:ea typeface="Lato Medium" panose="020F0502020204030203" pitchFamily="34" charset="0"/>
                  <a:cs typeface="Arial" panose="020B0604020202020204" pitchFamily="34" charset="0"/>
                </a:rPr>
                <a:t>Tips for Voice</a:t>
              </a:r>
            </a:p>
          </p:txBody>
        </p:sp>
      </p:grpSp>
      <p:pic>
        <p:nvPicPr>
          <p:cNvPr id="170" name="Picture 169" descr="A screenshot of a computer&#10;&#10;Description automatically generated">
            <a:extLst>
              <a:ext uri="{FF2B5EF4-FFF2-40B4-BE49-F238E27FC236}">
                <a16:creationId xmlns:a16="http://schemas.microsoft.com/office/drawing/2014/main" id="{A09A9237-0F5D-671C-76AA-2DF8CE8AA1BC}"/>
              </a:ext>
            </a:extLst>
          </p:cNvPr>
          <p:cNvPicPr>
            <a:picLocks noChangeAspect="1"/>
          </p:cNvPicPr>
          <p:nvPr/>
        </p:nvPicPr>
        <p:blipFill rotWithShape="1">
          <a:blip r:embed="rId3"/>
          <a:srcRect l="34082" t="71713" r="35455" b="18988"/>
          <a:stretch/>
        </p:blipFill>
        <p:spPr>
          <a:xfrm>
            <a:off x="4489545" y="3444350"/>
            <a:ext cx="3959494" cy="635597"/>
          </a:xfrm>
          <a:prstGeom prst="rect">
            <a:avLst/>
          </a:prstGeom>
        </p:spPr>
      </p:pic>
      <p:grpSp>
        <p:nvGrpSpPr>
          <p:cNvPr id="175" name="Group 174">
            <a:extLst>
              <a:ext uri="{FF2B5EF4-FFF2-40B4-BE49-F238E27FC236}">
                <a16:creationId xmlns:a16="http://schemas.microsoft.com/office/drawing/2014/main" id="{BF09A507-9256-A224-4DA9-8AC0EA1F976D}"/>
              </a:ext>
            </a:extLst>
          </p:cNvPr>
          <p:cNvGrpSpPr/>
          <p:nvPr/>
        </p:nvGrpSpPr>
        <p:grpSpPr>
          <a:xfrm>
            <a:off x="4373221" y="4579857"/>
            <a:ext cx="3713672" cy="2124389"/>
            <a:chOff x="374753" y="4573377"/>
            <a:chExt cx="3713672" cy="2124389"/>
          </a:xfrm>
        </p:grpSpPr>
        <p:sp useBgFill="1">
          <p:nvSpPr>
            <p:cNvPr id="176" name="Rectangle: Rounded Corners 175">
              <a:extLst>
                <a:ext uri="{FF2B5EF4-FFF2-40B4-BE49-F238E27FC236}">
                  <a16:creationId xmlns:a16="http://schemas.microsoft.com/office/drawing/2014/main" id="{3E234EB2-3F86-D218-1D28-051D2AC6B442}"/>
                </a:ext>
              </a:extLst>
            </p:cNvPr>
            <p:cNvSpPr/>
            <p:nvPr/>
          </p:nvSpPr>
          <p:spPr>
            <a:xfrm>
              <a:off x="374753" y="4573377"/>
              <a:ext cx="3646911" cy="2092881"/>
            </a:xfrm>
            <a:prstGeom prst="roundRect">
              <a:avLst>
                <a:gd name="adj" fmla="val 2756"/>
              </a:avLst>
            </a:prstGeom>
            <a:solidFill>
              <a:schemeClr val="bg1"/>
            </a:solidFill>
            <a:ln>
              <a:noFill/>
            </a:ln>
            <a:effectLst>
              <a:innerShdw blurRad="127000">
                <a:schemeClr val="bg2">
                  <a:alpha val="9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7" name="TextBox 176">
              <a:extLst>
                <a:ext uri="{FF2B5EF4-FFF2-40B4-BE49-F238E27FC236}">
                  <a16:creationId xmlns:a16="http://schemas.microsoft.com/office/drawing/2014/main" id="{92ED03A7-A37C-EF08-8C90-9F204720E1F7}"/>
                </a:ext>
              </a:extLst>
            </p:cNvPr>
            <p:cNvSpPr txBox="1"/>
            <p:nvPr/>
          </p:nvSpPr>
          <p:spPr>
            <a:xfrm>
              <a:off x="406365" y="4604885"/>
              <a:ext cx="3682060" cy="2092881"/>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US" sz="1200" b="1">
                  <a:solidFill>
                    <a:schemeClr val="accent2"/>
                  </a:solidFill>
                  <a:latin typeface="Arial" panose="020B0604020202020204" pitchFamily="34" charset="0"/>
                  <a:cs typeface="Arial" panose="020B0604020202020204" pitchFamily="34" charset="0"/>
                </a:rPr>
                <a:t>VOICE SCORE:</a:t>
              </a:r>
              <a:endParaRPr lang="en-US" sz="300" b="1">
                <a:solidFill>
                  <a:schemeClr val="accent2"/>
                </a:solidFill>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Pace: </a:t>
              </a:r>
              <a:r>
                <a:rPr lang="en-US" sz="1100">
                  <a:latin typeface="Arial" panose="020B0604020202020204" pitchFamily="34" charset="0"/>
                  <a:cs typeface="Arial" panose="020B0604020202020204" pitchFamily="34" charset="0"/>
                </a:rPr>
                <a:t>A comfortable presenting pace should be between 100 and 150wpm</a:t>
              </a:r>
            </a:p>
            <a:p>
              <a:r>
                <a:rPr lang="en-US" sz="1100">
                  <a:latin typeface="Arial" panose="020B0604020202020204" pitchFamily="34" charset="0"/>
                  <a:cs typeface="Arial" panose="020B0604020202020204" pitchFamily="34" charset="0"/>
                </a:rPr>
                <a:t>Tip: If your pace is too fast, pause more</a:t>
              </a:r>
            </a:p>
            <a:p>
              <a:endParaRPr lang="en-US" sz="3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Pause:</a:t>
              </a:r>
            </a:p>
            <a:p>
              <a:r>
                <a:rPr lang="en-US" sz="1100">
                  <a:latin typeface="Arial" panose="020B0604020202020204" pitchFamily="34" charset="0"/>
                  <a:cs typeface="Arial" panose="020B0604020202020204" pitchFamily="34" charset="0"/>
                </a:rPr>
                <a:t>You should aim for 6-8 pauses per minute</a:t>
              </a:r>
            </a:p>
            <a:p>
              <a:r>
                <a:rPr lang="en-US" sz="1100">
                  <a:latin typeface="Arial" panose="020B0604020202020204" pitchFamily="34" charset="0"/>
                  <a:cs typeface="Arial" panose="020B0604020202020204" pitchFamily="34" charset="0"/>
                </a:rPr>
                <a:t>Tip: A pause can  in a sentence or at the end. You pause for punctuation and emphasis</a:t>
              </a:r>
            </a:p>
            <a:p>
              <a:endParaRPr lang="en-US" sz="3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Filler words:</a:t>
              </a:r>
            </a:p>
            <a:p>
              <a:r>
                <a:rPr lang="en-US" sz="1100">
                  <a:latin typeface="Arial" panose="020B0604020202020204" pitchFamily="34" charset="0"/>
                  <a:cs typeface="Arial" panose="020B0604020202020204" pitchFamily="34" charset="0"/>
                </a:rPr>
                <a:t>Try and eliminate your filler words</a:t>
              </a:r>
            </a:p>
            <a:p>
              <a:r>
                <a:rPr lang="en-US" sz="1100">
                  <a:latin typeface="Arial" panose="020B0604020202020204" pitchFamily="34" charset="0"/>
                  <a:cs typeface="Arial" panose="020B0604020202020204" pitchFamily="34" charset="0"/>
                </a:rPr>
                <a:t>Tip: Replace your filler word with a pause</a:t>
              </a:r>
            </a:p>
          </p:txBody>
        </p:sp>
      </p:grpSp>
      <p:grpSp>
        <p:nvGrpSpPr>
          <p:cNvPr id="185" name="Graphic 183" descr="Chat bubble outline">
            <a:extLst>
              <a:ext uri="{FF2B5EF4-FFF2-40B4-BE49-F238E27FC236}">
                <a16:creationId xmlns:a16="http://schemas.microsoft.com/office/drawing/2014/main" id="{F0842CF0-EA81-D472-B5CC-458AD0D4D32D}"/>
              </a:ext>
            </a:extLst>
          </p:cNvPr>
          <p:cNvGrpSpPr/>
          <p:nvPr/>
        </p:nvGrpSpPr>
        <p:grpSpPr>
          <a:xfrm>
            <a:off x="4616841" y="1486165"/>
            <a:ext cx="305211" cy="278281"/>
            <a:chOff x="4616841" y="1486165"/>
            <a:chExt cx="305211" cy="278281"/>
          </a:xfrm>
          <a:solidFill>
            <a:srgbClr val="000000"/>
          </a:solidFill>
        </p:grpSpPr>
        <p:sp>
          <p:nvSpPr>
            <p:cNvPr id="186" name="Freeform: Shape 185">
              <a:extLst>
                <a:ext uri="{FF2B5EF4-FFF2-40B4-BE49-F238E27FC236}">
                  <a16:creationId xmlns:a16="http://schemas.microsoft.com/office/drawing/2014/main" id="{873B278B-45F0-AF33-D3F1-8D3BAD15B062}"/>
                </a:ext>
              </a:extLst>
            </p:cNvPr>
            <p:cNvSpPr/>
            <p:nvPr/>
          </p:nvSpPr>
          <p:spPr>
            <a:xfrm>
              <a:off x="4616841" y="1486165"/>
              <a:ext cx="305211" cy="278281"/>
            </a:xfrm>
            <a:custGeom>
              <a:avLst/>
              <a:gdLst>
                <a:gd name="connsiteX0" fmla="*/ 287258 w 305211"/>
                <a:gd name="connsiteY0" fmla="*/ 8977 h 278281"/>
                <a:gd name="connsiteX1" fmla="*/ 296235 w 305211"/>
                <a:gd name="connsiteY1" fmla="*/ 17954 h 278281"/>
                <a:gd name="connsiteX2" fmla="*/ 296235 w 305211"/>
                <a:gd name="connsiteY2" fmla="*/ 197490 h 278281"/>
                <a:gd name="connsiteX3" fmla="*/ 287258 w 305211"/>
                <a:gd name="connsiteY3" fmla="*/ 206467 h 278281"/>
                <a:gd name="connsiteX4" fmla="*/ 233397 w 305211"/>
                <a:gd name="connsiteY4" fmla="*/ 206467 h 278281"/>
                <a:gd name="connsiteX5" fmla="*/ 233397 w 305211"/>
                <a:gd name="connsiteY5" fmla="*/ 256611 h 278281"/>
                <a:gd name="connsiteX6" fmla="*/ 188127 w 305211"/>
                <a:gd name="connsiteY6" fmla="*/ 211341 h 278281"/>
                <a:gd name="connsiteX7" fmla="*/ 185497 w 305211"/>
                <a:gd name="connsiteY7" fmla="*/ 208711 h 278281"/>
                <a:gd name="connsiteX8" fmla="*/ 17954 w 305211"/>
                <a:gd name="connsiteY8" fmla="*/ 208711 h 278281"/>
                <a:gd name="connsiteX9" fmla="*/ 8977 w 305211"/>
                <a:gd name="connsiteY9" fmla="*/ 199734 h 278281"/>
                <a:gd name="connsiteX10" fmla="*/ 8977 w 305211"/>
                <a:gd name="connsiteY10" fmla="*/ 17954 h 278281"/>
                <a:gd name="connsiteX11" fmla="*/ 17954 w 305211"/>
                <a:gd name="connsiteY11" fmla="*/ 8977 h 278281"/>
                <a:gd name="connsiteX12" fmla="*/ 287258 w 305211"/>
                <a:gd name="connsiteY12" fmla="*/ 8977 h 278281"/>
                <a:gd name="connsiteX13" fmla="*/ 287258 w 305211"/>
                <a:gd name="connsiteY13" fmla="*/ 0 h 278281"/>
                <a:gd name="connsiteX14" fmla="*/ 17954 w 305211"/>
                <a:gd name="connsiteY14" fmla="*/ 0 h 278281"/>
                <a:gd name="connsiteX15" fmla="*/ 0 w 305211"/>
                <a:gd name="connsiteY15" fmla="*/ 17954 h 278281"/>
                <a:gd name="connsiteX16" fmla="*/ 0 w 305211"/>
                <a:gd name="connsiteY16" fmla="*/ 199734 h 278281"/>
                <a:gd name="connsiteX17" fmla="*/ 17954 w 305211"/>
                <a:gd name="connsiteY17" fmla="*/ 217688 h 278281"/>
                <a:gd name="connsiteX18" fmla="*/ 181780 w 305211"/>
                <a:gd name="connsiteY18" fmla="*/ 217688 h 278281"/>
                <a:gd name="connsiteX19" fmla="*/ 242374 w 305211"/>
                <a:gd name="connsiteY19" fmla="*/ 278281 h 278281"/>
                <a:gd name="connsiteX20" fmla="*/ 242374 w 305211"/>
                <a:gd name="connsiteY20" fmla="*/ 215444 h 278281"/>
                <a:gd name="connsiteX21" fmla="*/ 287258 w 305211"/>
                <a:gd name="connsiteY21" fmla="*/ 215444 h 278281"/>
                <a:gd name="connsiteX22" fmla="*/ 305212 w 305211"/>
                <a:gd name="connsiteY22" fmla="*/ 197490 h 278281"/>
                <a:gd name="connsiteX23" fmla="*/ 305212 w 305211"/>
                <a:gd name="connsiteY23" fmla="*/ 17954 h 278281"/>
                <a:gd name="connsiteX24" fmla="*/ 287258 w 305211"/>
                <a:gd name="connsiteY24" fmla="*/ 0 h 2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11" h="278281">
                  <a:moveTo>
                    <a:pt x="287258" y="8977"/>
                  </a:moveTo>
                  <a:cubicBezTo>
                    <a:pt x="292216" y="8977"/>
                    <a:pt x="296235" y="12996"/>
                    <a:pt x="296235" y="17954"/>
                  </a:cubicBezTo>
                  <a:lnTo>
                    <a:pt x="296235" y="197490"/>
                  </a:lnTo>
                  <a:cubicBezTo>
                    <a:pt x="296235" y="202448"/>
                    <a:pt x="292216" y="206467"/>
                    <a:pt x="287258" y="206467"/>
                  </a:cubicBezTo>
                  <a:lnTo>
                    <a:pt x="233397" y="206467"/>
                  </a:lnTo>
                  <a:lnTo>
                    <a:pt x="233397" y="256611"/>
                  </a:lnTo>
                  <a:lnTo>
                    <a:pt x="188127" y="211341"/>
                  </a:lnTo>
                  <a:lnTo>
                    <a:pt x="185497" y="208711"/>
                  </a:lnTo>
                  <a:lnTo>
                    <a:pt x="17954" y="208711"/>
                  </a:lnTo>
                  <a:cubicBezTo>
                    <a:pt x="12996" y="208711"/>
                    <a:pt x="8977" y="204692"/>
                    <a:pt x="8977" y="199734"/>
                  </a:cubicBezTo>
                  <a:lnTo>
                    <a:pt x="8977" y="17954"/>
                  </a:lnTo>
                  <a:cubicBezTo>
                    <a:pt x="8977" y="12996"/>
                    <a:pt x="12996" y="8977"/>
                    <a:pt x="17954" y="8977"/>
                  </a:cubicBezTo>
                  <a:lnTo>
                    <a:pt x="287258" y="8977"/>
                  </a:lnTo>
                  <a:moveTo>
                    <a:pt x="287258" y="0"/>
                  </a:moveTo>
                  <a:lnTo>
                    <a:pt x="17954" y="0"/>
                  </a:lnTo>
                  <a:cubicBezTo>
                    <a:pt x="8038" y="0"/>
                    <a:pt x="0" y="8038"/>
                    <a:pt x="0" y="17954"/>
                  </a:cubicBezTo>
                  <a:lnTo>
                    <a:pt x="0" y="199734"/>
                  </a:lnTo>
                  <a:cubicBezTo>
                    <a:pt x="0" y="209649"/>
                    <a:pt x="8038" y="217688"/>
                    <a:pt x="17954" y="217688"/>
                  </a:cubicBezTo>
                  <a:lnTo>
                    <a:pt x="181780" y="217688"/>
                  </a:lnTo>
                  <a:lnTo>
                    <a:pt x="242374" y="278281"/>
                  </a:lnTo>
                  <a:lnTo>
                    <a:pt x="242374" y="215444"/>
                  </a:lnTo>
                  <a:lnTo>
                    <a:pt x="287258" y="215444"/>
                  </a:lnTo>
                  <a:cubicBezTo>
                    <a:pt x="297173" y="215444"/>
                    <a:pt x="305212" y="207405"/>
                    <a:pt x="305212" y="197490"/>
                  </a:cubicBezTo>
                  <a:lnTo>
                    <a:pt x="305212" y="17954"/>
                  </a:lnTo>
                  <a:cubicBezTo>
                    <a:pt x="305212" y="8038"/>
                    <a:pt x="297173" y="0"/>
                    <a:pt x="287258" y="0"/>
                  </a:cubicBezTo>
                  <a:close/>
                </a:path>
              </a:pathLst>
            </a:custGeom>
            <a:solidFill>
              <a:srgbClr val="000000"/>
            </a:solidFill>
            <a:ln w="4465" cap="flat">
              <a:noFill/>
              <a:prstDash val="solid"/>
              <a:miter/>
            </a:ln>
          </p:spPr>
          <p:txBody>
            <a:bodyPr rtlCol="0" anchor="ctr"/>
            <a:lstStyle/>
            <a:p>
              <a:endParaRPr lang="en-GB"/>
            </a:p>
          </p:txBody>
        </p:sp>
        <p:sp>
          <p:nvSpPr>
            <p:cNvPr id="187" name="Freeform: Shape 186">
              <a:extLst>
                <a:ext uri="{FF2B5EF4-FFF2-40B4-BE49-F238E27FC236}">
                  <a16:creationId xmlns:a16="http://schemas.microsoft.com/office/drawing/2014/main" id="{308BC5BA-634E-CAD9-34D6-07DD5893728E}"/>
                </a:ext>
              </a:extLst>
            </p:cNvPr>
            <p:cNvSpPr/>
            <p:nvPr/>
          </p:nvSpPr>
          <p:spPr>
            <a:xfrm>
              <a:off x="4827796" y="1580422"/>
              <a:ext cx="26930" cy="26930"/>
            </a:xfrm>
            <a:custGeom>
              <a:avLst/>
              <a:gdLst>
                <a:gd name="connsiteX0" fmla="*/ 26930 w 26930"/>
                <a:gd name="connsiteY0" fmla="*/ 13465 h 26930"/>
                <a:gd name="connsiteX1" fmla="*/ 13465 w 26930"/>
                <a:gd name="connsiteY1" fmla="*/ 26930 h 26930"/>
                <a:gd name="connsiteX2" fmla="*/ 0 w 26930"/>
                <a:gd name="connsiteY2" fmla="*/ 13465 h 26930"/>
                <a:gd name="connsiteX3" fmla="*/ 13465 w 26930"/>
                <a:gd name="connsiteY3" fmla="*/ 0 h 26930"/>
                <a:gd name="connsiteX4" fmla="*/ 26930 w 26930"/>
                <a:gd name="connsiteY4" fmla="*/ 13465 h 2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0" h="26930">
                  <a:moveTo>
                    <a:pt x="26930" y="13465"/>
                  </a:moveTo>
                  <a:cubicBezTo>
                    <a:pt x="26930" y="20902"/>
                    <a:pt x="20902" y="26930"/>
                    <a:pt x="13465" y="26930"/>
                  </a:cubicBezTo>
                  <a:cubicBezTo>
                    <a:pt x="6029" y="26930"/>
                    <a:pt x="0" y="20902"/>
                    <a:pt x="0" y="13465"/>
                  </a:cubicBezTo>
                  <a:cubicBezTo>
                    <a:pt x="0" y="6029"/>
                    <a:pt x="6029" y="0"/>
                    <a:pt x="13465" y="0"/>
                  </a:cubicBezTo>
                  <a:cubicBezTo>
                    <a:pt x="20902" y="0"/>
                    <a:pt x="26930" y="6029"/>
                    <a:pt x="26930" y="13465"/>
                  </a:cubicBezTo>
                  <a:close/>
                </a:path>
              </a:pathLst>
            </a:custGeom>
            <a:solidFill>
              <a:schemeClr val="accent2"/>
            </a:solidFill>
            <a:ln w="4465" cap="flat">
              <a:noFill/>
              <a:prstDash val="solid"/>
              <a:miter/>
            </a:ln>
          </p:spPr>
          <p:txBody>
            <a:bodyPr rtlCol="0" anchor="ctr"/>
            <a:lstStyle/>
            <a:p>
              <a:endParaRPr lang="en-GB"/>
            </a:p>
          </p:txBody>
        </p:sp>
        <p:sp>
          <p:nvSpPr>
            <p:cNvPr id="188" name="Freeform: Shape 187">
              <a:extLst>
                <a:ext uri="{FF2B5EF4-FFF2-40B4-BE49-F238E27FC236}">
                  <a16:creationId xmlns:a16="http://schemas.microsoft.com/office/drawing/2014/main" id="{DDDC1C2F-5ED8-AD59-3685-DD5D45D43226}"/>
                </a:ext>
              </a:extLst>
            </p:cNvPr>
            <p:cNvSpPr/>
            <p:nvPr/>
          </p:nvSpPr>
          <p:spPr>
            <a:xfrm>
              <a:off x="4755982" y="1580422"/>
              <a:ext cx="26930" cy="26930"/>
            </a:xfrm>
            <a:custGeom>
              <a:avLst/>
              <a:gdLst>
                <a:gd name="connsiteX0" fmla="*/ 26930 w 26930"/>
                <a:gd name="connsiteY0" fmla="*/ 13465 h 26930"/>
                <a:gd name="connsiteX1" fmla="*/ 13465 w 26930"/>
                <a:gd name="connsiteY1" fmla="*/ 26930 h 26930"/>
                <a:gd name="connsiteX2" fmla="*/ 0 w 26930"/>
                <a:gd name="connsiteY2" fmla="*/ 13465 h 26930"/>
                <a:gd name="connsiteX3" fmla="*/ 13465 w 26930"/>
                <a:gd name="connsiteY3" fmla="*/ 0 h 26930"/>
                <a:gd name="connsiteX4" fmla="*/ 26930 w 26930"/>
                <a:gd name="connsiteY4" fmla="*/ 13465 h 2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0" h="26930">
                  <a:moveTo>
                    <a:pt x="26930" y="13465"/>
                  </a:moveTo>
                  <a:cubicBezTo>
                    <a:pt x="26930" y="20902"/>
                    <a:pt x="20902" y="26930"/>
                    <a:pt x="13465" y="26930"/>
                  </a:cubicBezTo>
                  <a:cubicBezTo>
                    <a:pt x="6029" y="26930"/>
                    <a:pt x="0" y="20902"/>
                    <a:pt x="0" y="13465"/>
                  </a:cubicBezTo>
                  <a:cubicBezTo>
                    <a:pt x="0" y="6029"/>
                    <a:pt x="6029" y="0"/>
                    <a:pt x="13465" y="0"/>
                  </a:cubicBezTo>
                  <a:cubicBezTo>
                    <a:pt x="20902" y="0"/>
                    <a:pt x="26930" y="6029"/>
                    <a:pt x="26930" y="13465"/>
                  </a:cubicBezTo>
                  <a:close/>
                </a:path>
              </a:pathLst>
            </a:custGeom>
            <a:solidFill>
              <a:schemeClr val="accent2"/>
            </a:solidFill>
            <a:ln w="4465" cap="flat">
              <a:no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352997FC-5D80-C176-E9C6-C56BD879F61B}"/>
                </a:ext>
              </a:extLst>
            </p:cNvPr>
            <p:cNvSpPr/>
            <p:nvPr/>
          </p:nvSpPr>
          <p:spPr>
            <a:xfrm>
              <a:off x="4684167" y="1580422"/>
              <a:ext cx="26930" cy="26930"/>
            </a:xfrm>
            <a:custGeom>
              <a:avLst/>
              <a:gdLst>
                <a:gd name="connsiteX0" fmla="*/ 26930 w 26930"/>
                <a:gd name="connsiteY0" fmla="*/ 13465 h 26930"/>
                <a:gd name="connsiteX1" fmla="*/ 13465 w 26930"/>
                <a:gd name="connsiteY1" fmla="*/ 26930 h 26930"/>
                <a:gd name="connsiteX2" fmla="*/ 0 w 26930"/>
                <a:gd name="connsiteY2" fmla="*/ 13465 h 26930"/>
                <a:gd name="connsiteX3" fmla="*/ 13465 w 26930"/>
                <a:gd name="connsiteY3" fmla="*/ 0 h 26930"/>
                <a:gd name="connsiteX4" fmla="*/ 26930 w 26930"/>
                <a:gd name="connsiteY4" fmla="*/ 13465 h 2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0" h="26930">
                  <a:moveTo>
                    <a:pt x="26930" y="13465"/>
                  </a:moveTo>
                  <a:cubicBezTo>
                    <a:pt x="26930" y="20902"/>
                    <a:pt x="20902" y="26930"/>
                    <a:pt x="13465" y="26930"/>
                  </a:cubicBezTo>
                  <a:cubicBezTo>
                    <a:pt x="6029" y="26930"/>
                    <a:pt x="0" y="20902"/>
                    <a:pt x="0" y="13465"/>
                  </a:cubicBezTo>
                  <a:cubicBezTo>
                    <a:pt x="0" y="6029"/>
                    <a:pt x="6029" y="0"/>
                    <a:pt x="13465" y="0"/>
                  </a:cubicBezTo>
                  <a:cubicBezTo>
                    <a:pt x="20902" y="0"/>
                    <a:pt x="26930" y="6029"/>
                    <a:pt x="26930" y="13465"/>
                  </a:cubicBezTo>
                  <a:close/>
                </a:path>
              </a:pathLst>
            </a:custGeom>
            <a:solidFill>
              <a:schemeClr val="accent2"/>
            </a:solidFill>
            <a:ln w="4465" cap="flat">
              <a:noFill/>
              <a:prstDash val="solid"/>
              <a:miter/>
            </a:ln>
          </p:spPr>
          <p:txBody>
            <a:bodyPr rtlCol="0" anchor="ctr"/>
            <a:lstStyle/>
            <a:p>
              <a:endParaRPr lang="en-GB"/>
            </a:p>
          </p:txBody>
        </p:sp>
      </p:grpSp>
      <p:grpSp>
        <p:nvGrpSpPr>
          <p:cNvPr id="192" name="Graphic 190" descr="Sign language outline">
            <a:extLst>
              <a:ext uri="{FF2B5EF4-FFF2-40B4-BE49-F238E27FC236}">
                <a16:creationId xmlns:a16="http://schemas.microsoft.com/office/drawing/2014/main" id="{EBE56870-ADA8-F9F2-3352-A73650887B9A}"/>
              </a:ext>
            </a:extLst>
          </p:cNvPr>
          <p:cNvGrpSpPr/>
          <p:nvPr/>
        </p:nvGrpSpPr>
        <p:grpSpPr>
          <a:xfrm>
            <a:off x="8642078" y="1436332"/>
            <a:ext cx="257588" cy="342372"/>
            <a:chOff x="8642078" y="1436332"/>
            <a:chExt cx="257588" cy="342372"/>
          </a:xfrm>
          <a:solidFill>
            <a:srgbClr val="000000"/>
          </a:solidFill>
        </p:grpSpPr>
        <p:sp>
          <p:nvSpPr>
            <p:cNvPr id="193" name="Freeform: Shape 192">
              <a:extLst>
                <a:ext uri="{FF2B5EF4-FFF2-40B4-BE49-F238E27FC236}">
                  <a16:creationId xmlns:a16="http://schemas.microsoft.com/office/drawing/2014/main" id="{507688D6-D025-A182-04A6-EA53DF33B815}"/>
                </a:ext>
              </a:extLst>
            </p:cNvPr>
            <p:cNvSpPr/>
            <p:nvPr/>
          </p:nvSpPr>
          <p:spPr>
            <a:xfrm>
              <a:off x="8662249" y="1436332"/>
              <a:ext cx="234556" cy="200496"/>
            </a:xfrm>
            <a:custGeom>
              <a:avLst/>
              <a:gdLst>
                <a:gd name="connsiteX0" fmla="*/ 0 w 234556"/>
                <a:gd name="connsiteY0" fmla="*/ 194391 h 200496"/>
                <a:gd name="connsiteX1" fmla="*/ 6105 w 234556"/>
                <a:gd name="connsiteY1" fmla="*/ 200496 h 200496"/>
                <a:gd name="connsiteX2" fmla="*/ 34538 w 234556"/>
                <a:gd name="connsiteY2" fmla="*/ 172059 h 200496"/>
                <a:gd name="connsiteX3" fmla="*/ 36139 w 234556"/>
                <a:gd name="connsiteY3" fmla="*/ 165609 h 200496"/>
                <a:gd name="connsiteX4" fmla="*/ 36924 w 234556"/>
                <a:gd name="connsiteY4" fmla="*/ 98337 h 200496"/>
                <a:gd name="connsiteX5" fmla="*/ 37355 w 234556"/>
                <a:gd name="connsiteY5" fmla="*/ 95679 h 200496"/>
                <a:gd name="connsiteX6" fmla="*/ 36971 w 234556"/>
                <a:gd name="connsiteY6" fmla="*/ 49695 h 200496"/>
                <a:gd name="connsiteX7" fmla="*/ 38037 w 234556"/>
                <a:gd name="connsiteY7" fmla="*/ 40427 h 200496"/>
                <a:gd name="connsiteX8" fmla="*/ 39396 w 234556"/>
                <a:gd name="connsiteY8" fmla="*/ 39353 h 200496"/>
                <a:gd name="connsiteX9" fmla="*/ 43314 w 234556"/>
                <a:gd name="connsiteY9" fmla="*/ 38205 h 200496"/>
                <a:gd name="connsiteX10" fmla="*/ 45091 w 234556"/>
                <a:gd name="connsiteY10" fmla="*/ 38425 h 200496"/>
                <a:gd name="connsiteX11" fmla="*/ 49747 w 234556"/>
                <a:gd name="connsiteY11" fmla="*/ 41756 h 200496"/>
                <a:gd name="connsiteX12" fmla="*/ 58557 w 234556"/>
                <a:gd name="connsiteY12" fmla="*/ 102850 h 200496"/>
                <a:gd name="connsiteX13" fmla="*/ 58311 w 234556"/>
                <a:gd name="connsiteY13" fmla="*/ 104627 h 200496"/>
                <a:gd name="connsiteX14" fmla="*/ 63488 w 234556"/>
                <a:gd name="connsiteY14" fmla="*/ 112165 h 200496"/>
                <a:gd name="connsiteX15" fmla="*/ 64696 w 234556"/>
                <a:gd name="connsiteY15" fmla="*/ 112277 h 200496"/>
                <a:gd name="connsiteX16" fmla="*/ 67988 w 234556"/>
                <a:gd name="connsiteY16" fmla="*/ 111375 h 200496"/>
                <a:gd name="connsiteX17" fmla="*/ 93677 w 234556"/>
                <a:gd name="connsiteY17" fmla="*/ 92823 h 200496"/>
                <a:gd name="connsiteX18" fmla="*/ 94868 w 234556"/>
                <a:gd name="connsiteY18" fmla="*/ 91339 h 200496"/>
                <a:gd name="connsiteX19" fmla="*/ 141245 w 234556"/>
                <a:gd name="connsiteY19" fmla="*/ 12814 h 200496"/>
                <a:gd name="connsiteX20" fmla="*/ 146370 w 234556"/>
                <a:gd name="connsiteY20" fmla="*/ 8931 h 200496"/>
                <a:gd name="connsiteX21" fmla="*/ 148489 w 234556"/>
                <a:gd name="connsiteY21" fmla="*/ 8655 h 200496"/>
                <a:gd name="connsiteX22" fmla="*/ 156967 w 234556"/>
                <a:gd name="connsiteY22" fmla="*/ 17219 h 200496"/>
                <a:gd name="connsiteX23" fmla="*/ 155944 w 234556"/>
                <a:gd name="connsiteY23" fmla="*/ 21223 h 200496"/>
                <a:gd name="connsiteX24" fmla="*/ 117420 w 234556"/>
                <a:gd name="connsiteY24" fmla="*/ 86502 h 200496"/>
                <a:gd name="connsiteX25" fmla="*/ 119610 w 234556"/>
                <a:gd name="connsiteY25" fmla="*/ 95389 h 200496"/>
                <a:gd name="connsiteX26" fmla="*/ 127538 w 234556"/>
                <a:gd name="connsiteY26" fmla="*/ 94424 h 200496"/>
                <a:gd name="connsiteX27" fmla="*/ 182781 w 234556"/>
                <a:gd name="connsiteY27" fmla="*/ 36449 h 200496"/>
                <a:gd name="connsiteX28" fmla="*/ 188472 w 234556"/>
                <a:gd name="connsiteY28" fmla="*/ 34322 h 200496"/>
                <a:gd name="connsiteX29" fmla="*/ 194870 w 234556"/>
                <a:gd name="connsiteY29" fmla="*/ 37269 h 200496"/>
                <a:gd name="connsiteX30" fmla="*/ 194870 w 234556"/>
                <a:gd name="connsiteY30" fmla="*/ 48202 h 200496"/>
                <a:gd name="connsiteX31" fmla="*/ 143126 w 234556"/>
                <a:gd name="connsiteY31" fmla="*/ 102134 h 200496"/>
                <a:gd name="connsiteX32" fmla="*/ 143009 w 234556"/>
                <a:gd name="connsiteY32" fmla="*/ 102237 h 200496"/>
                <a:gd name="connsiteX33" fmla="*/ 141525 w 234556"/>
                <a:gd name="connsiteY33" fmla="*/ 110745 h 200496"/>
                <a:gd name="connsiteX34" fmla="*/ 150493 w 234556"/>
                <a:gd name="connsiteY34" fmla="*/ 112886 h 200496"/>
                <a:gd name="connsiteX35" fmla="*/ 151220 w 234556"/>
                <a:gd name="connsiteY35" fmla="*/ 112368 h 200496"/>
                <a:gd name="connsiteX36" fmla="*/ 211166 w 234556"/>
                <a:gd name="connsiteY36" fmla="*/ 74024 h 200496"/>
                <a:gd name="connsiteX37" fmla="*/ 222815 w 234556"/>
                <a:gd name="connsiteY37" fmla="*/ 76592 h 200496"/>
                <a:gd name="connsiteX38" fmla="*/ 223937 w 234556"/>
                <a:gd name="connsiteY38" fmla="*/ 82938 h 200496"/>
                <a:gd name="connsiteX39" fmla="*/ 221694 w 234556"/>
                <a:gd name="connsiteY39" fmla="*/ 87072 h 200496"/>
                <a:gd name="connsiteX40" fmla="*/ 220183 w 234556"/>
                <a:gd name="connsiteY40" fmla="*/ 88267 h 200496"/>
                <a:gd name="connsiteX41" fmla="*/ 151488 w 234556"/>
                <a:gd name="connsiteY41" fmla="*/ 131938 h 200496"/>
                <a:gd name="connsiteX42" fmla="*/ 149386 w 234556"/>
                <a:gd name="connsiteY42" fmla="*/ 140847 h 200496"/>
                <a:gd name="connsiteX43" fmla="*/ 156829 w 234556"/>
                <a:gd name="connsiteY43" fmla="*/ 143618 h 200496"/>
                <a:gd name="connsiteX44" fmla="*/ 214566 w 234556"/>
                <a:gd name="connsiteY44" fmla="*/ 125864 h 200496"/>
                <a:gd name="connsiteX45" fmla="*/ 217465 w 234556"/>
                <a:gd name="connsiteY45" fmla="*/ 125324 h 200496"/>
                <a:gd name="connsiteX46" fmla="*/ 225840 w 234556"/>
                <a:gd name="connsiteY46" fmla="*/ 132547 h 200496"/>
                <a:gd name="connsiteX47" fmla="*/ 224369 w 234556"/>
                <a:gd name="connsiteY47" fmla="*/ 138708 h 200496"/>
                <a:gd name="connsiteX48" fmla="*/ 220516 w 234556"/>
                <a:gd name="connsiteY48" fmla="*/ 141698 h 200496"/>
                <a:gd name="connsiteX49" fmla="*/ 219342 w 234556"/>
                <a:gd name="connsiteY49" fmla="*/ 142056 h 200496"/>
                <a:gd name="connsiteX50" fmla="*/ 157834 w 234556"/>
                <a:gd name="connsiteY50" fmla="*/ 160954 h 200496"/>
                <a:gd name="connsiteX51" fmla="*/ 155181 w 234556"/>
                <a:gd name="connsiteY51" fmla="*/ 162559 h 200496"/>
                <a:gd name="connsiteX52" fmla="*/ 153088 w 234556"/>
                <a:gd name="connsiteY52" fmla="*/ 164677 h 200496"/>
                <a:gd name="connsiteX53" fmla="*/ 140309 w 234556"/>
                <a:gd name="connsiteY53" fmla="*/ 176482 h 200496"/>
                <a:gd name="connsiteX54" fmla="*/ 140309 w 234556"/>
                <a:gd name="connsiteY54" fmla="*/ 176516 h 200496"/>
                <a:gd name="connsiteX55" fmla="*/ 157959 w 234556"/>
                <a:gd name="connsiteY55" fmla="*/ 171973 h 200496"/>
                <a:gd name="connsiteX56" fmla="*/ 159172 w 234556"/>
                <a:gd name="connsiteY56" fmla="*/ 170778 h 200496"/>
                <a:gd name="connsiteX57" fmla="*/ 160898 w 234556"/>
                <a:gd name="connsiteY57" fmla="*/ 169052 h 200496"/>
                <a:gd name="connsiteX58" fmla="*/ 221612 w 234556"/>
                <a:gd name="connsiteY58" fmla="*/ 150396 h 200496"/>
                <a:gd name="connsiteX59" fmla="*/ 223579 w 234556"/>
                <a:gd name="connsiteY59" fmla="*/ 149775 h 200496"/>
                <a:gd name="connsiteX60" fmla="*/ 231863 w 234556"/>
                <a:gd name="connsiteY60" fmla="*/ 143053 h 200496"/>
                <a:gd name="connsiteX61" fmla="*/ 234257 w 234556"/>
                <a:gd name="connsiteY61" fmla="*/ 137047 h 200496"/>
                <a:gd name="connsiteX62" fmla="*/ 220561 w 234556"/>
                <a:gd name="connsiteY62" fmla="*/ 117008 h 200496"/>
                <a:gd name="connsiteX63" fmla="*/ 217431 w 234556"/>
                <a:gd name="connsiteY63" fmla="*/ 116712 h 200496"/>
                <a:gd name="connsiteX64" fmla="*/ 211757 w 234556"/>
                <a:gd name="connsiteY64" fmla="*/ 117709 h 200496"/>
                <a:gd name="connsiteX65" fmla="*/ 169846 w 234556"/>
                <a:gd name="connsiteY65" fmla="*/ 130597 h 200496"/>
                <a:gd name="connsiteX66" fmla="*/ 169794 w 234556"/>
                <a:gd name="connsiteY66" fmla="*/ 130565 h 200496"/>
                <a:gd name="connsiteX67" fmla="*/ 169811 w 234556"/>
                <a:gd name="connsiteY67" fmla="*/ 130519 h 200496"/>
                <a:gd name="connsiteX68" fmla="*/ 224796 w 234556"/>
                <a:gd name="connsiteY68" fmla="*/ 95597 h 200496"/>
                <a:gd name="connsiteX69" fmla="*/ 227781 w 234556"/>
                <a:gd name="connsiteY69" fmla="*/ 93220 h 200496"/>
                <a:gd name="connsiteX70" fmla="*/ 232363 w 234556"/>
                <a:gd name="connsiteY70" fmla="*/ 84785 h 200496"/>
                <a:gd name="connsiteX71" fmla="*/ 219362 w 234556"/>
                <a:gd name="connsiteY71" fmla="*/ 64534 h 200496"/>
                <a:gd name="connsiteX72" fmla="*/ 215645 w 234556"/>
                <a:gd name="connsiteY72" fmla="*/ 64144 h 200496"/>
                <a:gd name="connsiteX73" fmla="*/ 206545 w 234556"/>
                <a:gd name="connsiteY73" fmla="*/ 66763 h 200496"/>
                <a:gd name="connsiteX74" fmla="*/ 161540 w 234556"/>
                <a:gd name="connsiteY74" fmla="*/ 95554 h 200496"/>
                <a:gd name="connsiteX75" fmla="*/ 161480 w 234556"/>
                <a:gd name="connsiteY75" fmla="*/ 95542 h 200496"/>
                <a:gd name="connsiteX76" fmla="*/ 161484 w 234556"/>
                <a:gd name="connsiteY76" fmla="*/ 95489 h 200496"/>
                <a:gd name="connsiteX77" fmla="*/ 201096 w 234556"/>
                <a:gd name="connsiteY77" fmla="*/ 54186 h 200496"/>
                <a:gd name="connsiteX78" fmla="*/ 201282 w 234556"/>
                <a:gd name="connsiteY78" fmla="*/ 53992 h 200496"/>
                <a:gd name="connsiteX79" fmla="*/ 201540 w 234556"/>
                <a:gd name="connsiteY79" fmla="*/ 53690 h 200496"/>
                <a:gd name="connsiteX80" fmla="*/ 205324 w 234556"/>
                <a:gd name="connsiteY80" fmla="*/ 39711 h 200496"/>
                <a:gd name="connsiteX81" fmla="*/ 188472 w 234556"/>
                <a:gd name="connsiteY81" fmla="*/ 25693 h 200496"/>
                <a:gd name="connsiteX82" fmla="*/ 177189 w 234556"/>
                <a:gd name="connsiteY82" fmla="*/ 29878 h 200496"/>
                <a:gd name="connsiteX83" fmla="*/ 174557 w 234556"/>
                <a:gd name="connsiteY83" fmla="*/ 32570 h 200496"/>
                <a:gd name="connsiteX84" fmla="*/ 134613 w 234556"/>
                <a:gd name="connsiteY84" fmla="*/ 74456 h 200496"/>
                <a:gd name="connsiteX85" fmla="*/ 134553 w 234556"/>
                <a:gd name="connsiteY85" fmla="*/ 74465 h 200496"/>
                <a:gd name="connsiteX86" fmla="*/ 134544 w 234556"/>
                <a:gd name="connsiteY86" fmla="*/ 74404 h 200496"/>
                <a:gd name="connsiteX87" fmla="*/ 163357 w 234556"/>
                <a:gd name="connsiteY87" fmla="*/ 25581 h 200496"/>
                <a:gd name="connsiteX88" fmla="*/ 163413 w 234556"/>
                <a:gd name="connsiteY88" fmla="*/ 25486 h 200496"/>
                <a:gd name="connsiteX89" fmla="*/ 163469 w 234556"/>
                <a:gd name="connsiteY89" fmla="*/ 25391 h 200496"/>
                <a:gd name="connsiteX90" fmla="*/ 156681 w 234556"/>
                <a:gd name="connsiteY90" fmla="*/ 2113 h 200496"/>
                <a:gd name="connsiteX91" fmla="*/ 148472 w 234556"/>
                <a:gd name="connsiteY91" fmla="*/ 0 h 200496"/>
                <a:gd name="connsiteX92" fmla="*/ 144127 w 234556"/>
                <a:gd name="connsiteY92" fmla="*/ 570 h 200496"/>
                <a:gd name="connsiteX93" fmla="*/ 136447 w 234556"/>
                <a:gd name="connsiteY93" fmla="*/ 4992 h 200496"/>
                <a:gd name="connsiteX94" fmla="*/ 133781 w 234556"/>
                <a:gd name="connsiteY94" fmla="*/ 8444 h 200496"/>
                <a:gd name="connsiteX95" fmla="*/ 87581 w 234556"/>
                <a:gd name="connsiteY95" fmla="*/ 86662 h 200496"/>
                <a:gd name="connsiteX96" fmla="*/ 67242 w 234556"/>
                <a:gd name="connsiteY96" fmla="*/ 101763 h 200496"/>
                <a:gd name="connsiteX97" fmla="*/ 67183 w 234556"/>
                <a:gd name="connsiteY97" fmla="*/ 101747 h 200496"/>
                <a:gd name="connsiteX98" fmla="*/ 67177 w 234556"/>
                <a:gd name="connsiteY98" fmla="*/ 101719 h 200496"/>
                <a:gd name="connsiteX99" fmla="*/ 57073 w 234556"/>
                <a:gd name="connsiteY99" fmla="*/ 37191 h 200496"/>
                <a:gd name="connsiteX100" fmla="*/ 43314 w 234556"/>
                <a:gd name="connsiteY100" fmla="*/ 29567 h 200496"/>
                <a:gd name="connsiteX101" fmla="*/ 34685 w 234556"/>
                <a:gd name="connsiteY101" fmla="*/ 32117 h 200496"/>
                <a:gd name="connsiteX102" fmla="*/ 31940 w 234556"/>
                <a:gd name="connsiteY102" fmla="*/ 34313 h 200496"/>
                <a:gd name="connsiteX103" fmla="*/ 29619 w 234556"/>
                <a:gd name="connsiteY103" fmla="*/ 54203 h 200496"/>
                <a:gd name="connsiteX104" fmla="*/ 28856 w 234556"/>
                <a:gd name="connsiteY104" fmla="*/ 94199 h 200496"/>
                <a:gd name="connsiteX105" fmla="*/ 28424 w 234556"/>
                <a:gd name="connsiteY105" fmla="*/ 96935 h 200496"/>
                <a:gd name="connsiteX106" fmla="*/ 27531 w 234556"/>
                <a:gd name="connsiteY106" fmla="*/ 166869 h 20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34556" h="200496">
                  <a:moveTo>
                    <a:pt x="0" y="194391"/>
                  </a:moveTo>
                  <a:lnTo>
                    <a:pt x="6105" y="200496"/>
                  </a:lnTo>
                  <a:lnTo>
                    <a:pt x="34538" y="172059"/>
                  </a:lnTo>
                  <a:cubicBezTo>
                    <a:pt x="36219" y="170368"/>
                    <a:pt x="36834" y="167890"/>
                    <a:pt x="36139" y="165609"/>
                  </a:cubicBezTo>
                  <a:cubicBezTo>
                    <a:pt x="29235" y="142669"/>
                    <a:pt x="33308" y="119116"/>
                    <a:pt x="36924" y="98337"/>
                  </a:cubicBezTo>
                  <a:lnTo>
                    <a:pt x="37355" y="95679"/>
                  </a:lnTo>
                  <a:cubicBezTo>
                    <a:pt x="40660" y="76574"/>
                    <a:pt x="43516" y="60076"/>
                    <a:pt x="36971" y="49695"/>
                  </a:cubicBezTo>
                  <a:cubicBezTo>
                    <a:pt x="35128" y="46734"/>
                    <a:pt x="35569" y="42892"/>
                    <a:pt x="38037" y="40427"/>
                  </a:cubicBezTo>
                  <a:cubicBezTo>
                    <a:pt x="38449" y="40020"/>
                    <a:pt x="38905" y="39659"/>
                    <a:pt x="39396" y="39353"/>
                  </a:cubicBezTo>
                  <a:cubicBezTo>
                    <a:pt x="40564" y="38601"/>
                    <a:pt x="41924" y="38202"/>
                    <a:pt x="43314" y="38205"/>
                  </a:cubicBezTo>
                  <a:cubicBezTo>
                    <a:pt x="43913" y="38206"/>
                    <a:pt x="44510" y="38279"/>
                    <a:pt x="45091" y="38425"/>
                  </a:cubicBezTo>
                  <a:cubicBezTo>
                    <a:pt x="47022" y="38877"/>
                    <a:pt x="48696" y="40074"/>
                    <a:pt x="49747" y="41756"/>
                  </a:cubicBezTo>
                  <a:cubicBezTo>
                    <a:pt x="58747" y="56236"/>
                    <a:pt x="62362" y="80155"/>
                    <a:pt x="58557" y="102850"/>
                  </a:cubicBezTo>
                  <a:lnTo>
                    <a:pt x="58311" y="104627"/>
                  </a:lnTo>
                  <a:cubicBezTo>
                    <a:pt x="57662" y="108138"/>
                    <a:pt x="59979" y="111510"/>
                    <a:pt x="63488" y="112165"/>
                  </a:cubicBezTo>
                  <a:cubicBezTo>
                    <a:pt x="63887" y="112241"/>
                    <a:pt x="64291" y="112278"/>
                    <a:pt x="64696" y="112277"/>
                  </a:cubicBezTo>
                  <a:cubicBezTo>
                    <a:pt x="65855" y="112278"/>
                    <a:pt x="66992" y="111967"/>
                    <a:pt x="67988" y="111375"/>
                  </a:cubicBezTo>
                  <a:cubicBezTo>
                    <a:pt x="77173" y="106100"/>
                    <a:pt x="85782" y="99883"/>
                    <a:pt x="93677" y="92823"/>
                  </a:cubicBezTo>
                  <a:cubicBezTo>
                    <a:pt x="94130" y="92375"/>
                    <a:pt x="94529" y="91878"/>
                    <a:pt x="94868" y="91339"/>
                  </a:cubicBezTo>
                  <a:lnTo>
                    <a:pt x="141245" y="12814"/>
                  </a:lnTo>
                  <a:cubicBezTo>
                    <a:pt x="142371" y="10891"/>
                    <a:pt x="144215" y="9495"/>
                    <a:pt x="146370" y="8931"/>
                  </a:cubicBezTo>
                  <a:cubicBezTo>
                    <a:pt x="147062" y="8747"/>
                    <a:pt x="147774" y="8654"/>
                    <a:pt x="148489" y="8655"/>
                  </a:cubicBezTo>
                  <a:cubicBezTo>
                    <a:pt x="153195" y="8679"/>
                    <a:pt x="156991" y="12513"/>
                    <a:pt x="156967" y="17219"/>
                  </a:cubicBezTo>
                  <a:cubicBezTo>
                    <a:pt x="156960" y="18618"/>
                    <a:pt x="156608" y="19993"/>
                    <a:pt x="155944" y="21223"/>
                  </a:cubicBezTo>
                  <a:lnTo>
                    <a:pt x="117420" y="86502"/>
                  </a:lnTo>
                  <a:cubicBezTo>
                    <a:pt x="115571" y="89561"/>
                    <a:pt x="116551" y="93539"/>
                    <a:pt x="119610" y="95389"/>
                  </a:cubicBezTo>
                  <a:cubicBezTo>
                    <a:pt x="122160" y="96930"/>
                    <a:pt x="125432" y="96532"/>
                    <a:pt x="127538" y="94424"/>
                  </a:cubicBezTo>
                  <a:lnTo>
                    <a:pt x="182781" y="36449"/>
                  </a:lnTo>
                  <a:cubicBezTo>
                    <a:pt x="184364" y="35085"/>
                    <a:pt x="186382" y="34331"/>
                    <a:pt x="188472" y="34322"/>
                  </a:cubicBezTo>
                  <a:cubicBezTo>
                    <a:pt x="190934" y="34313"/>
                    <a:pt x="193276" y="35392"/>
                    <a:pt x="194870" y="37269"/>
                  </a:cubicBezTo>
                  <a:cubicBezTo>
                    <a:pt x="197550" y="40421"/>
                    <a:pt x="197550" y="45050"/>
                    <a:pt x="194870" y="48202"/>
                  </a:cubicBezTo>
                  <a:lnTo>
                    <a:pt x="143126" y="102134"/>
                  </a:lnTo>
                  <a:lnTo>
                    <a:pt x="143009" y="102237"/>
                  </a:lnTo>
                  <a:cubicBezTo>
                    <a:pt x="140519" y="104339"/>
                    <a:pt x="139893" y="107924"/>
                    <a:pt x="141525" y="110745"/>
                  </a:cubicBezTo>
                  <a:cubicBezTo>
                    <a:pt x="143410" y="113813"/>
                    <a:pt x="147425" y="114771"/>
                    <a:pt x="150493" y="112886"/>
                  </a:cubicBezTo>
                  <a:cubicBezTo>
                    <a:pt x="150747" y="112730"/>
                    <a:pt x="150990" y="112557"/>
                    <a:pt x="151220" y="112368"/>
                  </a:cubicBezTo>
                  <a:lnTo>
                    <a:pt x="211166" y="74024"/>
                  </a:lnTo>
                  <a:cubicBezTo>
                    <a:pt x="215102" y="71574"/>
                    <a:pt x="220274" y="72714"/>
                    <a:pt x="222815" y="76592"/>
                  </a:cubicBezTo>
                  <a:cubicBezTo>
                    <a:pt x="223995" y="78483"/>
                    <a:pt x="224397" y="80757"/>
                    <a:pt x="223937" y="82938"/>
                  </a:cubicBezTo>
                  <a:cubicBezTo>
                    <a:pt x="223608" y="84505"/>
                    <a:pt x="222827" y="85942"/>
                    <a:pt x="221694" y="87072"/>
                  </a:cubicBezTo>
                  <a:cubicBezTo>
                    <a:pt x="221238" y="87526"/>
                    <a:pt x="220731" y="87927"/>
                    <a:pt x="220183" y="88267"/>
                  </a:cubicBezTo>
                  <a:lnTo>
                    <a:pt x="151488" y="131938"/>
                  </a:lnTo>
                  <a:cubicBezTo>
                    <a:pt x="148447" y="133818"/>
                    <a:pt x="147507" y="137806"/>
                    <a:pt x="149386" y="140847"/>
                  </a:cubicBezTo>
                  <a:cubicBezTo>
                    <a:pt x="150942" y="143363"/>
                    <a:pt x="154006" y="144504"/>
                    <a:pt x="156829" y="143618"/>
                  </a:cubicBezTo>
                  <a:lnTo>
                    <a:pt x="214566" y="125864"/>
                  </a:lnTo>
                  <a:cubicBezTo>
                    <a:pt x="215491" y="125506"/>
                    <a:pt x="216474" y="125323"/>
                    <a:pt x="217465" y="125324"/>
                  </a:cubicBezTo>
                  <a:cubicBezTo>
                    <a:pt x="221653" y="125346"/>
                    <a:pt x="225203" y="128408"/>
                    <a:pt x="225840" y="132547"/>
                  </a:cubicBezTo>
                  <a:cubicBezTo>
                    <a:pt x="226175" y="134714"/>
                    <a:pt x="225646" y="136926"/>
                    <a:pt x="224369" y="138708"/>
                  </a:cubicBezTo>
                  <a:cubicBezTo>
                    <a:pt x="223405" y="140060"/>
                    <a:pt x="222065" y="141100"/>
                    <a:pt x="220516" y="141698"/>
                  </a:cubicBezTo>
                  <a:cubicBezTo>
                    <a:pt x="220133" y="141844"/>
                    <a:pt x="219741" y="141964"/>
                    <a:pt x="219342" y="142056"/>
                  </a:cubicBezTo>
                  <a:lnTo>
                    <a:pt x="157834" y="160954"/>
                  </a:lnTo>
                  <a:cubicBezTo>
                    <a:pt x="156832" y="161264"/>
                    <a:pt x="155921" y="161815"/>
                    <a:pt x="155181" y="162559"/>
                  </a:cubicBezTo>
                  <a:lnTo>
                    <a:pt x="153088" y="164677"/>
                  </a:lnTo>
                  <a:cubicBezTo>
                    <a:pt x="149140" y="168625"/>
                    <a:pt x="144822" y="172620"/>
                    <a:pt x="140309" y="176482"/>
                  </a:cubicBezTo>
                  <a:cubicBezTo>
                    <a:pt x="140309" y="176482"/>
                    <a:pt x="140309" y="176525"/>
                    <a:pt x="140309" y="176516"/>
                  </a:cubicBezTo>
                  <a:lnTo>
                    <a:pt x="157959" y="171973"/>
                  </a:lnTo>
                  <a:cubicBezTo>
                    <a:pt x="158391" y="171567"/>
                    <a:pt x="158822" y="171132"/>
                    <a:pt x="159172" y="170778"/>
                  </a:cubicBezTo>
                  <a:lnTo>
                    <a:pt x="160898" y="169052"/>
                  </a:lnTo>
                  <a:lnTo>
                    <a:pt x="221612" y="150396"/>
                  </a:lnTo>
                  <a:cubicBezTo>
                    <a:pt x="222279" y="150229"/>
                    <a:pt x="222937" y="150022"/>
                    <a:pt x="223579" y="149775"/>
                  </a:cubicBezTo>
                  <a:cubicBezTo>
                    <a:pt x="226981" y="148465"/>
                    <a:pt x="229881" y="146112"/>
                    <a:pt x="231863" y="143053"/>
                  </a:cubicBezTo>
                  <a:cubicBezTo>
                    <a:pt x="233066" y="141237"/>
                    <a:pt x="233881" y="139192"/>
                    <a:pt x="234257" y="137047"/>
                  </a:cubicBezTo>
                  <a:cubicBezTo>
                    <a:pt x="236009" y="127731"/>
                    <a:pt x="229877" y="118759"/>
                    <a:pt x="220561" y="117008"/>
                  </a:cubicBezTo>
                  <a:cubicBezTo>
                    <a:pt x="219529" y="116814"/>
                    <a:pt x="218481" y="116715"/>
                    <a:pt x="217431" y="116712"/>
                  </a:cubicBezTo>
                  <a:cubicBezTo>
                    <a:pt x="215496" y="116711"/>
                    <a:pt x="213576" y="117048"/>
                    <a:pt x="211757" y="117709"/>
                  </a:cubicBezTo>
                  <a:lnTo>
                    <a:pt x="169846" y="130597"/>
                  </a:lnTo>
                  <a:cubicBezTo>
                    <a:pt x="169823" y="130602"/>
                    <a:pt x="169799" y="130588"/>
                    <a:pt x="169794" y="130565"/>
                  </a:cubicBezTo>
                  <a:cubicBezTo>
                    <a:pt x="169789" y="130547"/>
                    <a:pt x="169796" y="130529"/>
                    <a:pt x="169811" y="130519"/>
                  </a:cubicBezTo>
                  <a:lnTo>
                    <a:pt x="224796" y="95597"/>
                  </a:lnTo>
                  <a:cubicBezTo>
                    <a:pt x="225879" y="94921"/>
                    <a:pt x="226881" y="94124"/>
                    <a:pt x="227781" y="93220"/>
                  </a:cubicBezTo>
                  <a:cubicBezTo>
                    <a:pt x="230093" y="90911"/>
                    <a:pt x="231685" y="87981"/>
                    <a:pt x="232363" y="84785"/>
                  </a:cubicBezTo>
                  <a:cubicBezTo>
                    <a:pt x="234365" y="75603"/>
                    <a:pt x="228544" y="66536"/>
                    <a:pt x="219362" y="64534"/>
                  </a:cubicBezTo>
                  <a:cubicBezTo>
                    <a:pt x="218141" y="64268"/>
                    <a:pt x="216894" y="64137"/>
                    <a:pt x="215645" y="64144"/>
                  </a:cubicBezTo>
                  <a:cubicBezTo>
                    <a:pt x="212425" y="64142"/>
                    <a:pt x="209271" y="65050"/>
                    <a:pt x="206545" y="66763"/>
                  </a:cubicBezTo>
                  <a:lnTo>
                    <a:pt x="161540" y="95554"/>
                  </a:lnTo>
                  <a:cubicBezTo>
                    <a:pt x="161521" y="95567"/>
                    <a:pt x="161494" y="95562"/>
                    <a:pt x="161480" y="95542"/>
                  </a:cubicBezTo>
                  <a:cubicBezTo>
                    <a:pt x="161470" y="95526"/>
                    <a:pt x="161471" y="95504"/>
                    <a:pt x="161484" y="95489"/>
                  </a:cubicBezTo>
                  <a:lnTo>
                    <a:pt x="201096" y="54186"/>
                  </a:lnTo>
                  <a:lnTo>
                    <a:pt x="201282" y="53992"/>
                  </a:lnTo>
                  <a:lnTo>
                    <a:pt x="201540" y="53690"/>
                  </a:lnTo>
                  <a:cubicBezTo>
                    <a:pt x="204883" y="49859"/>
                    <a:pt x="206278" y="44705"/>
                    <a:pt x="205324" y="39711"/>
                  </a:cubicBezTo>
                  <a:cubicBezTo>
                    <a:pt x="203789" y="31605"/>
                    <a:pt x="196721" y="25727"/>
                    <a:pt x="188472" y="25693"/>
                  </a:cubicBezTo>
                  <a:cubicBezTo>
                    <a:pt x="184334" y="25706"/>
                    <a:pt x="180334" y="27189"/>
                    <a:pt x="177189" y="29878"/>
                  </a:cubicBezTo>
                  <a:lnTo>
                    <a:pt x="174557" y="32570"/>
                  </a:lnTo>
                  <a:lnTo>
                    <a:pt x="134613" y="74456"/>
                  </a:lnTo>
                  <a:cubicBezTo>
                    <a:pt x="134599" y="74475"/>
                    <a:pt x="134572" y="74479"/>
                    <a:pt x="134553" y="74465"/>
                  </a:cubicBezTo>
                  <a:cubicBezTo>
                    <a:pt x="134534" y="74450"/>
                    <a:pt x="134530" y="74423"/>
                    <a:pt x="134544" y="74404"/>
                  </a:cubicBezTo>
                  <a:lnTo>
                    <a:pt x="163357" y="25581"/>
                  </a:lnTo>
                  <a:lnTo>
                    <a:pt x="163413" y="25486"/>
                  </a:lnTo>
                  <a:lnTo>
                    <a:pt x="163469" y="25391"/>
                  </a:lnTo>
                  <a:cubicBezTo>
                    <a:pt x="168023" y="17088"/>
                    <a:pt x="164983" y="6666"/>
                    <a:pt x="156681" y="2113"/>
                  </a:cubicBezTo>
                  <a:cubicBezTo>
                    <a:pt x="154164" y="732"/>
                    <a:pt x="151342" y="6"/>
                    <a:pt x="148472" y="0"/>
                  </a:cubicBezTo>
                  <a:cubicBezTo>
                    <a:pt x="147005" y="-1"/>
                    <a:pt x="145544" y="191"/>
                    <a:pt x="144127" y="570"/>
                  </a:cubicBezTo>
                  <a:cubicBezTo>
                    <a:pt x="141221" y="1339"/>
                    <a:pt x="138571" y="2865"/>
                    <a:pt x="136447" y="4992"/>
                  </a:cubicBezTo>
                  <a:cubicBezTo>
                    <a:pt x="135411" y="6021"/>
                    <a:pt x="134515" y="7181"/>
                    <a:pt x="133781" y="8444"/>
                  </a:cubicBezTo>
                  <a:lnTo>
                    <a:pt x="87581" y="86662"/>
                  </a:lnTo>
                  <a:cubicBezTo>
                    <a:pt x="81258" y="92283"/>
                    <a:pt x="74452" y="97336"/>
                    <a:pt x="67242" y="101763"/>
                  </a:cubicBezTo>
                  <a:cubicBezTo>
                    <a:pt x="67221" y="101775"/>
                    <a:pt x="67195" y="101768"/>
                    <a:pt x="67183" y="101747"/>
                  </a:cubicBezTo>
                  <a:cubicBezTo>
                    <a:pt x="67178" y="101739"/>
                    <a:pt x="67176" y="101729"/>
                    <a:pt x="67177" y="101719"/>
                  </a:cubicBezTo>
                  <a:cubicBezTo>
                    <a:pt x="70707" y="77524"/>
                    <a:pt x="66905" y="53000"/>
                    <a:pt x="57073" y="37191"/>
                  </a:cubicBezTo>
                  <a:cubicBezTo>
                    <a:pt x="54098" y="32457"/>
                    <a:pt x="48904" y="29580"/>
                    <a:pt x="43314" y="29567"/>
                  </a:cubicBezTo>
                  <a:cubicBezTo>
                    <a:pt x="40250" y="29559"/>
                    <a:pt x="37251" y="30445"/>
                    <a:pt x="34685" y="32117"/>
                  </a:cubicBezTo>
                  <a:cubicBezTo>
                    <a:pt x="33692" y="32746"/>
                    <a:pt x="32771" y="33482"/>
                    <a:pt x="31940" y="34313"/>
                  </a:cubicBezTo>
                  <a:cubicBezTo>
                    <a:pt x="26637" y="39597"/>
                    <a:pt x="25675" y="47840"/>
                    <a:pt x="29619" y="54203"/>
                  </a:cubicBezTo>
                  <a:cubicBezTo>
                    <a:pt x="34447" y="61866"/>
                    <a:pt x="31729" y="77571"/>
                    <a:pt x="28856" y="94199"/>
                  </a:cubicBezTo>
                  <a:lnTo>
                    <a:pt x="28424" y="96935"/>
                  </a:lnTo>
                  <a:cubicBezTo>
                    <a:pt x="24722" y="118218"/>
                    <a:pt x="20520" y="142384"/>
                    <a:pt x="27531" y="166869"/>
                  </a:cubicBezTo>
                  <a:close/>
                </a:path>
              </a:pathLst>
            </a:custGeom>
            <a:solidFill>
              <a:schemeClr val="accent2"/>
            </a:solidFill>
            <a:ln w="4266" cap="flat">
              <a:noFill/>
              <a:prstDash val="solid"/>
              <a:miter/>
            </a:ln>
          </p:spPr>
          <p:txBody>
            <a:bodyPr rtlCol="0" anchor="ctr"/>
            <a:lstStyle/>
            <a:p>
              <a:endParaRPr lang="en-GB"/>
            </a:p>
          </p:txBody>
        </p:sp>
        <p:sp>
          <p:nvSpPr>
            <p:cNvPr id="194" name="Freeform: Shape 193">
              <a:extLst>
                <a:ext uri="{FF2B5EF4-FFF2-40B4-BE49-F238E27FC236}">
                  <a16:creationId xmlns:a16="http://schemas.microsoft.com/office/drawing/2014/main" id="{5CB8DF45-E54A-8A7C-8946-0DE266B9B85D}"/>
                </a:ext>
              </a:extLst>
            </p:cNvPr>
            <p:cNvSpPr/>
            <p:nvPr/>
          </p:nvSpPr>
          <p:spPr>
            <a:xfrm>
              <a:off x="8642078" y="1560081"/>
              <a:ext cx="257588" cy="218622"/>
            </a:xfrm>
            <a:custGeom>
              <a:avLst/>
              <a:gdLst>
                <a:gd name="connsiteX0" fmla="*/ 241614 w 257588"/>
                <a:gd name="connsiteY0" fmla="*/ 133647 h 218622"/>
                <a:gd name="connsiteX1" fmla="*/ 241881 w 257588"/>
                <a:gd name="connsiteY1" fmla="*/ 133647 h 218622"/>
                <a:gd name="connsiteX2" fmla="*/ 256119 w 257588"/>
                <a:gd name="connsiteY2" fmla="*/ 123637 h 218622"/>
                <a:gd name="connsiteX3" fmla="*/ 247350 w 257588"/>
                <a:gd name="connsiteY3" fmla="*/ 100985 h 218622"/>
                <a:gd name="connsiteX4" fmla="*/ 241614 w 257588"/>
                <a:gd name="connsiteY4" fmla="*/ 99562 h 218622"/>
                <a:gd name="connsiteX5" fmla="*/ 241182 w 257588"/>
                <a:gd name="connsiteY5" fmla="*/ 99528 h 218622"/>
                <a:gd name="connsiteX6" fmla="*/ 240751 w 257588"/>
                <a:gd name="connsiteY6" fmla="*/ 99528 h 218622"/>
                <a:gd name="connsiteX7" fmla="*/ 180024 w 257588"/>
                <a:gd name="connsiteY7" fmla="*/ 100969 h 218622"/>
                <a:gd name="connsiteX8" fmla="*/ 179981 w 257588"/>
                <a:gd name="connsiteY8" fmla="*/ 100926 h 218622"/>
                <a:gd name="connsiteX9" fmla="*/ 180024 w 257588"/>
                <a:gd name="connsiteY9" fmla="*/ 100882 h 218622"/>
                <a:gd name="connsiteX10" fmla="*/ 234922 w 257588"/>
                <a:gd name="connsiteY10" fmla="*/ 86735 h 218622"/>
                <a:gd name="connsiteX11" fmla="*/ 235025 w 257588"/>
                <a:gd name="connsiteY11" fmla="*/ 86709 h 218622"/>
                <a:gd name="connsiteX12" fmla="*/ 235133 w 257588"/>
                <a:gd name="connsiteY12" fmla="*/ 86675 h 218622"/>
                <a:gd name="connsiteX13" fmla="*/ 246903 w 257588"/>
                <a:gd name="connsiteY13" fmla="*/ 65559 h 218622"/>
                <a:gd name="connsiteX14" fmla="*/ 226116 w 257588"/>
                <a:gd name="connsiteY14" fmla="*/ 53699 h 218622"/>
                <a:gd name="connsiteX15" fmla="*/ 138104 w 257588"/>
                <a:gd name="connsiteY15" fmla="*/ 76350 h 218622"/>
                <a:gd name="connsiteX16" fmla="*/ 113041 w 257588"/>
                <a:gd name="connsiteY16" fmla="*/ 72653 h 218622"/>
                <a:gd name="connsiteX17" fmla="*/ 113027 w 257588"/>
                <a:gd name="connsiteY17" fmla="*/ 72593 h 218622"/>
                <a:gd name="connsiteX18" fmla="*/ 113041 w 257588"/>
                <a:gd name="connsiteY18" fmla="*/ 72579 h 218622"/>
                <a:gd name="connsiteX19" fmla="*/ 151526 w 257588"/>
                <a:gd name="connsiteY19" fmla="*/ 19804 h 218622"/>
                <a:gd name="connsiteX20" fmla="*/ 149537 w 257588"/>
                <a:gd name="connsiteY20" fmla="*/ 7676 h 218622"/>
                <a:gd name="connsiteX21" fmla="*/ 139282 w 257588"/>
                <a:gd name="connsiteY21" fmla="*/ 384 h 218622"/>
                <a:gd name="connsiteX22" fmla="*/ 135783 w 257588"/>
                <a:gd name="connsiteY22" fmla="*/ 0 h 218622"/>
                <a:gd name="connsiteX23" fmla="*/ 120082 w 257588"/>
                <a:gd name="connsiteY23" fmla="*/ 12422 h 218622"/>
                <a:gd name="connsiteX24" fmla="*/ 91261 w 257588"/>
                <a:gd name="connsiteY24" fmla="*/ 40160 h 218622"/>
                <a:gd name="connsiteX25" fmla="*/ 89009 w 257588"/>
                <a:gd name="connsiteY25" fmla="*/ 41778 h 218622"/>
                <a:gd name="connsiteX26" fmla="*/ 38926 w 257588"/>
                <a:gd name="connsiteY26" fmla="*/ 90601 h 218622"/>
                <a:gd name="connsiteX27" fmla="*/ 0 w 257588"/>
                <a:gd name="connsiteY27" fmla="*/ 90601 h 218622"/>
                <a:gd name="connsiteX28" fmla="*/ 0 w 257588"/>
                <a:gd name="connsiteY28" fmla="*/ 99230 h 218622"/>
                <a:gd name="connsiteX29" fmla="*/ 40211 w 257588"/>
                <a:gd name="connsiteY29" fmla="*/ 99230 h 218622"/>
                <a:gd name="connsiteX30" fmla="*/ 45902 w 257588"/>
                <a:gd name="connsiteY30" fmla="*/ 95778 h 218622"/>
                <a:gd name="connsiteX31" fmla="*/ 94027 w 257588"/>
                <a:gd name="connsiteY31" fmla="*/ 48750 h 218622"/>
                <a:gd name="connsiteX32" fmla="*/ 96214 w 257588"/>
                <a:gd name="connsiteY32" fmla="*/ 47180 h 218622"/>
                <a:gd name="connsiteX33" fmla="*/ 128457 w 257588"/>
                <a:gd name="connsiteY33" fmla="*/ 14389 h 218622"/>
                <a:gd name="connsiteX34" fmla="*/ 137485 w 257588"/>
                <a:gd name="connsiteY34" fmla="*/ 8780 h 218622"/>
                <a:gd name="connsiteX35" fmla="*/ 137487 w 257588"/>
                <a:gd name="connsiteY35" fmla="*/ 8780 h 218622"/>
                <a:gd name="connsiteX36" fmla="*/ 142168 w 257588"/>
                <a:gd name="connsiteY36" fmla="*/ 12150 h 218622"/>
                <a:gd name="connsiteX37" fmla="*/ 143104 w 257588"/>
                <a:gd name="connsiteY37" fmla="*/ 17793 h 218622"/>
                <a:gd name="connsiteX38" fmla="*/ 105999 w 257588"/>
                <a:gd name="connsiteY38" fmla="*/ 67272 h 218622"/>
                <a:gd name="connsiteX39" fmla="*/ 104705 w 257588"/>
                <a:gd name="connsiteY39" fmla="*/ 68308 h 218622"/>
                <a:gd name="connsiteX40" fmla="*/ 103031 w 257588"/>
                <a:gd name="connsiteY40" fmla="*/ 77306 h 218622"/>
                <a:gd name="connsiteX41" fmla="*/ 106763 w 257588"/>
                <a:gd name="connsiteY41" fmla="*/ 79914 h 218622"/>
                <a:gd name="connsiteX42" fmla="*/ 138065 w 257588"/>
                <a:gd name="connsiteY42" fmla="*/ 84992 h 218622"/>
                <a:gd name="connsiteX43" fmla="*/ 139955 w 257588"/>
                <a:gd name="connsiteY43" fmla="*/ 84785 h 218622"/>
                <a:gd name="connsiteX44" fmla="*/ 228278 w 257588"/>
                <a:gd name="connsiteY44" fmla="*/ 62052 h 218622"/>
                <a:gd name="connsiteX45" fmla="*/ 238621 w 257588"/>
                <a:gd name="connsiteY45" fmla="*/ 68080 h 218622"/>
                <a:gd name="connsiteX46" fmla="*/ 232726 w 257588"/>
                <a:gd name="connsiteY46" fmla="*/ 78387 h 218622"/>
                <a:gd name="connsiteX47" fmla="*/ 159323 w 257588"/>
                <a:gd name="connsiteY47" fmla="*/ 97319 h 218622"/>
                <a:gd name="connsiteX48" fmla="*/ 154597 w 257588"/>
                <a:gd name="connsiteY48" fmla="*/ 105156 h 218622"/>
                <a:gd name="connsiteX49" fmla="*/ 160876 w 257588"/>
                <a:gd name="connsiteY49" fmla="*/ 110072 h 218622"/>
                <a:gd name="connsiteX50" fmla="*/ 240928 w 257588"/>
                <a:gd name="connsiteY50" fmla="*/ 108174 h 218622"/>
                <a:gd name="connsiteX51" fmla="*/ 248921 w 257588"/>
                <a:gd name="connsiteY51" fmla="*/ 117061 h 218622"/>
                <a:gd name="connsiteX52" fmla="*/ 241156 w 257588"/>
                <a:gd name="connsiteY52" fmla="*/ 125040 h 218622"/>
                <a:gd name="connsiteX53" fmla="*/ 166420 w 257588"/>
                <a:gd name="connsiteY53" fmla="*/ 126601 h 218622"/>
                <a:gd name="connsiteX54" fmla="*/ 166239 w 257588"/>
                <a:gd name="connsiteY54" fmla="*/ 126601 h 218622"/>
                <a:gd name="connsiteX55" fmla="*/ 159284 w 257588"/>
                <a:gd name="connsiteY55" fmla="*/ 131252 h 218622"/>
                <a:gd name="connsiteX56" fmla="*/ 163713 w 257588"/>
                <a:gd name="connsiteY56" fmla="*/ 139345 h 218622"/>
                <a:gd name="connsiteX57" fmla="*/ 164893 w 257588"/>
                <a:gd name="connsiteY57" fmla="*/ 139575 h 218622"/>
                <a:gd name="connsiteX58" fmla="*/ 234396 w 257588"/>
                <a:gd name="connsiteY58" fmla="*/ 154849 h 218622"/>
                <a:gd name="connsiteX59" fmla="*/ 240829 w 257588"/>
                <a:gd name="connsiteY59" fmla="*/ 164901 h 218622"/>
                <a:gd name="connsiteX60" fmla="*/ 237135 w 257588"/>
                <a:gd name="connsiteY60" fmla="*/ 170200 h 218622"/>
                <a:gd name="connsiteX61" fmla="*/ 232627 w 257588"/>
                <a:gd name="connsiteY61" fmla="*/ 171533 h 218622"/>
                <a:gd name="connsiteX62" fmla="*/ 230715 w 257588"/>
                <a:gd name="connsiteY62" fmla="*/ 171309 h 218622"/>
                <a:gd name="connsiteX63" fmla="*/ 151276 w 257588"/>
                <a:gd name="connsiteY63" fmla="*/ 153554 h 218622"/>
                <a:gd name="connsiteX64" fmla="*/ 143484 w 257588"/>
                <a:gd name="connsiteY64" fmla="*/ 158356 h 218622"/>
                <a:gd name="connsiteX65" fmla="*/ 146793 w 257588"/>
                <a:gd name="connsiteY65" fmla="*/ 165592 h 218622"/>
                <a:gd name="connsiteX66" fmla="*/ 200194 w 257588"/>
                <a:gd name="connsiteY66" fmla="*/ 193865 h 218622"/>
                <a:gd name="connsiteX67" fmla="*/ 204308 w 257588"/>
                <a:gd name="connsiteY67" fmla="*/ 205114 h 218622"/>
                <a:gd name="connsiteX68" fmla="*/ 202869 w 257588"/>
                <a:gd name="connsiteY68" fmla="*/ 207270 h 218622"/>
                <a:gd name="connsiteX69" fmla="*/ 198809 w 257588"/>
                <a:gd name="connsiteY69" fmla="*/ 209721 h 218622"/>
                <a:gd name="connsiteX70" fmla="*/ 193200 w 257588"/>
                <a:gd name="connsiteY70" fmla="*/ 209264 h 218622"/>
                <a:gd name="connsiteX71" fmla="*/ 192117 w 257588"/>
                <a:gd name="connsiteY71" fmla="*/ 208685 h 218622"/>
                <a:gd name="connsiteX72" fmla="*/ 135248 w 257588"/>
                <a:gd name="connsiteY72" fmla="*/ 178557 h 218622"/>
                <a:gd name="connsiteX73" fmla="*/ 132227 w 257588"/>
                <a:gd name="connsiteY73" fmla="*/ 177819 h 218622"/>
                <a:gd name="connsiteX74" fmla="*/ 129246 w 257588"/>
                <a:gd name="connsiteY74" fmla="*/ 177819 h 218622"/>
                <a:gd name="connsiteX75" fmla="*/ 129246 w 257588"/>
                <a:gd name="connsiteY75" fmla="*/ 177819 h 218622"/>
                <a:gd name="connsiteX76" fmla="*/ 51809 w 257588"/>
                <a:gd name="connsiteY76" fmla="*/ 154370 h 218622"/>
                <a:gd name="connsiteX77" fmla="*/ 46127 w 257588"/>
                <a:gd name="connsiteY77" fmla="*/ 151000 h 218622"/>
                <a:gd name="connsiteX78" fmla="*/ 0 w 257588"/>
                <a:gd name="connsiteY78" fmla="*/ 151000 h 218622"/>
                <a:gd name="connsiteX79" fmla="*/ 0 w 257588"/>
                <a:gd name="connsiteY79" fmla="*/ 159629 h 218622"/>
                <a:gd name="connsiteX80" fmla="*/ 44871 w 257588"/>
                <a:gd name="connsiteY80" fmla="*/ 159629 h 218622"/>
                <a:gd name="connsiteX81" fmla="*/ 129246 w 257588"/>
                <a:gd name="connsiteY81" fmla="*/ 186448 h 218622"/>
                <a:gd name="connsiteX82" fmla="*/ 131714 w 257588"/>
                <a:gd name="connsiteY82" fmla="*/ 186448 h 218622"/>
                <a:gd name="connsiteX83" fmla="*/ 187837 w 257588"/>
                <a:gd name="connsiteY83" fmla="*/ 216188 h 218622"/>
                <a:gd name="connsiteX84" fmla="*/ 189671 w 257588"/>
                <a:gd name="connsiteY84" fmla="*/ 217142 h 218622"/>
                <a:gd name="connsiteX85" fmla="*/ 198848 w 257588"/>
                <a:gd name="connsiteY85" fmla="*/ 218479 h 218622"/>
                <a:gd name="connsiteX86" fmla="*/ 210139 w 257588"/>
                <a:gd name="connsiteY86" fmla="*/ 212008 h 218622"/>
                <a:gd name="connsiteX87" fmla="*/ 212555 w 257588"/>
                <a:gd name="connsiteY87" fmla="*/ 195341 h 218622"/>
                <a:gd name="connsiteX88" fmla="*/ 204000 w 257588"/>
                <a:gd name="connsiteY88" fmla="*/ 186120 h 218622"/>
                <a:gd name="connsiteX89" fmla="*/ 165247 w 257588"/>
                <a:gd name="connsiteY89" fmla="*/ 165600 h 218622"/>
                <a:gd name="connsiteX90" fmla="*/ 165221 w 257588"/>
                <a:gd name="connsiteY90" fmla="*/ 165544 h 218622"/>
                <a:gd name="connsiteX91" fmla="*/ 165277 w 257588"/>
                <a:gd name="connsiteY91" fmla="*/ 165518 h 218622"/>
                <a:gd name="connsiteX92" fmla="*/ 228847 w 257588"/>
                <a:gd name="connsiteY92" fmla="*/ 179705 h 218622"/>
                <a:gd name="connsiteX93" fmla="*/ 232640 w 257588"/>
                <a:gd name="connsiteY93" fmla="*/ 180136 h 218622"/>
                <a:gd name="connsiteX94" fmla="*/ 241842 w 257588"/>
                <a:gd name="connsiteY94" fmla="*/ 177414 h 218622"/>
                <a:gd name="connsiteX95" fmla="*/ 246949 w 257588"/>
                <a:gd name="connsiteY95" fmla="*/ 153822 h 218622"/>
                <a:gd name="connsiteX96" fmla="*/ 236333 w 257588"/>
                <a:gd name="connsiteY96" fmla="*/ 146409 h 218622"/>
                <a:gd name="connsiteX97" fmla="*/ 184127 w 257588"/>
                <a:gd name="connsiteY97" fmla="*/ 134937 h 218622"/>
                <a:gd name="connsiteX98" fmla="*/ 184084 w 257588"/>
                <a:gd name="connsiteY98" fmla="*/ 134894 h 218622"/>
                <a:gd name="connsiteX99" fmla="*/ 184127 w 257588"/>
                <a:gd name="connsiteY99" fmla="*/ 134851 h 218622"/>
                <a:gd name="connsiteX100" fmla="*/ 241342 w 257588"/>
                <a:gd name="connsiteY100" fmla="*/ 133656 h 2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57588" h="218622">
                  <a:moveTo>
                    <a:pt x="241614" y="133647"/>
                  </a:moveTo>
                  <a:lnTo>
                    <a:pt x="241881" y="133647"/>
                  </a:lnTo>
                  <a:cubicBezTo>
                    <a:pt x="248118" y="133215"/>
                    <a:pt x="253601" y="129360"/>
                    <a:pt x="256119" y="123637"/>
                  </a:cubicBezTo>
                  <a:cubicBezTo>
                    <a:pt x="259953" y="114960"/>
                    <a:pt x="256026" y="104819"/>
                    <a:pt x="247350" y="100985"/>
                  </a:cubicBezTo>
                  <a:cubicBezTo>
                    <a:pt x="245534" y="100183"/>
                    <a:pt x="243594" y="99702"/>
                    <a:pt x="241614" y="99562"/>
                  </a:cubicBezTo>
                  <a:lnTo>
                    <a:pt x="241182" y="99528"/>
                  </a:lnTo>
                  <a:lnTo>
                    <a:pt x="240751" y="99528"/>
                  </a:lnTo>
                  <a:lnTo>
                    <a:pt x="180024" y="100969"/>
                  </a:lnTo>
                  <a:cubicBezTo>
                    <a:pt x="180000" y="100969"/>
                    <a:pt x="179981" y="100949"/>
                    <a:pt x="179981" y="100926"/>
                  </a:cubicBezTo>
                  <a:cubicBezTo>
                    <a:pt x="179981" y="100902"/>
                    <a:pt x="180000" y="100882"/>
                    <a:pt x="180024" y="100882"/>
                  </a:cubicBezTo>
                  <a:lnTo>
                    <a:pt x="234922" y="86735"/>
                  </a:lnTo>
                  <a:lnTo>
                    <a:pt x="235025" y="86709"/>
                  </a:lnTo>
                  <a:lnTo>
                    <a:pt x="235133" y="86675"/>
                  </a:lnTo>
                  <a:cubicBezTo>
                    <a:pt x="244215" y="84094"/>
                    <a:pt x="249484" y="74640"/>
                    <a:pt x="246903" y="65559"/>
                  </a:cubicBezTo>
                  <a:cubicBezTo>
                    <a:pt x="244359" y="56605"/>
                    <a:pt x="235119" y="51333"/>
                    <a:pt x="226116" y="53699"/>
                  </a:cubicBezTo>
                  <a:lnTo>
                    <a:pt x="138104" y="76350"/>
                  </a:lnTo>
                  <a:cubicBezTo>
                    <a:pt x="129657" y="75855"/>
                    <a:pt x="121271" y="74617"/>
                    <a:pt x="113041" y="72653"/>
                  </a:cubicBezTo>
                  <a:cubicBezTo>
                    <a:pt x="113020" y="72640"/>
                    <a:pt x="113014" y="72613"/>
                    <a:pt x="113027" y="72593"/>
                  </a:cubicBezTo>
                  <a:cubicBezTo>
                    <a:pt x="113030" y="72587"/>
                    <a:pt x="113035" y="72583"/>
                    <a:pt x="113041" y="72579"/>
                  </a:cubicBezTo>
                  <a:cubicBezTo>
                    <a:pt x="132646" y="57962"/>
                    <a:pt x="147298" y="37933"/>
                    <a:pt x="151526" y="19804"/>
                  </a:cubicBezTo>
                  <a:cubicBezTo>
                    <a:pt x="152482" y="15657"/>
                    <a:pt x="151768" y="11300"/>
                    <a:pt x="149537" y="7676"/>
                  </a:cubicBezTo>
                  <a:cubicBezTo>
                    <a:pt x="147267" y="3938"/>
                    <a:pt x="143558" y="1301"/>
                    <a:pt x="139282" y="384"/>
                  </a:cubicBezTo>
                  <a:cubicBezTo>
                    <a:pt x="138134" y="124"/>
                    <a:pt x="136960" y="-4"/>
                    <a:pt x="135783" y="0"/>
                  </a:cubicBezTo>
                  <a:cubicBezTo>
                    <a:pt x="128298" y="-13"/>
                    <a:pt x="121791" y="5134"/>
                    <a:pt x="120082" y="12422"/>
                  </a:cubicBezTo>
                  <a:cubicBezTo>
                    <a:pt x="118080" y="21253"/>
                    <a:pt x="105055" y="30435"/>
                    <a:pt x="91261" y="40160"/>
                  </a:cubicBezTo>
                  <a:lnTo>
                    <a:pt x="89009" y="41778"/>
                  </a:lnTo>
                  <a:cubicBezTo>
                    <a:pt x="71319" y="54212"/>
                    <a:pt x="51283" y="68329"/>
                    <a:pt x="38926" y="90601"/>
                  </a:cubicBezTo>
                  <a:lnTo>
                    <a:pt x="0" y="90601"/>
                  </a:lnTo>
                  <a:lnTo>
                    <a:pt x="0" y="99230"/>
                  </a:lnTo>
                  <a:lnTo>
                    <a:pt x="40211" y="99230"/>
                  </a:lnTo>
                  <a:cubicBezTo>
                    <a:pt x="42600" y="99218"/>
                    <a:pt x="44788" y="97891"/>
                    <a:pt x="45902" y="95778"/>
                  </a:cubicBezTo>
                  <a:cubicBezTo>
                    <a:pt x="57232" y="74663"/>
                    <a:pt x="76777" y="60904"/>
                    <a:pt x="94027" y="48750"/>
                  </a:cubicBezTo>
                  <a:lnTo>
                    <a:pt x="96214" y="47180"/>
                  </a:lnTo>
                  <a:cubicBezTo>
                    <a:pt x="112061" y="36005"/>
                    <a:pt x="125747" y="26358"/>
                    <a:pt x="128457" y="14389"/>
                  </a:cubicBezTo>
                  <a:cubicBezTo>
                    <a:pt x="129401" y="10347"/>
                    <a:pt x="133443" y="7836"/>
                    <a:pt x="137485" y="8780"/>
                  </a:cubicBezTo>
                  <a:cubicBezTo>
                    <a:pt x="137486" y="8780"/>
                    <a:pt x="137486" y="8780"/>
                    <a:pt x="137487" y="8780"/>
                  </a:cubicBezTo>
                  <a:cubicBezTo>
                    <a:pt x="139446" y="9207"/>
                    <a:pt x="141141" y="10427"/>
                    <a:pt x="142168" y="12150"/>
                  </a:cubicBezTo>
                  <a:cubicBezTo>
                    <a:pt x="143212" y="13834"/>
                    <a:pt x="143549" y="15862"/>
                    <a:pt x="143104" y="17793"/>
                  </a:cubicBezTo>
                  <a:cubicBezTo>
                    <a:pt x="139221" y="34400"/>
                    <a:pt x="124733" y="53910"/>
                    <a:pt x="105999" y="67272"/>
                  </a:cubicBezTo>
                  <a:lnTo>
                    <a:pt x="104705" y="68308"/>
                  </a:lnTo>
                  <a:cubicBezTo>
                    <a:pt x="101758" y="70330"/>
                    <a:pt x="101008" y="74359"/>
                    <a:pt x="103031" y="77306"/>
                  </a:cubicBezTo>
                  <a:cubicBezTo>
                    <a:pt x="103918" y="78599"/>
                    <a:pt x="105244" y="79525"/>
                    <a:pt x="106763" y="79914"/>
                  </a:cubicBezTo>
                  <a:cubicBezTo>
                    <a:pt x="116992" y="82688"/>
                    <a:pt x="127483" y="84390"/>
                    <a:pt x="138065" y="84992"/>
                  </a:cubicBezTo>
                  <a:cubicBezTo>
                    <a:pt x="138701" y="84996"/>
                    <a:pt x="139335" y="84927"/>
                    <a:pt x="139955" y="84785"/>
                  </a:cubicBezTo>
                  <a:lnTo>
                    <a:pt x="228278" y="62052"/>
                  </a:lnTo>
                  <a:cubicBezTo>
                    <a:pt x="232798" y="60860"/>
                    <a:pt x="237429" y="63559"/>
                    <a:pt x="238621" y="68080"/>
                  </a:cubicBezTo>
                  <a:cubicBezTo>
                    <a:pt x="239799" y="72548"/>
                    <a:pt x="237175" y="77136"/>
                    <a:pt x="232726" y="78387"/>
                  </a:cubicBezTo>
                  <a:lnTo>
                    <a:pt x="159323" y="97319"/>
                  </a:lnTo>
                  <a:cubicBezTo>
                    <a:pt x="155853" y="98178"/>
                    <a:pt x="153738" y="101687"/>
                    <a:pt x="154597" y="105156"/>
                  </a:cubicBezTo>
                  <a:cubicBezTo>
                    <a:pt x="155312" y="108043"/>
                    <a:pt x="157902" y="110071"/>
                    <a:pt x="160876" y="110072"/>
                  </a:cubicBezTo>
                  <a:lnTo>
                    <a:pt x="240928" y="108174"/>
                  </a:lnTo>
                  <a:cubicBezTo>
                    <a:pt x="245589" y="108421"/>
                    <a:pt x="249168" y="112400"/>
                    <a:pt x="248921" y="117061"/>
                  </a:cubicBezTo>
                  <a:cubicBezTo>
                    <a:pt x="248698" y="121290"/>
                    <a:pt x="245378" y="124701"/>
                    <a:pt x="241156" y="125040"/>
                  </a:cubicBezTo>
                  <a:lnTo>
                    <a:pt x="166420" y="126601"/>
                  </a:lnTo>
                  <a:lnTo>
                    <a:pt x="166239" y="126601"/>
                  </a:lnTo>
                  <a:cubicBezTo>
                    <a:pt x="163119" y="126338"/>
                    <a:pt x="160232" y="128269"/>
                    <a:pt x="159284" y="131252"/>
                  </a:cubicBezTo>
                  <a:cubicBezTo>
                    <a:pt x="158272" y="134711"/>
                    <a:pt x="160255" y="138334"/>
                    <a:pt x="163713" y="139345"/>
                  </a:cubicBezTo>
                  <a:cubicBezTo>
                    <a:pt x="164098" y="139458"/>
                    <a:pt x="164493" y="139535"/>
                    <a:pt x="164893" y="139575"/>
                  </a:cubicBezTo>
                  <a:lnTo>
                    <a:pt x="234396" y="154849"/>
                  </a:lnTo>
                  <a:cubicBezTo>
                    <a:pt x="238948" y="155848"/>
                    <a:pt x="241828" y="160348"/>
                    <a:pt x="240829" y="164901"/>
                  </a:cubicBezTo>
                  <a:cubicBezTo>
                    <a:pt x="240349" y="167087"/>
                    <a:pt x="239020" y="168993"/>
                    <a:pt x="237135" y="170200"/>
                  </a:cubicBezTo>
                  <a:cubicBezTo>
                    <a:pt x="235794" y="171073"/>
                    <a:pt x="234227" y="171536"/>
                    <a:pt x="232627" y="171533"/>
                  </a:cubicBezTo>
                  <a:cubicBezTo>
                    <a:pt x="231983" y="171534"/>
                    <a:pt x="231341" y="171459"/>
                    <a:pt x="230715" y="171309"/>
                  </a:cubicBezTo>
                  <a:lnTo>
                    <a:pt x="151276" y="153554"/>
                  </a:lnTo>
                  <a:cubicBezTo>
                    <a:pt x="147799" y="152729"/>
                    <a:pt x="144310" y="154879"/>
                    <a:pt x="143484" y="158356"/>
                  </a:cubicBezTo>
                  <a:cubicBezTo>
                    <a:pt x="142800" y="161241"/>
                    <a:pt x="144163" y="164223"/>
                    <a:pt x="146793" y="165592"/>
                  </a:cubicBezTo>
                  <a:lnTo>
                    <a:pt x="200194" y="193865"/>
                  </a:lnTo>
                  <a:cubicBezTo>
                    <a:pt x="204437" y="195835"/>
                    <a:pt x="206279" y="200871"/>
                    <a:pt x="204308" y="205114"/>
                  </a:cubicBezTo>
                  <a:cubicBezTo>
                    <a:pt x="203942" y="205902"/>
                    <a:pt x="203457" y="206629"/>
                    <a:pt x="202869" y="207270"/>
                  </a:cubicBezTo>
                  <a:cubicBezTo>
                    <a:pt x="201793" y="208477"/>
                    <a:pt x="200378" y="209331"/>
                    <a:pt x="198809" y="209721"/>
                  </a:cubicBezTo>
                  <a:cubicBezTo>
                    <a:pt x="196942" y="210205"/>
                    <a:pt x="194965" y="210044"/>
                    <a:pt x="193200" y="209264"/>
                  </a:cubicBezTo>
                  <a:cubicBezTo>
                    <a:pt x="192825" y="209098"/>
                    <a:pt x="192463" y="208905"/>
                    <a:pt x="192117" y="208685"/>
                  </a:cubicBezTo>
                  <a:lnTo>
                    <a:pt x="135248" y="178557"/>
                  </a:lnTo>
                  <a:cubicBezTo>
                    <a:pt x="134315" y="178070"/>
                    <a:pt x="133279" y="177817"/>
                    <a:pt x="132227" y="177819"/>
                  </a:cubicBezTo>
                  <a:lnTo>
                    <a:pt x="129246" y="177819"/>
                  </a:lnTo>
                  <a:lnTo>
                    <a:pt x="129246" y="177819"/>
                  </a:lnTo>
                  <a:cubicBezTo>
                    <a:pt x="99312" y="177819"/>
                    <a:pt x="61077" y="171675"/>
                    <a:pt x="51809" y="154370"/>
                  </a:cubicBezTo>
                  <a:cubicBezTo>
                    <a:pt x="50682" y="152283"/>
                    <a:pt x="48497" y="150988"/>
                    <a:pt x="46127" y="151000"/>
                  </a:cubicBezTo>
                  <a:lnTo>
                    <a:pt x="0" y="151000"/>
                  </a:lnTo>
                  <a:lnTo>
                    <a:pt x="0" y="159629"/>
                  </a:lnTo>
                  <a:lnTo>
                    <a:pt x="44871" y="159629"/>
                  </a:lnTo>
                  <a:cubicBezTo>
                    <a:pt x="59756" y="184489"/>
                    <a:pt x="113067" y="186448"/>
                    <a:pt x="129246" y="186448"/>
                  </a:cubicBezTo>
                  <a:lnTo>
                    <a:pt x="131714" y="186448"/>
                  </a:lnTo>
                  <a:lnTo>
                    <a:pt x="187837" y="216188"/>
                  </a:lnTo>
                  <a:cubicBezTo>
                    <a:pt x="188429" y="216543"/>
                    <a:pt x="189041" y="216862"/>
                    <a:pt x="189671" y="217142"/>
                  </a:cubicBezTo>
                  <a:cubicBezTo>
                    <a:pt x="192549" y="218424"/>
                    <a:pt x="195724" y="218887"/>
                    <a:pt x="198848" y="218479"/>
                  </a:cubicBezTo>
                  <a:cubicBezTo>
                    <a:pt x="203336" y="217949"/>
                    <a:pt x="207413" y="215612"/>
                    <a:pt x="210139" y="212008"/>
                  </a:cubicBezTo>
                  <a:cubicBezTo>
                    <a:pt x="213806" y="207257"/>
                    <a:pt x="214722" y="200936"/>
                    <a:pt x="212555" y="195341"/>
                  </a:cubicBezTo>
                  <a:cubicBezTo>
                    <a:pt x="211008" y="191274"/>
                    <a:pt x="207940" y="187967"/>
                    <a:pt x="204000" y="186120"/>
                  </a:cubicBezTo>
                  <a:lnTo>
                    <a:pt x="165247" y="165600"/>
                  </a:lnTo>
                  <a:cubicBezTo>
                    <a:pt x="165224" y="165592"/>
                    <a:pt x="165212" y="165567"/>
                    <a:pt x="165221" y="165544"/>
                  </a:cubicBezTo>
                  <a:cubicBezTo>
                    <a:pt x="165229" y="165522"/>
                    <a:pt x="165254" y="165510"/>
                    <a:pt x="165277" y="165518"/>
                  </a:cubicBezTo>
                  <a:lnTo>
                    <a:pt x="228847" y="179705"/>
                  </a:lnTo>
                  <a:cubicBezTo>
                    <a:pt x="230091" y="179994"/>
                    <a:pt x="231363" y="180139"/>
                    <a:pt x="232640" y="180136"/>
                  </a:cubicBezTo>
                  <a:cubicBezTo>
                    <a:pt x="235906" y="180139"/>
                    <a:pt x="239103" y="179193"/>
                    <a:pt x="241842" y="177414"/>
                  </a:cubicBezTo>
                  <a:cubicBezTo>
                    <a:pt x="249767" y="172309"/>
                    <a:pt x="252054" y="161747"/>
                    <a:pt x="246949" y="153822"/>
                  </a:cubicBezTo>
                  <a:cubicBezTo>
                    <a:pt x="244521" y="150053"/>
                    <a:pt x="240708" y="147390"/>
                    <a:pt x="236333" y="146409"/>
                  </a:cubicBezTo>
                  <a:lnTo>
                    <a:pt x="184127" y="134937"/>
                  </a:lnTo>
                  <a:cubicBezTo>
                    <a:pt x="184103" y="134937"/>
                    <a:pt x="184084" y="134918"/>
                    <a:pt x="184084" y="134894"/>
                  </a:cubicBezTo>
                  <a:cubicBezTo>
                    <a:pt x="184084" y="134870"/>
                    <a:pt x="184103" y="134851"/>
                    <a:pt x="184127" y="134851"/>
                  </a:cubicBezTo>
                  <a:lnTo>
                    <a:pt x="241342" y="133656"/>
                  </a:lnTo>
                  <a:close/>
                </a:path>
              </a:pathLst>
            </a:custGeom>
            <a:solidFill>
              <a:srgbClr val="000000"/>
            </a:solidFill>
            <a:ln w="4266" cap="flat">
              <a:noFill/>
              <a:prstDash val="solid"/>
              <a:miter/>
            </a:ln>
          </p:spPr>
          <p:txBody>
            <a:bodyPr rtlCol="0" anchor="ctr"/>
            <a:lstStyle/>
            <a:p>
              <a:endParaRPr lang="en-GB"/>
            </a:p>
          </p:txBody>
        </p:sp>
      </p:grpSp>
      <p:grpSp>
        <p:nvGrpSpPr>
          <p:cNvPr id="195" name="Gesture tips">
            <a:extLst>
              <a:ext uri="{FF2B5EF4-FFF2-40B4-BE49-F238E27FC236}">
                <a16:creationId xmlns:a16="http://schemas.microsoft.com/office/drawing/2014/main" id="{C49A8422-7F68-0E04-74AF-27AD1526610F}"/>
              </a:ext>
            </a:extLst>
          </p:cNvPr>
          <p:cNvGrpSpPr/>
          <p:nvPr/>
        </p:nvGrpSpPr>
        <p:grpSpPr>
          <a:xfrm>
            <a:off x="8314484" y="4174265"/>
            <a:ext cx="1626223" cy="318689"/>
            <a:chOff x="10980955" y="219131"/>
            <a:chExt cx="882230" cy="172890"/>
          </a:xfrm>
        </p:grpSpPr>
        <p:sp>
          <p:nvSpPr>
            <p:cNvPr id="196" name="Rectangle: Rounded Corners 195">
              <a:extLst>
                <a:ext uri="{FF2B5EF4-FFF2-40B4-BE49-F238E27FC236}">
                  <a16:creationId xmlns:a16="http://schemas.microsoft.com/office/drawing/2014/main" id="{48769E91-756C-D8AB-D228-F163EC61810B}"/>
                </a:ext>
              </a:extLst>
            </p:cNvPr>
            <p:cNvSpPr/>
            <p:nvPr/>
          </p:nvSpPr>
          <p:spPr>
            <a:xfrm>
              <a:off x="10980955" y="219131"/>
              <a:ext cx="656181" cy="172890"/>
            </a:xfrm>
            <a:prstGeom prst="roundRect">
              <a:avLst>
                <a:gd name="adj" fmla="val 9444"/>
              </a:avLst>
            </a:prstGeom>
            <a:solidFill>
              <a:schemeClr val="accent2"/>
            </a:solidFill>
            <a:ln w="9525">
              <a:solidFill>
                <a:srgbClr val="F71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7" name="TextBox 196">
              <a:extLst>
                <a:ext uri="{FF2B5EF4-FFF2-40B4-BE49-F238E27FC236}">
                  <a16:creationId xmlns:a16="http://schemas.microsoft.com/office/drawing/2014/main" id="{438D0B08-F99F-113A-0217-A59CC5ED1467}"/>
                </a:ext>
              </a:extLst>
            </p:cNvPr>
            <p:cNvSpPr txBox="1"/>
            <p:nvPr/>
          </p:nvSpPr>
          <p:spPr>
            <a:xfrm>
              <a:off x="10990385" y="248551"/>
              <a:ext cx="872800" cy="132741"/>
            </a:xfrm>
            <a:prstGeom prst="rect">
              <a:avLst/>
            </a:prstGeom>
            <a:noFill/>
          </p:spPr>
          <p:txBody>
            <a:bodyPr wrap="square" rtlCol="0">
              <a:spAutoFit/>
            </a:bodyPr>
            <a:lstStyle/>
            <a:p>
              <a:pPr>
                <a:lnSpc>
                  <a:spcPct val="90000"/>
                </a:lnSpc>
              </a:pPr>
              <a:r>
                <a:rPr lang="en-GB" sz="1100" b="1">
                  <a:solidFill>
                    <a:schemeClr val="bg1"/>
                  </a:solidFill>
                  <a:latin typeface="Arial" panose="020B0604020202020204" pitchFamily="34" charset="0"/>
                  <a:ea typeface="Lato Medium" panose="020F0502020204030203" pitchFamily="34" charset="0"/>
                  <a:cs typeface="Arial" panose="020B0604020202020204" pitchFamily="34" charset="0"/>
                </a:rPr>
                <a:t>Tips for Gesture</a:t>
              </a:r>
            </a:p>
          </p:txBody>
        </p:sp>
      </p:grpSp>
      <p:grpSp>
        <p:nvGrpSpPr>
          <p:cNvPr id="210" name="Group 209">
            <a:extLst>
              <a:ext uri="{FF2B5EF4-FFF2-40B4-BE49-F238E27FC236}">
                <a16:creationId xmlns:a16="http://schemas.microsoft.com/office/drawing/2014/main" id="{08ACAE7B-646C-CA6B-5DCA-51E08ABC2CB5}"/>
              </a:ext>
            </a:extLst>
          </p:cNvPr>
          <p:cNvGrpSpPr/>
          <p:nvPr/>
        </p:nvGrpSpPr>
        <p:grpSpPr>
          <a:xfrm>
            <a:off x="8182307" y="1793451"/>
            <a:ext cx="3465968" cy="2158461"/>
            <a:chOff x="8503780" y="1778703"/>
            <a:chExt cx="3465968" cy="2158461"/>
          </a:xfrm>
        </p:grpSpPr>
        <p:sp>
          <p:nvSpPr>
            <p:cNvPr id="209" name="Freeform: Shape 208">
              <a:extLst>
                <a:ext uri="{FF2B5EF4-FFF2-40B4-BE49-F238E27FC236}">
                  <a16:creationId xmlns:a16="http://schemas.microsoft.com/office/drawing/2014/main" id="{92520CEF-D762-4FED-A9FF-03DFE44D06E4}"/>
                </a:ext>
              </a:extLst>
            </p:cNvPr>
            <p:cNvSpPr/>
            <p:nvPr/>
          </p:nvSpPr>
          <p:spPr>
            <a:xfrm>
              <a:off x="8544910" y="1778703"/>
              <a:ext cx="3424838" cy="2158461"/>
            </a:xfrm>
            <a:custGeom>
              <a:avLst/>
              <a:gdLst>
                <a:gd name="connsiteX0" fmla="*/ 734728 w 3424838"/>
                <a:gd name="connsiteY0" fmla="*/ 0 h 2158461"/>
                <a:gd name="connsiteX1" fmla="*/ 894247 w 3424838"/>
                <a:gd name="connsiteY1" fmla="*/ 172513 h 2158461"/>
                <a:gd name="connsiteX2" fmla="*/ 3325660 w 3424838"/>
                <a:gd name="connsiteY2" fmla="*/ 172513 h 2158461"/>
                <a:gd name="connsiteX3" fmla="*/ 3424838 w 3424838"/>
                <a:gd name="connsiteY3" fmla="*/ 271691 h 2158461"/>
                <a:gd name="connsiteX4" fmla="*/ 3424838 w 3424838"/>
                <a:gd name="connsiteY4" fmla="*/ 2059283 h 2158461"/>
                <a:gd name="connsiteX5" fmla="*/ 3325660 w 3424838"/>
                <a:gd name="connsiteY5" fmla="*/ 2158461 h 2158461"/>
                <a:gd name="connsiteX6" fmla="*/ 99178 w 3424838"/>
                <a:gd name="connsiteY6" fmla="*/ 2158461 h 2158461"/>
                <a:gd name="connsiteX7" fmla="*/ 0 w 3424838"/>
                <a:gd name="connsiteY7" fmla="*/ 2059283 h 2158461"/>
                <a:gd name="connsiteX8" fmla="*/ 0 w 3424838"/>
                <a:gd name="connsiteY8" fmla="*/ 271691 h 2158461"/>
                <a:gd name="connsiteX9" fmla="*/ 99178 w 3424838"/>
                <a:gd name="connsiteY9" fmla="*/ 172513 h 2158461"/>
                <a:gd name="connsiteX10" fmla="*/ 575209 w 3424838"/>
                <a:gd name="connsiteY10" fmla="*/ 172513 h 215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4838" h="2158461">
                  <a:moveTo>
                    <a:pt x="734728" y="0"/>
                  </a:moveTo>
                  <a:lnTo>
                    <a:pt x="894247" y="172513"/>
                  </a:lnTo>
                  <a:lnTo>
                    <a:pt x="3325660" y="172513"/>
                  </a:lnTo>
                  <a:cubicBezTo>
                    <a:pt x="3380434" y="172513"/>
                    <a:pt x="3424838" y="216917"/>
                    <a:pt x="3424838" y="271691"/>
                  </a:cubicBezTo>
                  <a:lnTo>
                    <a:pt x="3424838" y="2059283"/>
                  </a:lnTo>
                  <a:cubicBezTo>
                    <a:pt x="3424838" y="2114057"/>
                    <a:pt x="3380434" y="2158461"/>
                    <a:pt x="3325660" y="2158461"/>
                  </a:cubicBezTo>
                  <a:lnTo>
                    <a:pt x="99178" y="2158461"/>
                  </a:lnTo>
                  <a:cubicBezTo>
                    <a:pt x="44404" y="2158461"/>
                    <a:pt x="0" y="2114057"/>
                    <a:pt x="0" y="2059283"/>
                  </a:cubicBezTo>
                  <a:lnTo>
                    <a:pt x="0" y="271691"/>
                  </a:lnTo>
                  <a:cubicBezTo>
                    <a:pt x="0" y="216917"/>
                    <a:pt x="44404" y="172513"/>
                    <a:pt x="99178" y="172513"/>
                  </a:cubicBezTo>
                  <a:lnTo>
                    <a:pt x="575209" y="172513"/>
                  </a:lnTo>
                  <a:close/>
                </a:path>
              </a:pathLst>
            </a:custGeom>
            <a:solidFill>
              <a:schemeClr val="bg1"/>
            </a:solidFill>
            <a:ln>
              <a:noFill/>
            </a:ln>
            <a:effectLst>
              <a:outerShdw blurRad="76200" dist="381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Arial" panose="020B0604020202020204" pitchFamily="34" charset="0"/>
                <a:cs typeface="Arial" panose="020B0604020202020204" pitchFamily="34" charset="0"/>
              </a:endParaRPr>
            </a:p>
          </p:txBody>
        </p:sp>
        <p:sp>
          <p:nvSpPr>
            <p:cNvPr id="205" name="TextBox 204">
              <a:extLst>
                <a:ext uri="{FF2B5EF4-FFF2-40B4-BE49-F238E27FC236}">
                  <a16:creationId xmlns:a16="http://schemas.microsoft.com/office/drawing/2014/main" id="{5EDDB44B-F284-FCAA-F8DA-AB0A465EF0E3}"/>
                </a:ext>
              </a:extLst>
            </p:cNvPr>
            <p:cNvSpPr txBox="1"/>
            <p:nvPr/>
          </p:nvSpPr>
          <p:spPr>
            <a:xfrm>
              <a:off x="8503780" y="2043682"/>
              <a:ext cx="3335954" cy="1815882"/>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GB" sz="1000">
                  <a:latin typeface="Arial" panose="020B0604020202020204" pitchFamily="34" charset="0"/>
                  <a:cs typeface="Arial" panose="020B0604020202020204" pitchFamily="34" charset="0"/>
                </a:rPr>
                <a:t>(Your feedback is based on the number of gestures not the quality )</a:t>
              </a:r>
            </a:p>
            <a:p>
              <a:endParaRPr lang="en-GB" sz="300">
                <a:latin typeface="Arial" panose="020B0604020202020204" pitchFamily="34" charset="0"/>
                <a:cs typeface="Arial" panose="020B0604020202020204" pitchFamily="34" charset="0"/>
              </a:endParaRPr>
            </a:p>
            <a:p>
              <a:r>
                <a:rPr lang="en-AU" sz="1000" b="1">
                  <a:solidFill>
                    <a:schemeClr val="accent2"/>
                  </a:solidFill>
                  <a:latin typeface="Arial" panose="020B0604020202020204" pitchFamily="34" charset="0"/>
                  <a:cs typeface="Arial" panose="020B0604020202020204" pitchFamily="34" charset="0"/>
                </a:rPr>
                <a:t>Minute 1: </a:t>
              </a:r>
            </a:p>
            <a:p>
              <a:endParaRPr lang="en-AU" sz="300" b="1">
                <a:latin typeface="Arial" panose="020B0604020202020204" pitchFamily="34" charset="0"/>
                <a:cs typeface="Arial" panose="020B0604020202020204" pitchFamily="34" charset="0"/>
              </a:endParaRPr>
            </a:p>
            <a:p>
              <a:r>
                <a:rPr lang="en-AU" sz="1000">
                  <a:latin typeface="Arial" panose="020B0604020202020204" pitchFamily="34" charset="0"/>
                  <a:cs typeface="Arial" panose="020B0604020202020204" pitchFamily="34" charset="0"/>
                </a:rPr>
                <a:t>Awesome, that was magnificent! You are using your gestures to add interest.</a:t>
              </a:r>
            </a:p>
            <a:p>
              <a:endParaRPr lang="en-AU" sz="300">
                <a:latin typeface="Arial" panose="020B0604020202020204" pitchFamily="34" charset="0"/>
                <a:cs typeface="Arial" panose="020B0604020202020204" pitchFamily="34" charset="0"/>
              </a:endParaRPr>
            </a:p>
            <a:p>
              <a:r>
                <a:rPr lang="en-AU" sz="1000" b="1">
                  <a:solidFill>
                    <a:schemeClr val="accent2"/>
                  </a:solidFill>
                  <a:latin typeface="Arial" panose="020B0604020202020204" pitchFamily="34" charset="0"/>
                  <a:cs typeface="Arial" panose="020B0604020202020204" pitchFamily="34" charset="0"/>
                </a:rPr>
                <a:t>Minute 2:</a:t>
              </a:r>
            </a:p>
            <a:p>
              <a:r>
                <a:rPr lang="en-AU" sz="1000">
                  <a:latin typeface="Arial" panose="020B0604020202020204" pitchFamily="34" charset="0"/>
                  <a:cs typeface="Arial" panose="020B0604020202020204" pitchFamily="34" charset="0"/>
                </a:rPr>
                <a:t>We didn’t see any gestures. Is this a missed opportunity? </a:t>
              </a:r>
            </a:p>
            <a:p>
              <a:endParaRPr lang="en-AU" sz="300">
                <a:latin typeface="Arial" panose="020B0604020202020204" pitchFamily="34" charset="0"/>
                <a:cs typeface="Arial" panose="020B0604020202020204" pitchFamily="34" charset="0"/>
              </a:endParaRPr>
            </a:p>
            <a:p>
              <a:r>
                <a:rPr lang="en-AU" sz="1000" b="1">
                  <a:solidFill>
                    <a:schemeClr val="tx1"/>
                  </a:solidFill>
                  <a:latin typeface="Arial" panose="020B0604020202020204" pitchFamily="34" charset="0"/>
                  <a:cs typeface="Arial" panose="020B0604020202020204" pitchFamily="34" charset="0"/>
                </a:rPr>
                <a:t>Consider using gestures to help you emphasise your key message </a:t>
              </a:r>
              <a:endParaRPr lang="en-GB" sz="1000" b="1">
                <a:solidFill>
                  <a:schemeClr val="tx1"/>
                </a:solidFill>
                <a:latin typeface="Arial" panose="020B0604020202020204" pitchFamily="34" charset="0"/>
                <a:cs typeface="Arial" panose="020B0604020202020204" pitchFamily="34" charset="0"/>
              </a:endParaRPr>
            </a:p>
          </p:txBody>
        </p:sp>
      </p:grpSp>
      <p:grpSp>
        <p:nvGrpSpPr>
          <p:cNvPr id="214" name="Group 213">
            <a:extLst>
              <a:ext uri="{FF2B5EF4-FFF2-40B4-BE49-F238E27FC236}">
                <a16:creationId xmlns:a16="http://schemas.microsoft.com/office/drawing/2014/main" id="{1DA57434-BEB6-BDE3-CB73-1E539C53AA51}"/>
              </a:ext>
            </a:extLst>
          </p:cNvPr>
          <p:cNvGrpSpPr/>
          <p:nvPr/>
        </p:nvGrpSpPr>
        <p:grpSpPr>
          <a:xfrm>
            <a:off x="10726003" y="693489"/>
            <a:ext cx="1280047" cy="397032"/>
            <a:chOff x="10726003" y="693489"/>
            <a:chExt cx="1280047" cy="397032"/>
          </a:xfrm>
        </p:grpSpPr>
        <p:sp>
          <p:nvSpPr>
            <p:cNvPr id="212" name="Rectangle: Rounded Corners 211">
              <a:extLst>
                <a:ext uri="{FF2B5EF4-FFF2-40B4-BE49-F238E27FC236}">
                  <a16:creationId xmlns:a16="http://schemas.microsoft.com/office/drawing/2014/main" id="{A16E80DE-B4F8-3A83-2989-283CBAC6334B}"/>
                </a:ext>
              </a:extLst>
            </p:cNvPr>
            <p:cNvSpPr/>
            <p:nvPr/>
          </p:nvSpPr>
          <p:spPr>
            <a:xfrm>
              <a:off x="10726003" y="708951"/>
              <a:ext cx="1280047" cy="318690"/>
            </a:xfrm>
            <a:prstGeom prst="roundRect">
              <a:avLst>
                <a:gd name="adj" fmla="val 9444"/>
              </a:avLst>
            </a:prstGeom>
            <a:solidFill>
              <a:schemeClr val="accent2"/>
            </a:solidFill>
            <a:ln w="9525">
              <a:solidFill>
                <a:srgbClr val="F71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3" name="TextBox 212">
              <a:hlinkClick r:id="" action="ppaction://hlinkshowjump?jump=nextslide"/>
              <a:extLst>
                <a:ext uri="{FF2B5EF4-FFF2-40B4-BE49-F238E27FC236}">
                  <a16:creationId xmlns:a16="http://schemas.microsoft.com/office/drawing/2014/main" id="{29527072-31FA-7195-22E4-56411D9BA30F}"/>
                </a:ext>
              </a:extLst>
            </p:cNvPr>
            <p:cNvSpPr txBox="1"/>
            <p:nvPr/>
          </p:nvSpPr>
          <p:spPr>
            <a:xfrm>
              <a:off x="10743385" y="693489"/>
              <a:ext cx="1262665" cy="397032"/>
            </a:xfrm>
            <a:prstGeom prst="rect">
              <a:avLst/>
            </a:prstGeom>
            <a:noFill/>
          </p:spPr>
          <p:txBody>
            <a:bodyPr wrap="square" rtlCol="0">
              <a:spAutoFit/>
            </a:bodyPr>
            <a:lstStyle/>
            <a:p>
              <a:pPr>
                <a:lnSpc>
                  <a:spcPct val="90000"/>
                </a:lnSpc>
              </a:pPr>
              <a:r>
                <a:rPr lang="en-GB" sz="1100" b="1">
                  <a:solidFill>
                    <a:schemeClr val="bg1"/>
                  </a:solidFill>
                  <a:latin typeface="Arial" panose="020B0604020202020204" pitchFamily="34" charset="0"/>
                  <a:ea typeface="Lato Medium" panose="020F0502020204030203" pitchFamily="34" charset="0"/>
                  <a:cs typeface="Arial" panose="020B0604020202020204" pitchFamily="34" charset="0"/>
                </a:rPr>
                <a:t>Coaching Videos</a:t>
              </a:r>
            </a:p>
          </p:txBody>
        </p:sp>
      </p:grpSp>
      <p:pic>
        <p:nvPicPr>
          <p:cNvPr id="215" name="Picture 214" descr="Graphical user interface, application&#10;&#10;Description automatically generated">
            <a:extLst>
              <a:ext uri="{FF2B5EF4-FFF2-40B4-BE49-F238E27FC236}">
                <a16:creationId xmlns:a16="http://schemas.microsoft.com/office/drawing/2014/main" id="{31172684-B1BF-E174-0D55-E5A47D31842C}"/>
              </a:ext>
            </a:extLst>
          </p:cNvPr>
          <p:cNvPicPr>
            <a:picLocks noChangeAspect="1"/>
          </p:cNvPicPr>
          <p:nvPr/>
        </p:nvPicPr>
        <p:blipFill rotWithShape="1">
          <a:blip r:embed="rId4"/>
          <a:srcRect l="9051" t="59090" r="86548" b="33805"/>
          <a:stretch/>
        </p:blipFill>
        <p:spPr>
          <a:xfrm>
            <a:off x="380646" y="1450743"/>
            <a:ext cx="415142" cy="349124"/>
          </a:xfrm>
          <a:prstGeom prst="rect">
            <a:avLst/>
          </a:prstGeom>
        </p:spPr>
      </p:pic>
      <p:pic>
        <p:nvPicPr>
          <p:cNvPr id="216" name="Picture 215" descr="Graphical user interface, application&#10;&#10;Description automatically generated">
            <a:extLst>
              <a:ext uri="{FF2B5EF4-FFF2-40B4-BE49-F238E27FC236}">
                <a16:creationId xmlns:a16="http://schemas.microsoft.com/office/drawing/2014/main" id="{195CA3B2-4020-6D90-C743-2BCC8F58F91B}"/>
              </a:ext>
            </a:extLst>
          </p:cNvPr>
          <p:cNvPicPr>
            <a:picLocks noChangeAspect="1"/>
          </p:cNvPicPr>
          <p:nvPr/>
        </p:nvPicPr>
        <p:blipFill rotWithShape="1">
          <a:blip r:embed="rId4"/>
          <a:srcRect l="19522" t="59090" r="76077" b="33805"/>
          <a:stretch/>
        </p:blipFill>
        <p:spPr>
          <a:xfrm>
            <a:off x="4561875" y="1444397"/>
            <a:ext cx="415142" cy="349124"/>
          </a:xfrm>
          <a:prstGeom prst="rect">
            <a:avLst/>
          </a:prstGeom>
        </p:spPr>
      </p:pic>
      <p:pic>
        <p:nvPicPr>
          <p:cNvPr id="217" name="gesture new" descr="Graphical user interface, application&#10;&#10;Description automatically generated">
            <a:extLst>
              <a:ext uri="{FF2B5EF4-FFF2-40B4-BE49-F238E27FC236}">
                <a16:creationId xmlns:a16="http://schemas.microsoft.com/office/drawing/2014/main" id="{B8295AF8-AB5B-F86D-25F0-D00B1E87BC3F}"/>
              </a:ext>
            </a:extLst>
          </p:cNvPr>
          <p:cNvPicPr>
            <a:picLocks noChangeAspect="1"/>
          </p:cNvPicPr>
          <p:nvPr/>
        </p:nvPicPr>
        <p:blipFill rotWithShape="1">
          <a:blip r:embed="rId4"/>
          <a:srcRect l="30387" t="59090" r="65212" b="33805"/>
          <a:stretch/>
        </p:blipFill>
        <p:spPr>
          <a:xfrm>
            <a:off x="8571956" y="1432177"/>
            <a:ext cx="415142" cy="349124"/>
          </a:xfrm>
          <a:prstGeom prst="rect">
            <a:avLst/>
          </a:prstGeom>
        </p:spPr>
      </p:pic>
      <p:pic>
        <p:nvPicPr>
          <p:cNvPr id="86" name="Picture 85" descr="A pink line on a white background&#10;&#10;Description automatically generated">
            <a:extLst>
              <a:ext uri="{FF2B5EF4-FFF2-40B4-BE49-F238E27FC236}">
                <a16:creationId xmlns:a16="http://schemas.microsoft.com/office/drawing/2014/main" id="{7BD61B04-A919-024E-9FDA-E2B9EF4EB467}"/>
              </a:ext>
            </a:extLst>
          </p:cNvPr>
          <p:cNvPicPr>
            <a:picLocks noChangeAspect="1"/>
          </p:cNvPicPr>
          <p:nvPr/>
        </p:nvPicPr>
        <p:blipFill>
          <a:blip r:embed="rId5"/>
          <a:stretch>
            <a:fillRect/>
          </a:stretch>
        </p:blipFill>
        <p:spPr>
          <a:xfrm>
            <a:off x="4628905" y="2006585"/>
            <a:ext cx="3094521" cy="1484973"/>
          </a:xfrm>
          <a:prstGeom prst="rect">
            <a:avLst/>
          </a:prstGeom>
          <a:ln>
            <a:solidFill>
              <a:schemeClr val="tx1">
                <a:lumMod val="50000"/>
                <a:lumOff val="50000"/>
              </a:schemeClr>
            </a:solidFill>
          </a:ln>
        </p:spPr>
      </p:pic>
      <p:sp>
        <p:nvSpPr>
          <p:cNvPr id="2" name="Rectangle 1">
            <a:extLst>
              <a:ext uri="{FF2B5EF4-FFF2-40B4-BE49-F238E27FC236}">
                <a16:creationId xmlns:a16="http://schemas.microsoft.com/office/drawing/2014/main" id="{239EEE01-6A32-D645-9051-D573C5927EB7}"/>
              </a:ext>
            </a:extLst>
          </p:cNvPr>
          <p:cNvSpPr/>
          <p:nvPr/>
        </p:nvSpPr>
        <p:spPr>
          <a:xfrm>
            <a:off x="4486500" y="3585876"/>
            <a:ext cx="3523643" cy="502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lumMod val="50000"/>
                    <a:lumOff val="50000"/>
                  </a:schemeClr>
                </a:solidFill>
                <a:latin typeface="Arial" panose="020B0604020202020204" pitchFamily="34" charset="0"/>
                <a:cs typeface="Arial" panose="020B0604020202020204" pitchFamily="34" charset="0"/>
              </a:rPr>
              <a:t>Pace (wpm)           Pauses           Filler word</a:t>
            </a:r>
          </a:p>
          <a:p>
            <a:r>
              <a:rPr lang="en-US" sz="1200">
                <a:solidFill>
                  <a:schemeClr val="tx1"/>
                </a:solidFill>
                <a:latin typeface="Arial" panose="020B0604020202020204" pitchFamily="34" charset="0"/>
                <a:cs typeface="Arial" panose="020B0604020202020204" pitchFamily="34" charset="0"/>
              </a:rPr>
              <a:t>186                        4                     Um/like</a:t>
            </a:r>
          </a:p>
        </p:txBody>
      </p:sp>
    </p:spTree>
    <p:extLst>
      <p:ext uri="{BB962C8B-B14F-4D97-AF65-F5344CB8AC3E}">
        <p14:creationId xmlns:p14="http://schemas.microsoft.com/office/powerpoint/2010/main" val="103989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CCA1C33-B37D-568D-C30B-C4FCC471BA14}"/>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673CB260-F203-0027-22FF-C11181AEE0CF}"/>
              </a:ext>
            </a:extLst>
          </p:cNvPr>
          <p:cNvGrpSpPr/>
          <p:nvPr/>
        </p:nvGrpSpPr>
        <p:grpSpPr>
          <a:xfrm>
            <a:off x="350488" y="329618"/>
            <a:ext cx="5481901" cy="1449292"/>
            <a:chOff x="168875" y="577619"/>
            <a:chExt cx="5481901" cy="1449292"/>
          </a:xfrm>
        </p:grpSpPr>
        <p:sp>
          <p:nvSpPr>
            <p:cNvPr id="5" name="Titre 17">
              <a:extLst>
                <a:ext uri="{FF2B5EF4-FFF2-40B4-BE49-F238E27FC236}">
                  <a16:creationId xmlns:a16="http://schemas.microsoft.com/office/drawing/2014/main" id="{910EEC0F-D45A-5FC4-C774-F8D4A2F6F17B}"/>
                </a:ext>
              </a:extLst>
            </p:cNvPr>
            <p:cNvSpPr txBox="1">
              <a:spLocks/>
            </p:cNvSpPr>
            <p:nvPr/>
          </p:nvSpPr>
          <p:spPr>
            <a:xfrm>
              <a:off x="171522" y="577619"/>
              <a:ext cx="4945171" cy="920619"/>
            </a:xfrm>
            <a:prstGeom prst="rect">
              <a:avLst/>
            </a:prstGeom>
          </p:spPr>
          <p:txBody>
            <a:bodyPr vert="horz" lIns="91440" tIns="45720" rIns="91440" bIns="45720" rtlCol="0" anchor="b">
              <a:noAutofit/>
            </a:bodyPr>
            <a:lstStyle>
              <a:defPPr>
                <a:defRPr lang="en-US"/>
              </a:defPPr>
              <a:lvl1pPr>
                <a:lnSpc>
                  <a:spcPct val="85000"/>
                </a:lnSpc>
                <a:spcBef>
                  <a:spcPct val="0"/>
                </a:spcBef>
                <a:buNone/>
                <a:defRPr sz="2200" b="0" cap="none" baseline="0">
                  <a:latin typeface="+mj-lt"/>
                  <a:ea typeface="+mj-ea"/>
                  <a:cs typeface="+mj-cs"/>
                </a:defRPr>
              </a:lvl1pPr>
            </a:lstStyle>
            <a:p>
              <a:r>
                <a:rPr lang="en-US">
                  <a:latin typeface="Arial" panose="020B0604020202020204" pitchFamily="34" charset="0"/>
                  <a:cs typeface="Arial" panose="020B0604020202020204" pitchFamily="34" charset="0"/>
                </a:rPr>
                <a:t>COACHING TIPS </a:t>
              </a:r>
            </a:p>
          </p:txBody>
        </p:sp>
        <p:sp>
          <p:nvSpPr>
            <p:cNvPr id="6" name="TextBox 5">
              <a:extLst>
                <a:ext uri="{FF2B5EF4-FFF2-40B4-BE49-F238E27FC236}">
                  <a16:creationId xmlns:a16="http://schemas.microsoft.com/office/drawing/2014/main" id="{59225B83-537F-526F-B3E6-F4BF35A7FB4C}"/>
                </a:ext>
              </a:extLst>
            </p:cNvPr>
            <p:cNvSpPr txBox="1"/>
            <p:nvPr/>
          </p:nvSpPr>
          <p:spPr>
            <a:xfrm>
              <a:off x="168875" y="1380580"/>
              <a:ext cx="5481901" cy="646331"/>
            </a:xfrm>
            <a:prstGeom prst="rect">
              <a:avLst/>
            </a:prstGeom>
            <a:noFill/>
          </p:spPr>
          <p:txBody>
            <a:bodyPr wrap="square">
              <a:spAutoFit/>
            </a:bodyPr>
            <a:lstStyle>
              <a:defPPr>
                <a:defRPr lang="en-US"/>
              </a:defPPr>
              <a:lvl1pPr indent="0">
                <a:buNone/>
                <a:defRPr sz="3200" b="1">
                  <a:solidFill>
                    <a:srgbClr val="8AC440"/>
                  </a:solidFill>
                </a:defRPr>
              </a:lvl1pPr>
            </a:lstStyle>
            <a:p>
              <a:r>
                <a:rPr lang="en-US" sz="3600">
                  <a:latin typeface="Arial" panose="020B0604020202020204" pitchFamily="34" charset="0"/>
                  <a:cs typeface="Arial" panose="020B0604020202020204" pitchFamily="34" charset="0"/>
                </a:rPr>
                <a:t>Let’s Talk Delivery Skills</a:t>
              </a:r>
              <a:endParaRPr lang="de-DE" sz="360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86F94CD5-E8BD-820C-1B66-00311B488655}"/>
              </a:ext>
            </a:extLst>
          </p:cNvPr>
          <p:cNvSpPr txBox="1"/>
          <p:nvPr/>
        </p:nvSpPr>
        <p:spPr>
          <a:xfrm>
            <a:off x="379405" y="1872221"/>
            <a:ext cx="11599264" cy="523220"/>
          </a:xfrm>
          <a:prstGeom prst="rect">
            <a:avLst/>
          </a:prstGeom>
          <a:noFill/>
        </p:spPr>
        <p:txBody>
          <a:bodyPr wrap="square" rtlCol="0">
            <a:spAutoFit/>
          </a:bodyPr>
          <a:lstStyle/>
          <a:p>
            <a:r>
              <a:rPr lang="en-GB" sz="1400">
                <a:solidFill>
                  <a:schemeClr val="bg1">
                    <a:lumMod val="50000"/>
                  </a:schemeClr>
                </a:solidFill>
                <a:latin typeface="Arial" panose="020B0604020202020204" pitchFamily="34" charset="0"/>
                <a:cs typeface="Arial" panose="020B0604020202020204" pitchFamily="34" charset="0"/>
              </a:rPr>
              <a:t>In this section we will help you master the delivery skills of eye contact, voice, gestures and movement. Watch the videos to learn how to deliver so that you can connect, command and control the audience and demonstrate confidence.  </a:t>
            </a:r>
          </a:p>
        </p:txBody>
      </p:sp>
      <p:sp>
        <p:nvSpPr>
          <p:cNvPr id="13" name="TextBox 12">
            <a:extLst>
              <a:ext uri="{FF2B5EF4-FFF2-40B4-BE49-F238E27FC236}">
                <a16:creationId xmlns:a16="http://schemas.microsoft.com/office/drawing/2014/main" id="{FAC87042-B452-35EE-5D34-DE8D21007C87}"/>
              </a:ext>
            </a:extLst>
          </p:cNvPr>
          <p:cNvSpPr txBox="1"/>
          <p:nvPr/>
        </p:nvSpPr>
        <p:spPr>
          <a:xfrm>
            <a:off x="379405" y="2605527"/>
            <a:ext cx="11599264" cy="307777"/>
          </a:xfrm>
          <a:prstGeom prst="rect">
            <a:avLst/>
          </a:prstGeom>
          <a:noFill/>
        </p:spPr>
        <p:txBody>
          <a:bodyPr wrap="square" rtlCol="0">
            <a:spAutoFit/>
          </a:bodyPr>
          <a:lstStyle>
            <a:defPPr>
              <a:defRPr lang="en-US"/>
            </a:defPPr>
            <a:lvl1pPr>
              <a:spcBef>
                <a:spcPts val="300"/>
              </a:spcBef>
              <a:defRPr sz="1400">
                <a:latin typeface="+mj-lt"/>
              </a:defRPr>
            </a:lvl1pPr>
          </a:lstStyle>
          <a:p>
            <a:r>
              <a:rPr lang="en-GB"/>
              <a:t>Click on the tabs below to watch a video of how to use each delivery skill</a:t>
            </a:r>
          </a:p>
        </p:txBody>
      </p:sp>
      <p:grpSp>
        <p:nvGrpSpPr>
          <p:cNvPr id="239" name="Group 238">
            <a:extLst>
              <a:ext uri="{FF2B5EF4-FFF2-40B4-BE49-F238E27FC236}">
                <a16:creationId xmlns:a16="http://schemas.microsoft.com/office/drawing/2014/main" id="{00C0D32B-82C5-87AE-D88B-5D5ACE0E59F5}"/>
              </a:ext>
            </a:extLst>
          </p:cNvPr>
          <p:cNvGrpSpPr/>
          <p:nvPr/>
        </p:nvGrpSpPr>
        <p:grpSpPr>
          <a:xfrm>
            <a:off x="379405" y="2991040"/>
            <a:ext cx="11483418" cy="2827510"/>
            <a:chOff x="379405" y="2991040"/>
            <a:chExt cx="11483418" cy="2827510"/>
          </a:xfrm>
        </p:grpSpPr>
        <p:grpSp>
          <p:nvGrpSpPr>
            <p:cNvPr id="158" name="Group 157">
              <a:extLst>
                <a:ext uri="{FF2B5EF4-FFF2-40B4-BE49-F238E27FC236}">
                  <a16:creationId xmlns:a16="http://schemas.microsoft.com/office/drawing/2014/main" id="{8754FE10-F893-D278-D2CB-46729AF560F1}"/>
                </a:ext>
              </a:extLst>
            </p:cNvPr>
            <p:cNvGrpSpPr/>
            <p:nvPr/>
          </p:nvGrpSpPr>
          <p:grpSpPr>
            <a:xfrm>
              <a:off x="379405" y="2991040"/>
              <a:ext cx="2761286" cy="1334919"/>
              <a:chOff x="379405" y="2932281"/>
              <a:chExt cx="2761286" cy="1334919"/>
            </a:xfrm>
          </p:grpSpPr>
          <p:grpSp>
            <p:nvGrpSpPr>
              <p:cNvPr id="25" name="Group 24">
                <a:extLst>
                  <a:ext uri="{FF2B5EF4-FFF2-40B4-BE49-F238E27FC236}">
                    <a16:creationId xmlns:a16="http://schemas.microsoft.com/office/drawing/2014/main" id="{B34BDE19-4DB6-2AEC-C0E6-C11E8BCC1DF3}"/>
                  </a:ext>
                </a:extLst>
              </p:cNvPr>
              <p:cNvGrpSpPr/>
              <p:nvPr/>
            </p:nvGrpSpPr>
            <p:grpSpPr>
              <a:xfrm>
                <a:off x="379405" y="2932281"/>
                <a:ext cx="2761286" cy="1334919"/>
                <a:chOff x="566341" y="2906112"/>
                <a:chExt cx="2898754" cy="1193849"/>
              </a:xfrm>
            </p:grpSpPr>
            <p:sp useBgFill="1">
              <p:nvSpPr>
                <p:cNvPr id="27" name="Rectangle: Rounded Corners 26">
                  <a:extLst>
                    <a:ext uri="{FF2B5EF4-FFF2-40B4-BE49-F238E27FC236}">
                      <a16:creationId xmlns:a16="http://schemas.microsoft.com/office/drawing/2014/main" id="{2310A19E-51CB-4479-48BE-CA0C06ED279B}"/>
                    </a:ext>
                  </a:extLst>
                </p:cNvPr>
                <p:cNvSpPr/>
                <p:nvPr/>
              </p:nvSpPr>
              <p:spPr>
                <a:xfrm>
                  <a:off x="566341" y="2906112"/>
                  <a:ext cx="2898754" cy="1193849"/>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7C543AFA-2340-757C-342E-F434C6ACAB5A}"/>
                    </a:ext>
                  </a:extLst>
                </p:cNvPr>
                <p:cNvGrpSpPr/>
                <p:nvPr/>
              </p:nvGrpSpPr>
              <p:grpSpPr>
                <a:xfrm>
                  <a:off x="1527874" y="3047122"/>
                  <a:ext cx="1621696" cy="798804"/>
                  <a:chOff x="1907253" y="2950464"/>
                  <a:chExt cx="1621696" cy="798804"/>
                </a:xfrm>
              </p:grpSpPr>
              <p:sp>
                <p:nvSpPr>
                  <p:cNvPr id="31" name="TextBox 30">
                    <a:extLst>
                      <a:ext uri="{FF2B5EF4-FFF2-40B4-BE49-F238E27FC236}">
                        <a16:creationId xmlns:a16="http://schemas.microsoft.com/office/drawing/2014/main" id="{66C64769-0A9A-905E-2A73-907F8720344C}"/>
                      </a:ext>
                    </a:extLst>
                  </p:cNvPr>
                  <p:cNvSpPr txBox="1"/>
                  <p:nvPr/>
                </p:nvSpPr>
                <p:spPr>
                  <a:xfrm>
                    <a:off x="1907256" y="3171239"/>
                    <a:ext cx="1621693" cy="578029"/>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800">
                        <a:latin typeface="Arial" panose="020B0604020202020204" pitchFamily="34" charset="0"/>
                        <a:cs typeface="Arial" panose="020B0604020202020204" pitchFamily="34" charset="0"/>
                      </a:rPr>
                      <a:t>Eye</a:t>
                    </a:r>
                  </a:p>
                  <a:p>
                    <a:r>
                      <a:rPr lang="en-GB" sz="1800">
                        <a:latin typeface="Arial" panose="020B0604020202020204" pitchFamily="34" charset="0"/>
                        <a:cs typeface="Arial" panose="020B0604020202020204" pitchFamily="34" charset="0"/>
                      </a:rPr>
                      <a:t>Contact</a:t>
                    </a:r>
                  </a:p>
                </p:txBody>
              </p:sp>
              <p:sp>
                <p:nvSpPr>
                  <p:cNvPr id="44" name="TextBox 43">
                    <a:extLst>
                      <a:ext uri="{FF2B5EF4-FFF2-40B4-BE49-F238E27FC236}">
                        <a16:creationId xmlns:a16="http://schemas.microsoft.com/office/drawing/2014/main" id="{1DC9B702-EBA8-0E1E-0728-7C4BBE8FF6CB}"/>
                      </a:ext>
                    </a:extLst>
                  </p:cNvPr>
                  <p:cNvSpPr txBox="1"/>
                  <p:nvPr/>
                </p:nvSpPr>
                <p:spPr>
                  <a:xfrm>
                    <a:off x="1907253" y="2950464"/>
                    <a:ext cx="1621693" cy="27525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400">
                        <a:solidFill>
                          <a:schemeClr val="accent2"/>
                        </a:solidFill>
                        <a:latin typeface="Arial" panose="020B0604020202020204" pitchFamily="34" charset="0"/>
                        <a:cs typeface="Arial" panose="020B0604020202020204" pitchFamily="34" charset="0"/>
                      </a:rPr>
                      <a:t>01</a:t>
                    </a:r>
                  </a:p>
                </p:txBody>
              </p:sp>
            </p:grpSp>
          </p:grpSp>
          <p:pic>
            <p:nvPicPr>
              <p:cNvPr id="9" name="Picture 8" descr="Graphical user interface, application&#10;&#10;Description automatically generated">
                <a:extLst>
                  <a:ext uri="{FF2B5EF4-FFF2-40B4-BE49-F238E27FC236}">
                    <a16:creationId xmlns:a16="http://schemas.microsoft.com/office/drawing/2014/main" id="{A001C52F-80B9-690A-F8B1-DBDDE4644AF4}"/>
                  </a:ext>
                </a:extLst>
              </p:cNvPr>
              <p:cNvPicPr>
                <a:picLocks noChangeAspect="1"/>
              </p:cNvPicPr>
              <p:nvPr/>
            </p:nvPicPr>
            <p:blipFill rotWithShape="1">
              <a:blip r:embed="rId3"/>
              <a:srcRect l="9051" t="59090" r="86548" b="33805"/>
              <a:stretch/>
            </p:blipFill>
            <p:spPr>
              <a:xfrm>
                <a:off x="499369" y="3304253"/>
                <a:ext cx="702726" cy="590975"/>
              </a:xfrm>
              <a:prstGeom prst="rect">
                <a:avLst/>
              </a:prstGeom>
            </p:spPr>
          </p:pic>
        </p:grpSp>
        <p:grpSp>
          <p:nvGrpSpPr>
            <p:cNvPr id="161" name="Group 160">
              <a:extLst>
                <a:ext uri="{FF2B5EF4-FFF2-40B4-BE49-F238E27FC236}">
                  <a16:creationId xmlns:a16="http://schemas.microsoft.com/office/drawing/2014/main" id="{B5FCFE96-5AC8-0FD4-FB36-FD34B9A1D63D}"/>
                </a:ext>
              </a:extLst>
            </p:cNvPr>
            <p:cNvGrpSpPr/>
            <p:nvPr/>
          </p:nvGrpSpPr>
          <p:grpSpPr>
            <a:xfrm>
              <a:off x="3286782" y="2991040"/>
              <a:ext cx="2761286" cy="1334919"/>
              <a:chOff x="379405" y="2932281"/>
              <a:chExt cx="2761286" cy="1334919"/>
            </a:xfrm>
          </p:grpSpPr>
          <p:grpSp>
            <p:nvGrpSpPr>
              <p:cNvPr id="163" name="Group 162">
                <a:extLst>
                  <a:ext uri="{FF2B5EF4-FFF2-40B4-BE49-F238E27FC236}">
                    <a16:creationId xmlns:a16="http://schemas.microsoft.com/office/drawing/2014/main" id="{EAC8DEB5-C758-8BD2-602D-894C9A4219FB}"/>
                  </a:ext>
                </a:extLst>
              </p:cNvPr>
              <p:cNvGrpSpPr/>
              <p:nvPr/>
            </p:nvGrpSpPr>
            <p:grpSpPr>
              <a:xfrm>
                <a:off x="379405" y="2932281"/>
                <a:ext cx="2761286" cy="1334919"/>
                <a:chOff x="566341" y="2906112"/>
                <a:chExt cx="2898754" cy="1193849"/>
              </a:xfrm>
            </p:grpSpPr>
            <p:sp useBgFill="1">
              <p:nvSpPr>
                <p:cNvPr id="169" name="Rectangle: Rounded Corners 168">
                  <a:extLst>
                    <a:ext uri="{FF2B5EF4-FFF2-40B4-BE49-F238E27FC236}">
                      <a16:creationId xmlns:a16="http://schemas.microsoft.com/office/drawing/2014/main" id="{A09BBCE0-B0AF-237A-8D6D-975C84653868}"/>
                    </a:ext>
                  </a:extLst>
                </p:cNvPr>
                <p:cNvSpPr/>
                <p:nvPr/>
              </p:nvSpPr>
              <p:spPr>
                <a:xfrm>
                  <a:off x="566341" y="2906112"/>
                  <a:ext cx="2898754" cy="1193849"/>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71" name="Group 170">
                  <a:extLst>
                    <a:ext uri="{FF2B5EF4-FFF2-40B4-BE49-F238E27FC236}">
                      <a16:creationId xmlns:a16="http://schemas.microsoft.com/office/drawing/2014/main" id="{E1AD010E-7137-625A-9F81-2B3AD1CA80F0}"/>
                    </a:ext>
                  </a:extLst>
                </p:cNvPr>
                <p:cNvGrpSpPr/>
                <p:nvPr/>
              </p:nvGrpSpPr>
              <p:grpSpPr>
                <a:xfrm>
                  <a:off x="1527874" y="3047122"/>
                  <a:ext cx="1621696" cy="551077"/>
                  <a:chOff x="1907253" y="2950464"/>
                  <a:chExt cx="1621696" cy="551077"/>
                </a:xfrm>
              </p:grpSpPr>
              <p:sp>
                <p:nvSpPr>
                  <p:cNvPr id="172" name="TextBox 171">
                    <a:extLst>
                      <a:ext uri="{FF2B5EF4-FFF2-40B4-BE49-F238E27FC236}">
                        <a16:creationId xmlns:a16="http://schemas.microsoft.com/office/drawing/2014/main" id="{643DBF5E-CD73-2058-2459-F4BC7A097E6C}"/>
                      </a:ext>
                    </a:extLst>
                  </p:cNvPr>
                  <p:cNvSpPr txBox="1"/>
                  <p:nvPr/>
                </p:nvSpPr>
                <p:spPr>
                  <a:xfrm>
                    <a:off x="1907256" y="3171239"/>
                    <a:ext cx="1621693" cy="33030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800">
                        <a:latin typeface="Arial" panose="020B0604020202020204" pitchFamily="34" charset="0"/>
                        <a:cs typeface="Arial" panose="020B0604020202020204" pitchFamily="34" charset="0"/>
                      </a:rPr>
                      <a:t>Voice</a:t>
                    </a:r>
                  </a:p>
                </p:txBody>
              </p:sp>
              <p:sp>
                <p:nvSpPr>
                  <p:cNvPr id="178" name="TextBox 177">
                    <a:extLst>
                      <a:ext uri="{FF2B5EF4-FFF2-40B4-BE49-F238E27FC236}">
                        <a16:creationId xmlns:a16="http://schemas.microsoft.com/office/drawing/2014/main" id="{F280C403-1716-5334-E36C-BC6AEF776609}"/>
                      </a:ext>
                    </a:extLst>
                  </p:cNvPr>
                  <p:cNvSpPr txBox="1"/>
                  <p:nvPr/>
                </p:nvSpPr>
                <p:spPr>
                  <a:xfrm>
                    <a:off x="1907253" y="2950464"/>
                    <a:ext cx="1621693" cy="27525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400">
                        <a:solidFill>
                          <a:schemeClr val="accent2"/>
                        </a:solidFill>
                        <a:latin typeface="Arial" panose="020B0604020202020204" pitchFamily="34" charset="0"/>
                        <a:cs typeface="Arial" panose="020B0604020202020204" pitchFamily="34" charset="0"/>
                      </a:rPr>
                      <a:t>02</a:t>
                    </a:r>
                  </a:p>
                </p:txBody>
              </p:sp>
            </p:grpSp>
          </p:grpSp>
          <p:pic>
            <p:nvPicPr>
              <p:cNvPr id="164" name="Picture 163" descr="Graphical user interface, application&#10;&#10;Description automatically generated">
                <a:extLst>
                  <a:ext uri="{FF2B5EF4-FFF2-40B4-BE49-F238E27FC236}">
                    <a16:creationId xmlns:a16="http://schemas.microsoft.com/office/drawing/2014/main" id="{E92BA232-2292-D580-74CF-2B83EBA50D91}"/>
                  </a:ext>
                </a:extLst>
              </p:cNvPr>
              <p:cNvPicPr>
                <a:picLocks noChangeAspect="1"/>
              </p:cNvPicPr>
              <p:nvPr/>
            </p:nvPicPr>
            <p:blipFill rotWithShape="1">
              <a:blip r:embed="rId3"/>
              <a:srcRect l="19888" t="59090" r="75711" b="33805"/>
              <a:stretch/>
            </p:blipFill>
            <p:spPr>
              <a:xfrm>
                <a:off x="499369" y="3304253"/>
                <a:ext cx="702726" cy="590975"/>
              </a:xfrm>
              <a:prstGeom prst="rect">
                <a:avLst/>
              </a:prstGeom>
            </p:spPr>
          </p:pic>
        </p:grpSp>
        <p:grpSp>
          <p:nvGrpSpPr>
            <p:cNvPr id="179" name="Group 178">
              <a:extLst>
                <a:ext uri="{FF2B5EF4-FFF2-40B4-BE49-F238E27FC236}">
                  <a16:creationId xmlns:a16="http://schemas.microsoft.com/office/drawing/2014/main" id="{BA8FF16B-8B47-0864-112E-F9829C0CF393}"/>
                </a:ext>
              </a:extLst>
            </p:cNvPr>
            <p:cNvGrpSpPr/>
            <p:nvPr/>
          </p:nvGrpSpPr>
          <p:grpSpPr>
            <a:xfrm>
              <a:off x="6194159" y="2991040"/>
              <a:ext cx="2761286" cy="1334919"/>
              <a:chOff x="379405" y="2932281"/>
              <a:chExt cx="2761286" cy="1334919"/>
            </a:xfrm>
          </p:grpSpPr>
          <p:grpSp>
            <p:nvGrpSpPr>
              <p:cNvPr id="180" name="Group 179">
                <a:extLst>
                  <a:ext uri="{FF2B5EF4-FFF2-40B4-BE49-F238E27FC236}">
                    <a16:creationId xmlns:a16="http://schemas.microsoft.com/office/drawing/2014/main" id="{BC66A3E2-3D26-7E23-A4B6-165D7CA274A8}"/>
                  </a:ext>
                </a:extLst>
              </p:cNvPr>
              <p:cNvGrpSpPr/>
              <p:nvPr/>
            </p:nvGrpSpPr>
            <p:grpSpPr>
              <a:xfrm>
                <a:off x="379405" y="2932281"/>
                <a:ext cx="2761286" cy="1334919"/>
                <a:chOff x="566341" y="2906112"/>
                <a:chExt cx="2898754" cy="1193849"/>
              </a:xfrm>
            </p:grpSpPr>
            <p:sp useBgFill="1">
              <p:nvSpPr>
                <p:cNvPr id="183" name="Rectangle: Rounded Corners 182">
                  <a:extLst>
                    <a:ext uri="{FF2B5EF4-FFF2-40B4-BE49-F238E27FC236}">
                      <a16:creationId xmlns:a16="http://schemas.microsoft.com/office/drawing/2014/main" id="{2FDEFA5E-76C0-77C2-0A08-94FC78DDC317}"/>
                    </a:ext>
                  </a:extLst>
                </p:cNvPr>
                <p:cNvSpPr/>
                <p:nvPr/>
              </p:nvSpPr>
              <p:spPr>
                <a:xfrm>
                  <a:off x="566341" y="2906112"/>
                  <a:ext cx="2898754" cy="1193849"/>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84" name="Group 183">
                  <a:extLst>
                    <a:ext uri="{FF2B5EF4-FFF2-40B4-BE49-F238E27FC236}">
                      <a16:creationId xmlns:a16="http://schemas.microsoft.com/office/drawing/2014/main" id="{A56E26B7-70D3-C9FE-0000-8335901AB6F5}"/>
                    </a:ext>
                  </a:extLst>
                </p:cNvPr>
                <p:cNvGrpSpPr/>
                <p:nvPr/>
              </p:nvGrpSpPr>
              <p:grpSpPr>
                <a:xfrm>
                  <a:off x="1527874" y="3047122"/>
                  <a:ext cx="1621696" cy="551077"/>
                  <a:chOff x="1907253" y="2950464"/>
                  <a:chExt cx="1621696" cy="551077"/>
                </a:xfrm>
              </p:grpSpPr>
              <p:sp>
                <p:nvSpPr>
                  <p:cNvPr id="190" name="TextBox 189">
                    <a:extLst>
                      <a:ext uri="{FF2B5EF4-FFF2-40B4-BE49-F238E27FC236}">
                        <a16:creationId xmlns:a16="http://schemas.microsoft.com/office/drawing/2014/main" id="{CD10B77C-7906-24DA-0BA4-9A1556AD04CE}"/>
                      </a:ext>
                    </a:extLst>
                  </p:cNvPr>
                  <p:cNvSpPr txBox="1"/>
                  <p:nvPr/>
                </p:nvSpPr>
                <p:spPr>
                  <a:xfrm>
                    <a:off x="1907256" y="3171239"/>
                    <a:ext cx="1621693" cy="33030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800">
                        <a:latin typeface="Arial" panose="020B0604020202020204" pitchFamily="34" charset="0"/>
                        <a:cs typeface="Arial" panose="020B0604020202020204" pitchFamily="34" charset="0"/>
                      </a:rPr>
                      <a:t>Gesture</a:t>
                    </a:r>
                  </a:p>
                </p:txBody>
              </p:sp>
              <p:sp>
                <p:nvSpPr>
                  <p:cNvPr id="191" name="TextBox 190">
                    <a:extLst>
                      <a:ext uri="{FF2B5EF4-FFF2-40B4-BE49-F238E27FC236}">
                        <a16:creationId xmlns:a16="http://schemas.microsoft.com/office/drawing/2014/main" id="{F8C8203C-84E3-6A16-4A1A-93850171867C}"/>
                      </a:ext>
                    </a:extLst>
                  </p:cNvPr>
                  <p:cNvSpPr txBox="1"/>
                  <p:nvPr/>
                </p:nvSpPr>
                <p:spPr>
                  <a:xfrm>
                    <a:off x="1907253" y="2950464"/>
                    <a:ext cx="1621693" cy="27525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400">
                        <a:solidFill>
                          <a:schemeClr val="accent2"/>
                        </a:solidFill>
                        <a:latin typeface="Arial" panose="020B0604020202020204" pitchFamily="34" charset="0"/>
                        <a:cs typeface="Arial" panose="020B0604020202020204" pitchFamily="34" charset="0"/>
                      </a:rPr>
                      <a:t>03</a:t>
                    </a:r>
                  </a:p>
                </p:txBody>
              </p:sp>
            </p:grpSp>
          </p:grpSp>
          <p:pic>
            <p:nvPicPr>
              <p:cNvPr id="182" name="Picture 181" descr="Graphical user interface, application&#10;&#10;Description automatically generated">
                <a:extLst>
                  <a:ext uri="{FF2B5EF4-FFF2-40B4-BE49-F238E27FC236}">
                    <a16:creationId xmlns:a16="http://schemas.microsoft.com/office/drawing/2014/main" id="{3A97A126-605A-B560-8D05-178DD3CAAC61}"/>
                  </a:ext>
                </a:extLst>
              </p:cNvPr>
              <p:cNvPicPr>
                <a:picLocks noChangeAspect="1"/>
              </p:cNvPicPr>
              <p:nvPr/>
            </p:nvPicPr>
            <p:blipFill rotWithShape="1">
              <a:blip r:embed="rId3"/>
              <a:srcRect l="30152" t="59090" r="65447" b="33805"/>
              <a:stretch/>
            </p:blipFill>
            <p:spPr>
              <a:xfrm>
                <a:off x="499369" y="3304253"/>
                <a:ext cx="702726" cy="590975"/>
              </a:xfrm>
              <a:prstGeom prst="rect">
                <a:avLst/>
              </a:prstGeom>
            </p:spPr>
          </p:pic>
        </p:grpSp>
        <p:grpSp>
          <p:nvGrpSpPr>
            <p:cNvPr id="201" name="Group 200">
              <a:extLst>
                <a:ext uri="{FF2B5EF4-FFF2-40B4-BE49-F238E27FC236}">
                  <a16:creationId xmlns:a16="http://schemas.microsoft.com/office/drawing/2014/main" id="{7BF16A64-AD3B-1AB8-1030-406FB6886A2D}"/>
                </a:ext>
              </a:extLst>
            </p:cNvPr>
            <p:cNvGrpSpPr/>
            <p:nvPr/>
          </p:nvGrpSpPr>
          <p:grpSpPr>
            <a:xfrm>
              <a:off x="9101537" y="2991040"/>
              <a:ext cx="2761286" cy="1334919"/>
              <a:chOff x="379405" y="2932281"/>
              <a:chExt cx="2761286" cy="1334919"/>
            </a:xfrm>
          </p:grpSpPr>
          <p:grpSp>
            <p:nvGrpSpPr>
              <p:cNvPr id="202" name="Group 201">
                <a:extLst>
                  <a:ext uri="{FF2B5EF4-FFF2-40B4-BE49-F238E27FC236}">
                    <a16:creationId xmlns:a16="http://schemas.microsoft.com/office/drawing/2014/main" id="{E7878525-6E2D-3E4F-60B5-2A3E42ED6276}"/>
                  </a:ext>
                </a:extLst>
              </p:cNvPr>
              <p:cNvGrpSpPr/>
              <p:nvPr/>
            </p:nvGrpSpPr>
            <p:grpSpPr>
              <a:xfrm>
                <a:off x="379405" y="2932281"/>
                <a:ext cx="2761286" cy="1334919"/>
                <a:chOff x="566341" y="2906112"/>
                <a:chExt cx="2898754" cy="1193849"/>
              </a:xfrm>
            </p:grpSpPr>
            <p:sp useBgFill="1">
              <p:nvSpPr>
                <p:cNvPr id="204" name="Rectangle: Rounded Corners 203">
                  <a:extLst>
                    <a:ext uri="{FF2B5EF4-FFF2-40B4-BE49-F238E27FC236}">
                      <a16:creationId xmlns:a16="http://schemas.microsoft.com/office/drawing/2014/main" id="{10A05F0A-B877-7E73-0D41-33C093048055}"/>
                    </a:ext>
                  </a:extLst>
                </p:cNvPr>
                <p:cNvSpPr/>
                <p:nvPr/>
              </p:nvSpPr>
              <p:spPr>
                <a:xfrm>
                  <a:off x="566341" y="2906112"/>
                  <a:ext cx="2898754" cy="1193849"/>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06" name="Group 205">
                  <a:extLst>
                    <a:ext uri="{FF2B5EF4-FFF2-40B4-BE49-F238E27FC236}">
                      <a16:creationId xmlns:a16="http://schemas.microsoft.com/office/drawing/2014/main" id="{75305EF7-0778-DB68-E0EF-E3C6FF0ECFFC}"/>
                    </a:ext>
                  </a:extLst>
                </p:cNvPr>
                <p:cNvGrpSpPr/>
                <p:nvPr/>
              </p:nvGrpSpPr>
              <p:grpSpPr>
                <a:xfrm>
                  <a:off x="1527874" y="3047122"/>
                  <a:ext cx="1621696" cy="551077"/>
                  <a:chOff x="1907253" y="2950464"/>
                  <a:chExt cx="1621696" cy="551077"/>
                </a:xfrm>
              </p:grpSpPr>
              <p:sp>
                <p:nvSpPr>
                  <p:cNvPr id="207" name="TextBox 206">
                    <a:extLst>
                      <a:ext uri="{FF2B5EF4-FFF2-40B4-BE49-F238E27FC236}">
                        <a16:creationId xmlns:a16="http://schemas.microsoft.com/office/drawing/2014/main" id="{C9CDEAC7-110B-C1B9-E1D4-9AC9596697E1}"/>
                      </a:ext>
                    </a:extLst>
                  </p:cNvPr>
                  <p:cNvSpPr txBox="1"/>
                  <p:nvPr/>
                </p:nvSpPr>
                <p:spPr>
                  <a:xfrm>
                    <a:off x="1907256" y="3171239"/>
                    <a:ext cx="1621693" cy="33030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800">
                        <a:latin typeface="Arial" panose="020B0604020202020204" pitchFamily="34" charset="0"/>
                        <a:cs typeface="Arial" panose="020B0604020202020204" pitchFamily="34" charset="0"/>
                      </a:rPr>
                      <a:t>Movement</a:t>
                    </a:r>
                  </a:p>
                </p:txBody>
              </p:sp>
              <p:sp>
                <p:nvSpPr>
                  <p:cNvPr id="208" name="TextBox 207">
                    <a:extLst>
                      <a:ext uri="{FF2B5EF4-FFF2-40B4-BE49-F238E27FC236}">
                        <a16:creationId xmlns:a16="http://schemas.microsoft.com/office/drawing/2014/main" id="{F4EFEBEB-E413-DDC2-72A2-9F93727EE0B6}"/>
                      </a:ext>
                    </a:extLst>
                  </p:cNvPr>
                  <p:cNvSpPr txBox="1"/>
                  <p:nvPr/>
                </p:nvSpPr>
                <p:spPr>
                  <a:xfrm>
                    <a:off x="1907253" y="2950464"/>
                    <a:ext cx="1621693" cy="27525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400">
                        <a:solidFill>
                          <a:schemeClr val="accent2"/>
                        </a:solidFill>
                        <a:latin typeface="Arial" panose="020B0604020202020204" pitchFamily="34" charset="0"/>
                        <a:cs typeface="Arial" panose="020B0604020202020204" pitchFamily="34" charset="0"/>
                      </a:rPr>
                      <a:t>04</a:t>
                    </a:r>
                  </a:p>
                </p:txBody>
              </p:sp>
            </p:grpSp>
          </p:grpSp>
          <p:pic>
            <p:nvPicPr>
              <p:cNvPr id="203" name="Picture 202" descr="Graphical user interface, application&#10;&#10;Description automatically generated">
                <a:extLst>
                  <a:ext uri="{FF2B5EF4-FFF2-40B4-BE49-F238E27FC236}">
                    <a16:creationId xmlns:a16="http://schemas.microsoft.com/office/drawing/2014/main" id="{F8C36CB7-8AF7-DC49-37D2-C7C6D5CADE10}"/>
                  </a:ext>
                </a:extLst>
              </p:cNvPr>
              <p:cNvPicPr>
                <a:picLocks noChangeAspect="1"/>
              </p:cNvPicPr>
              <p:nvPr/>
            </p:nvPicPr>
            <p:blipFill rotWithShape="1">
              <a:blip r:embed="rId3"/>
              <a:srcRect l="41193" t="59090" r="54406" b="33805"/>
              <a:stretch/>
            </p:blipFill>
            <p:spPr>
              <a:xfrm>
                <a:off x="499369" y="3304253"/>
                <a:ext cx="702726" cy="590975"/>
              </a:xfrm>
              <a:prstGeom prst="rect">
                <a:avLst/>
              </a:prstGeom>
            </p:spPr>
          </p:pic>
        </p:grpSp>
        <p:grpSp>
          <p:nvGrpSpPr>
            <p:cNvPr id="211" name="Group 210">
              <a:extLst>
                <a:ext uri="{FF2B5EF4-FFF2-40B4-BE49-F238E27FC236}">
                  <a16:creationId xmlns:a16="http://schemas.microsoft.com/office/drawing/2014/main" id="{34C60EC0-2921-9CE1-82E5-F3FF662B36DE}"/>
                </a:ext>
              </a:extLst>
            </p:cNvPr>
            <p:cNvGrpSpPr/>
            <p:nvPr/>
          </p:nvGrpSpPr>
          <p:grpSpPr>
            <a:xfrm>
              <a:off x="379405" y="4483631"/>
              <a:ext cx="2761286" cy="1334919"/>
              <a:chOff x="379405" y="2932281"/>
              <a:chExt cx="2761286" cy="1334919"/>
            </a:xfrm>
          </p:grpSpPr>
          <p:grpSp>
            <p:nvGrpSpPr>
              <p:cNvPr id="212" name="Group 211">
                <a:extLst>
                  <a:ext uri="{FF2B5EF4-FFF2-40B4-BE49-F238E27FC236}">
                    <a16:creationId xmlns:a16="http://schemas.microsoft.com/office/drawing/2014/main" id="{87B6DBDD-2C0B-411E-3CFF-DF7C702FD836}"/>
                  </a:ext>
                </a:extLst>
              </p:cNvPr>
              <p:cNvGrpSpPr/>
              <p:nvPr/>
            </p:nvGrpSpPr>
            <p:grpSpPr>
              <a:xfrm>
                <a:off x="379405" y="2932281"/>
                <a:ext cx="2761286" cy="1334919"/>
                <a:chOff x="566341" y="2906112"/>
                <a:chExt cx="2898754" cy="1193849"/>
              </a:xfrm>
            </p:grpSpPr>
            <p:sp useBgFill="1">
              <p:nvSpPr>
                <p:cNvPr id="214" name="Rectangle: Rounded Corners 213">
                  <a:extLst>
                    <a:ext uri="{FF2B5EF4-FFF2-40B4-BE49-F238E27FC236}">
                      <a16:creationId xmlns:a16="http://schemas.microsoft.com/office/drawing/2014/main" id="{E049CBF0-6EAD-647D-38E3-188DC45FF39C}"/>
                    </a:ext>
                  </a:extLst>
                </p:cNvPr>
                <p:cNvSpPr/>
                <p:nvPr/>
              </p:nvSpPr>
              <p:spPr>
                <a:xfrm>
                  <a:off x="566341" y="2906112"/>
                  <a:ext cx="2898754" cy="1193849"/>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15" name="Group 214">
                  <a:extLst>
                    <a:ext uri="{FF2B5EF4-FFF2-40B4-BE49-F238E27FC236}">
                      <a16:creationId xmlns:a16="http://schemas.microsoft.com/office/drawing/2014/main" id="{DD0A64A3-90FC-0C51-A68B-E2C72E92DE48}"/>
                    </a:ext>
                  </a:extLst>
                </p:cNvPr>
                <p:cNvGrpSpPr/>
                <p:nvPr/>
              </p:nvGrpSpPr>
              <p:grpSpPr>
                <a:xfrm>
                  <a:off x="1527874" y="3002920"/>
                  <a:ext cx="1900993" cy="1046530"/>
                  <a:chOff x="1907253" y="2906262"/>
                  <a:chExt cx="1900993" cy="1046530"/>
                </a:xfrm>
              </p:grpSpPr>
              <p:sp>
                <p:nvSpPr>
                  <p:cNvPr id="216" name="TextBox 215">
                    <a:extLst>
                      <a:ext uri="{FF2B5EF4-FFF2-40B4-BE49-F238E27FC236}">
                        <a16:creationId xmlns:a16="http://schemas.microsoft.com/office/drawing/2014/main" id="{254F3209-A20B-30E3-33B7-C11951897399}"/>
                      </a:ext>
                    </a:extLst>
                  </p:cNvPr>
                  <p:cNvSpPr txBox="1"/>
                  <p:nvPr/>
                </p:nvSpPr>
                <p:spPr>
                  <a:xfrm>
                    <a:off x="1907256" y="3127037"/>
                    <a:ext cx="1900990" cy="825755"/>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800">
                        <a:latin typeface="Arial" panose="020B0604020202020204" pitchFamily="34" charset="0"/>
                        <a:cs typeface="Arial" panose="020B0604020202020204" pitchFamily="34" charset="0"/>
                      </a:rPr>
                      <a:t>Tailoring Your Communication Style</a:t>
                    </a:r>
                  </a:p>
                </p:txBody>
              </p:sp>
              <p:sp>
                <p:nvSpPr>
                  <p:cNvPr id="217" name="TextBox 216">
                    <a:extLst>
                      <a:ext uri="{FF2B5EF4-FFF2-40B4-BE49-F238E27FC236}">
                        <a16:creationId xmlns:a16="http://schemas.microsoft.com/office/drawing/2014/main" id="{5A8B3025-161A-FF38-ECE6-5B57B6E0C379}"/>
                      </a:ext>
                    </a:extLst>
                  </p:cNvPr>
                  <p:cNvSpPr txBox="1"/>
                  <p:nvPr/>
                </p:nvSpPr>
                <p:spPr>
                  <a:xfrm>
                    <a:off x="1907253" y="2906262"/>
                    <a:ext cx="1621693" cy="27525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400">
                        <a:solidFill>
                          <a:schemeClr val="accent2"/>
                        </a:solidFill>
                        <a:latin typeface="Arial" panose="020B0604020202020204" pitchFamily="34" charset="0"/>
                        <a:cs typeface="Arial" panose="020B0604020202020204" pitchFamily="34" charset="0"/>
                      </a:rPr>
                      <a:t>05</a:t>
                    </a:r>
                  </a:p>
                </p:txBody>
              </p:sp>
            </p:grpSp>
          </p:grpSp>
          <p:pic>
            <p:nvPicPr>
              <p:cNvPr id="213" name="Picture 212" descr="Graphical user interface, application&#10;&#10;Description automatically generated">
                <a:extLst>
                  <a:ext uri="{FF2B5EF4-FFF2-40B4-BE49-F238E27FC236}">
                    <a16:creationId xmlns:a16="http://schemas.microsoft.com/office/drawing/2014/main" id="{AFDEB88D-9B93-D82A-7145-64CCC6F8F1F5}"/>
                  </a:ext>
                </a:extLst>
              </p:cNvPr>
              <p:cNvPicPr>
                <a:picLocks noChangeAspect="1"/>
              </p:cNvPicPr>
              <p:nvPr/>
            </p:nvPicPr>
            <p:blipFill rotWithShape="1">
              <a:blip r:embed="rId3"/>
              <a:srcRect l="51769" t="58652" r="44161" b="33112"/>
              <a:stretch/>
            </p:blipFill>
            <p:spPr>
              <a:xfrm>
                <a:off x="499369" y="3210121"/>
                <a:ext cx="649878" cy="685108"/>
              </a:xfrm>
              <a:prstGeom prst="rect">
                <a:avLst/>
              </a:prstGeom>
            </p:spPr>
          </p:pic>
        </p:grpSp>
        <p:grpSp>
          <p:nvGrpSpPr>
            <p:cNvPr id="218" name="Group 217">
              <a:extLst>
                <a:ext uri="{FF2B5EF4-FFF2-40B4-BE49-F238E27FC236}">
                  <a16:creationId xmlns:a16="http://schemas.microsoft.com/office/drawing/2014/main" id="{D911D76F-5099-8FD0-9E2F-B9342331F405}"/>
                </a:ext>
              </a:extLst>
            </p:cNvPr>
            <p:cNvGrpSpPr/>
            <p:nvPr/>
          </p:nvGrpSpPr>
          <p:grpSpPr>
            <a:xfrm>
              <a:off x="3286782" y="4483631"/>
              <a:ext cx="2761286" cy="1334919"/>
              <a:chOff x="379405" y="2932281"/>
              <a:chExt cx="2761286" cy="1334919"/>
            </a:xfrm>
          </p:grpSpPr>
          <p:grpSp>
            <p:nvGrpSpPr>
              <p:cNvPr id="219" name="Group 218">
                <a:extLst>
                  <a:ext uri="{FF2B5EF4-FFF2-40B4-BE49-F238E27FC236}">
                    <a16:creationId xmlns:a16="http://schemas.microsoft.com/office/drawing/2014/main" id="{9483859B-B81A-86A0-2D32-26EB7DCE3853}"/>
                  </a:ext>
                </a:extLst>
              </p:cNvPr>
              <p:cNvGrpSpPr/>
              <p:nvPr/>
            </p:nvGrpSpPr>
            <p:grpSpPr>
              <a:xfrm>
                <a:off x="379405" y="2932281"/>
                <a:ext cx="2761286" cy="1334919"/>
                <a:chOff x="566341" y="2906112"/>
                <a:chExt cx="2898754" cy="1193849"/>
              </a:xfrm>
            </p:grpSpPr>
            <p:sp useBgFill="1">
              <p:nvSpPr>
                <p:cNvPr id="221" name="Rectangle: Rounded Corners 220">
                  <a:extLst>
                    <a:ext uri="{FF2B5EF4-FFF2-40B4-BE49-F238E27FC236}">
                      <a16:creationId xmlns:a16="http://schemas.microsoft.com/office/drawing/2014/main" id="{9562FD44-0E5D-D6BC-4BFA-4EE729B694B7}"/>
                    </a:ext>
                  </a:extLst>
                </p:cNvPr>
                <p:cNvSpPr/>
                <p:nvPr/>
              </p:nvSpPr>
              <p:spPr>
                <a:xfrm>
                  <a:off x="566341" y="2906112"/>
                  <a:ext cx="2898754" cy="1193849"/>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22" name="Group 221">
                  <a:extLst>
                    <a:ext uri="{FF2B5EF4-FFF2-40B4-BE49-F238E27FC236}">
                      <a16:creationId xmlns:a16="http://schemas.microsoft.com/office/drawing/2014/main" id="{4D830260-EAFF-74AB-A5BF-F200F14151FB}"/>
                    </a:ext>
                  </a:extLst>
                </p:cNvPr>
                <p:cNvGrpSpPr/>
                <p:nvPr/>
              </p:nvGrpSpPr>
              <p:grpSpPr>
                <a:xfrm>
                  <a:off x="1527874" y="3002920"/>
                  <a:ext cx="1621696" cy="1046530"/>
                  <a:chOff x="1907253" y="2906262"/>
                  <a:chExt cx="1621696" cy="1046530"/>
                </a:xfrm>
              </p:grpSpPr>
              <p:sp>
                <p:nvSpPr>
                  <p:cNvPr id="223" name="TextBox 222">
                    <a:extLst>
                      <a:ext uri="{FF2B5EF4-FFF2-40B4-BE49-F238E27FC236}">
                        <a16:creationId xmlns:a16="http://schemas.microsoft.com/office/drawing/2014/main" id="{54625F6C-6E19-720B-DED3-1DA4AD158894}"/>
                      </a:ext>
                    </a:extLst>
                  </p:cNvPr>
                  <p:cNvSpPr txBox="1"/>
                  <p:nvPr/>
                </p:nvSpPr>
                <p:spPr>
                  <a:xfrm>
                    <a:off x="1907256" y="3127037"/>
                    <a:ext cx="1621693" cy="825755"/>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800">
                        <a:latin typeface="Arial" panose="020B0604020202020204" pitchFamily="34" charset="0"/>
                        <a:cs typeface="Arial" panose="020B0604020202020204" pitchFamily="34" charset="0"/>
                      </a:rPr>
                      <a:t>Tips on Presenting Virtually</a:t>
                    </a:r>
                  </a:p>
                </p:txBody>
              </p:sp>
              <p:sp>
                <p:nvSpPr>
                  <p:cNvPr id="224" name="TextBox 223">
                    <a:extLst>
                      <a:ext uri="{FF2B5EF4-FFF2-40B4-BE49-F238E27FC236}">
                        <a16:creationId xmlns:a16="http://schemas.microsoft.com/office/drawing/2014/main" id="{97AFDF3B-0061-6C70-40B5-A93FC44FCFC9}"/>
                      </a:ext>
                    </a:extLst>
                  </p:cNvPr>
                  <p:cNvSpPr txBox="1"/>
                  <p:nvPr/>
                </p:nvSpPr>
                <p:spPr>
                  <a:xfrm>
                    <a:off x="1907253" y="2906262"/>
                    <a:ext cx="1621693" cy="27525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400">
                        <a:solidFill>
                          <a:schemeClr val="accent2"/>
                        </a:solidFill>
                        <a:latin typeface="Arial" panose="020B0604020202020204" pitchFamily="34" charset="0"/>
                        <a:cs typeface="Arial" panose="020B0604020202020204" pitchFamily="34" charset="0"/>
                      </a:rPr>
                      <a:t>06</a:t>
                    </a:r>
                  </a:p>
                </p:txBody>
              </p:sp>
            </p:grpSp>
          </p:grpSp>
          <p:pic>
            <p:nvPicPr>
              <p:cNvPr id="220" name="Picture 219" descr="Graphical user interface, application&#10;&#10;Description automatically generated">
                <a:extLst>
                  <a:ext uri="{FF2B5EF4-FFF2-40B4-BE49-F238E27FC236}">
                    <a16:creationId xmlns:a16="http://schemas.microsoft.com/office/drawing/2014/main" id="{2529F0AE-9173-785C-F2C4-CB7704CA0CF6}"/>
                  </a:ext>
                </a:extLst>
              </p:cNvPr>
              <p:cNvPicPr>
                <a:picLocks noChangeAspect="1"/>
              </p:cNvPicPr>
              <p:nvPr/>
            </p:nvPicPr>
            <p:blipFill rotWithShape="1">
              <a:blip r:embed="rId3"/>
              <a:srcRect l="62788" t="59090" r="32811" b="33805"/>
              <a:stretch/>
            </p:blipFill>
            <p:spPr>
              <a:xfrm>
                <a:off x="499369" y="3304253"/>
                <a:ext cx="702726" cy="590975"/>
              </a:xfrm>
              <a:prstGeom prst="rect">
                <a:avLst/>
              </a:prstGeom>
            </p:spPr>
          </p:pic>
        </p:grpSp>
        <p:grpSp>
          <p:nvGrpSpPr>
            <p:cNvPr id="225" name="Group 224">
              <a:extLst>
                <a:ext uri="{FF2B5EF4-FFF2-40B4-BE49-F238E27FC236}">
                  <a16:creationId xmlns:a16="http://schemas.microsoft.com/office/drawing/2014/main" id="{B0D4FDFE-23FC-3421-F95E-A657A0F6F611}"/>
                </a:ext>
              </a:extLst>
            </p:cNvPr>
            <p:cNvGrpSpPr/>
            <p:nvPr/>
          </p:nvGrpSpPr>
          <p:grpSpPr>
            <a:xfrm>
              <a:off x="6194159" y="4483631"/>
              <a:ext cx="2761286" cy="1334919"/>
              <a:chOff x="379405" y="2932281"/>
              <a:chExt cx="2761286" cy="1334919"/>
            </a:xfrm>
          </p:grpSpPr>
          <p:grpSp>
            <p:nvGrpSpPr>
              <p:cNvPr id="226" name="Group 225">
                <a:extLst>
                  <a:ext uri="{FF2B5EF4-FFF2-40B4-BE49-F238E27FC236}">
                    <a16:creationId xmlns:a16="http://schemas.microsoft.com/office/drawing/2014/main" id="{814C9E4C-356F-B487-90EB-6863A06FA61E}"/>
                  </a:ext>
                </a:extLst>
              </p:cNvPr>
              <p:cNvGrpSpPr/>
              <p:nvPr/>
            </p:nvGrpSpPr>
            <p:grpSpPr>
              <a:xfrm>
                <a:off x="379405" y="2932281"/>
                <a:ext cx="2761286" cy="1334919"/>
                <a:chOff x="566341" y="2906112"/>
                <a:chExt cx="2898754" cy="1193849"/>
              </a:xfrm>
            </p:grpSpPr>
            <p:sp useBgFill="1">
              <p:nvSpPr>
                <p:cNvPr id="228" name="Rectangle: Rounded Corners 227">
                  <a:extLst>
                    <a:ext uri="{FF2B5EF4-FFF2-40B4-BE49-F238E27FC236}">
                      <a16:creationId xmlns:a16="http://schemas.microsoft.com/office/drawing/2014/main" id="{58FCAB77-E55A-CBFB-C782-45D403BFD590}"/>
                    </a:ext>
                  </a:extLst>
                </p:cNvPr>
                <p:cNvSpPr/>
                <p:nvPr/>
              </p:nvSpPr>
              <p:spPr>
                <a:xfrm>
                  <a:off x="566341" y="2906112"/>
                  <a:ext cx="2898754" cy="1193849"/>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29" name="Group 228">
                  <a:extLst>
                    <a:ext uri="{FF2B5EF4-FFF2-40B4-BE49-F238E27FC236}">
                      <a16:creationId xmlns:a16="http://schemas.microsoft.com/office/drawing/2014/main" id="{D7471E7C-04AD-0AF1-9597-FC5B36314C93}"/>
                    </a:ext>
                  </a:extLst>
                </p:cNvPr>
                <p:cNvGrpSpPr/>
                <p:nvPr/>
              </p:nvGrpSpPr>
              <p:grpSpPr>
                <a:xfrm>
                  <a:off x="1527874" y="3047122"/>
                  <a:ext cx="1621696" cy="798804"/>
                  <a:chOff x="1907253" y="2950464"/>
                  <a:chExt cx="1621696" cy="798804"/>
                </a:xfrm>
              </p:grpSpPr>
              <p:sp>
                <p:nvSpPr>
                  <p:cNvPr id="230" name="TextBox 229">
                    <a:extLst>
                      <a:ext uri="{FF2B5EF4-FFF2-40B4-BE49-F238E27FC236}">
                        <a16:creationId xmlns:a16="http://schemas.microsoft.com/office/drawing/2014/main" id="{873DE49C-1275-661A-0AB4-2077D6B14D15}"/>
                      </a:ext>
                    </a:extLst>
                  </p:cNvPr>
                  <p:cNvSpPr txBox="1"/>
                  <p:nvPr/>
                </p:nvSpPr>
                <p:spPr>
                  <a:xfrm>
                    <a:off x="1907256" y="3171239"/>
                    <a:ext cx="1621693" cy="578029"/>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800">
                        <a:latin typeface="Arial" panose="020B0604020202020204" pitchFamily="34" charset="0"/>
                        <a:cs typeface="Arial" panose="020B0604020202020204" pitchFamily="34" charset="0"/>
                      </a:rPr>
                      <a:t>Story</a:t>
                    </a:r>
                  </a:p>
                  <a:p>
                    <a:r>
                      <a:rPr lang="en-GB" sz="1800">
                        <a:latin typeface="Arial" panose="020B0604020202020204" pitchFamily="34" charset="0"/>
                        <a:cs typeface="Arial" panose="020B0604020202020204" pitchFamily="34" charset="0"/>
                      </a:rPr>
                      <a:t>Telling</a:t>
                    </a:r>
                  </a:p>
                </p:txBody>
              </p:sp>
              <p:sp>
                <p:nvSpPr>
                  <p:cNvPr id="231" name="TextBox 230">
                    <a:extLst>
                      <a:ext uri="{FF2B5EF4-FFF2-40B4-BE49-F238E27FC236}">
                        <a16:creationId xmlns:a16="http://schemas.microsoft.com/office/drawing/2014/main" id="{79853573-0078-82F6-5E3D-3AC38AE5B77B}"/>
                      </a:ext>
                    </a:extLst>
                  </p:cNvPr>
                  <p:cNvSpPr txBox="1"/>
                  <p:nvPr/>
                </p:nvSpPr>
                <p:spPr>
                  <a:xfrm>
                    <a:off x="1907253" y="2950464"/>
                    <a:ext cx="1621693" cy="27525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400">
                        <a:solidFill>
                          <a:schemeClr val="accent2"/>
                        </a:solidFill>
                        <a:latin typeface="Arial" panose="020B0604020202020204" pitchFamily="34" charset="0"/>
                        <a:cs typeface="Arial" panose="020B0604020202020204" pitchFamily="34" charset="0"/>
                      </a:rPr>
                      <a:t>07</a:t>
                    </a:r>
                  </a:p>
                </p:txBody>
              </p:sp>
            </p:grpSp>
          </p:grpSp>
          <p:pic>
            <p:nvPicPr>
              <p:cNvPr id="227" name="Picture 226" descr="Graphical user interface, application&#10;&#10;Description automatically generated">
                <a:extLst>
                  <a:ext uri="{FF2B5EF4-FFF2-40B4-BE49-F238E27FC236}">
                    <a16:creationId xmlns:a16="http://schemas.microsoft.com/office/drawing/2014/main" id="{2F01952B-3D11-18AC-EBE3-08A8276B7009}"/>
                  </a:ext>
                </a:extLst>
              </p:cNvPr>
              <p:cNvPicPr>
                <a:picLocks noChangeAspect="1"/>
              </p:cNvPicPr>
              <p:nvPr/>
            </p:nvPicPr>
            <p:blipFill rotWithShape="1">
              <a:blip r:embed="rId3"/>
              <a:srcRect l="73042" t="59090" r="22557" b="33805"/>
              <a:stretch/>
            </p:blipFill>
            <p:spPr>
              <a:xfrm>
                <a:off x="499369" y="3304253"/>
                <a:ext cx="702726" cy="590975"/>
              </a:xfrm>
              <a:prstGeom prst="rect">
                <a:avLst/>
              </a:prstGeom>
            </p:spPr>
          </p:pic>
        </p:grpSp>
        <p:grpSp>
          <p:nvGrpSpPr>
            <p:cNvPr id="232" name="Group 231">
              <a:extLst>
                <a:ext uri="{FF2B5EF4-FFF2-40B4-BE49-F238E27FC236}">
                  <a16:creationId xmlns:a16="http://schemas.microsoft.com/office/drawing/2014/main" id="{9CAA0BD3-B621-F04D-8099-B768839834C2}"/>
                </a:ext>
              </a:extLst>
            </p:cNvPr>
            <p:cNvGrpSpPr/>
            <p:nvPr/>
          </p:nvGrpSpPr>
          <p:grpSpPr>
            <a:xfrm>
              <a:off x="9101537" y="4483631"/>
              <a:ext cx="2761286" cy="1334919"/>
              <a:chOff x="379405" y="2932281"/>
              <a:chExt cx="2761286" cy="1334919"/>
            </a:xfrm>
          </p:grpSpPr>
          <p:grpSp>
            <p:nvGrpSpPr>
              <p:cNvPr id="233" name="Group 232">
                <a:extLst>
                  <a:ext uri="{FF2B5EF4-FFF2-40B4-BE49-F238E27FC236}">
                    <a16:creationId xmlns:a16="http://schemas.microsoft.com/office/drawing/2014/main" id="{24B5BEB8-3313-0F2A-FA47-C224CA050960}"/>
                  </a:ext>
                </a:extLst>
              </p:cNvPr>
              <p:cNvGrpSpPr/>
              <p:nvPr/>
            </p:nvGrpSpPr>
            <p:grpSpPr>
              <a:xfrm>
                <a:off x="379405" y="2932281"/>
                <a:ext cx="2761286" cy="1334919"/>
                <a:chOff x="566341" y="2906112"/>
                <a:chExt cx="2898754" cy="1193849"/>
              </a:xfrm>
            </p:grpSpPr>
            <p:sp useBgFill="1">
              <p:nvSpPr>
                <p:cNvPr id="235" name="Rectangle: Rounded Corners 234">
                  <a:extLst>
                    <a:ext uri="{FF2B5EF4-FFF2-40B4-BE49-F238E27FC236}">
                      <a16:creationId xmlns:a16="http://schemas.microsoft.com/office/drawing/2014/main" id="{702DA4C0-DD01-A804-2B79-691FE44EFB7D}"/>
                    </a:ext>
                  </a:extLst>
                </p:cNvPr>
                <p:cNvSpPr/>
                <p:nvPr/>
              </p:nvSpPr>
              <p:spPr>
                <a:xfrm>
                  <a:off x="566341" y="2906112"/>
                  <a:ext cx="2898754" cy="1193849"/>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36" name="Group 235">
                  <a:extLst>
                    <a:ext uri="{FF2B5EF4-FFF2-40B4-BE49-F238E27FC236}">
                      <a16:creationId xmlns:a16="http://schemas.microsoft.com/office/drawing/2014/main" id="{1115C795-FDFD-70B7-FF84-4770D8AE40FD}"/>
                    </a:ext>
                  </a:extLst>
                </p:cNvPr>
                <p:cNvGrpSpPr/>
                <p:nvPr/>
              </p:nvGrpSpPr>
              <p:grpSpPr>
                <a:xfrm>
                  <a:off x="1527874" y="3047122"/>
                  <a:ext cx="1861436" cy="798804"/>
                  <a:chOff x="1907253" y="2950464"/>
                  <a:chExt cx="1861436" cy="798804"/>
                </a:xfrm>
              </p:grpSpPr>
              <p:sp>
                <p:nvSpPr>
                  <p:cNvPr id="237" name="TextBox 236">
                    <a:extLst>
                      <a:ext uri="{FF2B5EF4-FFF2-40B4-BE49-F238E27FC236}">
                        <a16:creationId xmlns:a16="http://schemas.microsoft.com/office/drawing/2014/main" id="{81B5F247-9FFE-77D1-E304-AB47FD0B5E88}"/>
                      </a:ext>
                    </a:extLst>
                  </p:cNvPr>
                  <p:cNvSpPr txBox="1"/>
                  <p:nvPr/>
                </p:nvSpPr>
                <p:spPr>
                  <a:xfrm>
                    <a:off x="1907256" y="3171239"/>
                    <a:ext cx="1861433" cy="578029"/>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800">
                        <a:latin typeface="Arial" panose="020B0604020202020204" pitchFamily="34" charset="0"/>
                        <a:cs typeface="Arial" panose="020B0604020202020204" pitchFamily="34" charset="0"/>
                      </a:rPr>
                      <a:t>Best and Poor Presenting</a:t>
                    </a:r>
                  </a:p>
                </p:txBody>
              </p:sp>
              <p:sp>
                <p:nvSpPr>
                  <p:cNvPr id="238" name="TextBox 237">
                    <a:extLst>
                      <a:ext uri="{FF2B5EF4-FFF2-40B4-BE49-F238E27FC236}">
                        <a16:creationId xmlns:a16="http://schemas.microsoft.com/office/drawing/2014/main" id="{494EF7F4-C646-3757-1BB6-F654126F4351}"/>
                      </a:ext>
                    </a:extLst>
                  </p:cNvPr>
                  <p:cNvSpPr txBox="1"/>
                  <p:nvPr/>
                </p:nvSpPr>
                <p:spPr>
                  <a:xfrm>
                    <a:off x="1907253" y="2950464"/>
                    <a:ext cx="1621693" cy="275252"/>
                  </a:xfrm>
                  <a:prstGeom prst="rect">
                    <a:avLst/>
                  </a:prstGeom>
                  <a:noFill/>
                </p:spPr>
                <p:txBody>
                  <a:bodyPr wrap="square" rtlCol="0">
                    <a:spAutoFit/>
                  </a:bodyPr>
                  <a:lstStyle>
                    <a:defPPr>
                      <a:defRPr lang="en-US"/>
                    </a:defPPr>
                    <a:lvl1pPr>
                      <a:defRPr sz="1600">
                        <a:solidFill>
                          <a:schemeClr val="tx1">
                            <a:lumMod val="95000"/>
                            <a:lumOff val="5000"/>
                          </a:schemeClr>
                        </a:solidFill>
                        <a:latin typeface="+mj-lt"/>
                        <a:cs typeface="Space Grotesk" pitchFamily="2" charset="0"/>
                      </a:defRPr>
                    </a:lvl1pPr>
                  </a:lstStyle>
                  <a:p>
                    <a:r>
                      <a:rPr lang="en-GB" sz="1400">
                        <a:solidFill>
                          <a:schemeClr val="accent2"/>
                        </a:solidFill>
                        <a:latin typeface="Arial" panose="020B0604020202020204" pitchFamily="34" charset="0"/>
                        <a:cs typeface="Arial" panose="020B0604020202020204" pitchFamily="34" charset="0"/>
                      </a:rPr>
                      <a:t>08</a:t>
                    </a:r>
                  </a:p>
                </p:txBody>
              </p:sp>
            </p:grpSp>
          </p:grpSp>
          <p:pic>
            <p:nvPicPr>
              <p:cNvPr id="234" name="Picture 233" descr="Graphical user interface, application&#10;&#10;Description automatically generated">
                <a:extLst>
                  <a:ext uri="{FF2B5EF4-FFF2-40B4-BE49-F238E27FC236}">
                    <a16:creationId xmlns:a16="http://schemas.microsoft.com/office/drawing/2014/main" id="{C795107B-5A78-C98D-80E2-1D60F6B1A7F2}"/>
                  </a:ext>
                </a:extLst>
              </p:cNvPr>
              <p:cNvPicPr>
                <a:picLocks noChangeAspect="1"/>
              </p:cNvPicPr>
              <p:nvPr/>
            </p:nvPicPr>
            <p:blipFill rotWithShape="1">
              <a:blip r:embed="rId3"/>
              <a:srcRect l="83910" t="59090" r="11689" b="33805"/>
              <a:stretch/>
            </p:blipFill>
            <p:spPr>
              <a:xfrm>
                <a:off x="499369" y="3304253"/>
                <a:ext cx="702726" cy="590975"/>
              </a:xfrm>
              <a:prstGeom prst="rect">
                <a:avLst/>
              </a:prstGeom>
            </p:spPr>
          </p:pic>
        </p:grpSp>
      </p:grpSp>
    </p:spTree>
    <p:extLst>
      <p:ext uri="{BB962C8B-B14F-4D97-AF65-F5344CB8AC3E}">
        <p14:creationId xmlns:p14="http://schemas.microsoft.com/office/powerpoint/2010/main" val="311544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39"/>
                                        </p:tgtEl>
                                        <p:attrNameLst>
                                          <p:attrName>style.visibility</p:attrName>
                                        </p:attrNameLst>
                                      </p:cBhvr>
                                      <p:to>
                                        <p:strVal val="visible"/>
                                      </p:to>
                                    </p:set>
                                    <p:anim calcmode="lin" valueType="num">
                                      <p:cBhvr additive="base">
                                        <p:cTn id="7" dur="1250" fill="hold"/>
                                        <p:tgtEl>
                                          <p:spTgt spid="239"/>
                                        </p:tgtEl>
                                        <p:attrNameLst>
                                          <p:attrName>ppt_x</p:attrName>
                                        </p:attrNameLst>
                                      </p:cBhvr>
                                      <p:tavLst>
                                        <p:tav tm="0">
                                          <p:val>
                                            <p:strVal val="#ppt_x"/>
                                          </p:val>
                                        </p:tav>
                                        <p:tav tm="100000">
                                          <p:val>
                                            <p:strVal val="#ppt_x"/>
                                          </p:val>
                                        </p:tav>
                                      </p:tavLst>
                                    </p:anim>
                                    <p:anim calcmode="lin" valueType="num">
                                      <p:cBhvr additive="base">
                                        <p:cTn id="8" dur="1250" fill="hold"/>
                                        <p:tgtEl>
                                          <p:spTgt spid="239"/>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E580F508-607E-A6DF-C486-FC03F01E78F3}"/>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AE069FB0-7CB2-4720-420E-A2C9350B69BC}"/>
              </a:ext>
            </a:extLst>
          </p:cNvPr>
          <p:cNvGrpSpPr/>
          <p:nvPr/>
        </p:nvGrpSpPr>
        <p:grpSpPr>
          <a:xfrm>
            <a:off x="4524703" y="1265821"/>
            <a:ext cx="3329849" cy="4238625"/>
            <a:chOff x="4524703" y="1265821"/>
            <a:chExt cx="3329849" cy="4238625"/>
          </a:xfrm>
        </p:grpSpPr>
        <p:grpSp>
          <p:nvGrpSpPr>
            <p:cNvPr id="133" name="Group 132">
              <a:extLst>
                <a:ext uri="{FF2B5EF4-FFF2-40B4-BE49-F238E27FC236}">
                  <a16:creationId xmlns:a16="http://schemas.microsoft.com/office/drawing/2014/main" id="{B42E7505-58DA-189D-EC50-7A43EB03D422}"/>
                </a:ext>
              </a:extLst>
            </p:cNvPr>
            <p:cNvGrpSpPr/>
            <p:nvPr/>
          </p:nvGrpSpPr>
          <p:grpSpPr>
            <a:xfrm>
              <a:off x="4806903" y="1265821"/>
              <a:ext cx="3047649" cy="4238625"/>
              <a:chOff x="4806903" y="1265821"/>
              <a:chExt cx="3047649" cy="4238625"/>
            </a:xfrm>
          </p:grpSpPr>
          <p:pic>
            <p:nvPicPr>
              <p:cNvPr id="76" name="Picture 75" descr="A person and person working on a computer&#10;&#10;Description automatically generated">
                <a:extLst>
                  <a:ext uri="{FF2B5EF4-FFF2-40B4-BE49-F238E27FC236}">
                    <a16:creationId xmlns:a16="http://schemas.microsoft.com/office/drawing/2014/main" id="{D0A0AFCE-6FDD-DDB2-0D24-54BF9CE4409E}"/>
                  </a:ext>
                </a:extLst>
              </p:cNvPr>
              <p:cNvPicPr>
                <a:picLocks noChangeAspect="1"/>
              </p:cNvPicPr>
              <p:nvPr/>
            </p:nvPicPr>
            <p:blipFill rotWithShape="1">
              <a:blip r:embed="rId3"/>
              <a:srcRect l="-1" t="1373" r="62967" b="7064"/>
              <a:stretch/>
            </p:blipFill>
            <p:spPr>
              <a:xfrm>
                <a:off x="4806903" y="1265821"/>
                <a:ext cx="3047649" cy="4238625"/>
              </a:xfrm>
              <a:prstGeom prst="roundRect">
                <a:avLst>
                  <a:gd name="adj" fmla="val 9117"/>
                </a:avLst>
              </a:prstGeom>
            </p:spPr>
          </p:pic>
          <p:sp>
            <p:nvSpPr>
              <p:cNvPr id="77" name="TextBox 76">
                <a:extLst>
                  <a:ext uri="{FF2B5EF4-FFF2-40B4-BE49-F238E27FC236}">
                    <a16:creationId xmlns:a16="http://schemas.microsoft.com/office/drawing/2014/main" id="{45E4EF55-BBBA-68B4-8158-91FF894D8D4F}"/>
                  </a:ext>
                </a:extLst>
              </p:cNvPr>
              <p:cNvSpPr txBox="1"/>
              <p:nvPr/>
            </p:nvSpPr>
            <p:spPr>
              <a:xfrm>
                <a:off x="4813206" y="1296230"/>
                <a:ext cx="2832606" cy="480131"/>
              </a:xfrm>
              <a:prstGeom prst="rect">
                <a:avLst/>
              </a:prstGeom>
              <a:noFill/>
            </p:spPr>
            <p:txBody>
              <a:bodyPr wrap="square">
                <a:spAutoFit/>
              </a:bodyPr>
              <a:lstStyle/>
              <a:p>
                <a:pPr>
                  <a:lnSpc>
                    <a:spcPct val="90000"/>
                  </a:lnSpc>
                </a:pPr>
                <a:r>
                  <a:rPr lang="en-US" sz="2400" b="0" cap="none"/>
                  <a:t> </a:t>
                </a:r>
                <a:r>
                  <a:rPr lang="en-US" sz="2800">
                    <a:solidFill>
                      <a:schemeClr val="accent2"/>
                    </a:solidFill>
                    <a:latin typeface="+mj-lt"/>
                  </a:rPr>
                  <a:t>BUILD</a:t>
                </a:r>
              </a:p>
            </p:txBody>
          </p:sp>
        </p:grpSp>
        <p:sp>
          <p:nvSpPr>
            <p:cNvPr id="89" name="Oval 88">
              <a:extLst>
                <a:ext uri="{FF2B5EF4-FFF2-40B4-BE49-F238E27FC236}">
                  <a16:creationId xmlns:a16="http://schemas.microsoft.com/office/drawing/2014/main" id="{6F57FA5C-24B5-4C0B-EB54-3F991ECDA249}"/>
                </a:ext>
              </a:extLst>
            </p:cNvPr>
            <p:cNvSpPr/>
            <p:nvPr/>
          </p:nvSpPr>
          <p:spPr>
            <a:xfrm>
              <a:off x="4593170" y="3075767"/>
              <a:ext cx="419841" cy="41984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&amp;</a:t>
              </a:r>
            </a:p>
          </p:txBody>
        </p:sp>
        <p:grpSp>
          <p:nvGrpSpPr>
            <p:cNvPr id="84" name="Group 83">
              <a:extLst>
                <a:ext uri="{FF2B5EF4-FFF2-40B4-BE49-F238E27FC236}">
                  <a16:creationId xmlns:a16="http://schemas.microsoft.com/office/drawing/2014/main" id="{B4697385-C539-E2E9-CE9E-BD7A08B33091}"/>
                </a:ext>
              </a:extLst>
            </p:cNvPr>
            <p:cNvGrpSpPr/>
            <p:nvPr/>
          </p:nvGrpSpPr>
          <p:grpSpPr>
            <a:xfrm>
              <a:off x="4524703" y="2202450"/>
              <a:ext cx="2227467" cy="727821"/>
              <a:chOff x="4524703" y="2202450"/>
              <a:chExt cx="2227467" cy="727821"/>
            </a:xfrm>
          </p:grpSpPr>
          <p:sp>
            <p:nvSpPr>
              <p:cNvPr id="78" name="Rectangle: Rounded Corners 77">
                <a:extLst>
                  <a:ext uri="{FF2B5EF4-FFF2-40B4-BE49-F238E27FC236}">
                    <a16:creationId xmlns:a16="http://schemas.microsoft.com/office/drawing/2014/main" id="{6DC23BA7-555B-23B3-64F2-D550563B4A0B}"/>
                  </a:ext>
                </a:extLst>
              </p:cNvPr>
              <p:cNvSpPr/>
              <p:nvPr/>
            </p:nvSpPr>
            <p:spPr>
              <a:xfrm>
                <a:off x="4524703" y="2202450"/>
                <a:ext cx="2227467" cy="727821"/>
              </a:xfrm>
              <a:prstGeom prst="roundRect">
                <a:avLst>
                  <a:gd name="adj" fmla="val 6320"/>
                </a:avLst>
              </a:prstGeom>
              <a:solidFill>
                <a:schemeClr val="bg1"/>
              </a:solidFill>
              <a:ln w="6350">
                <a:solidFill>
                  <a:schemeClr val="bg1">
                    <a:lumMod val="85000"/>
                  </a:schemeClr>
                </a:solidFill>
              </a:ln>
              <a:effectLst>
                <a:outerShdw blurRad="1079500" dist="3429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79" name="TextBox 78">
                <a:extLst>
                  <a:ext uri="{FF2B5EF4-FFF2-40B4-BE49-F238E27FC236}">
                    <a16:creationId xmlns:a16="http://schemas.microsoft.com/office/drawing/2014/main" id="{91ED714A-6FC3-C7B9-37E7-44FB8946F4E7}"/>
                  </a:ext>
                </a:extLst>
              </p:cNvPr>
              <p:cNvSpPr txBox="1"/>
              <p:nvPr/>
            </p:nvSpPr>
            <p:spPr>
              <a:xfrm>
                <a:off x="4989436" y="2298597"/>
                <a:ext cx="1629728" cy="535531"/>
              </a:xfrm>
              <a:prstGeom prst="rect">
                <a:avLst/>
              </a:prstGeom>
              <a:noFill/>
            </p:spPr>
            <p:txBody>
              <a:bodyPr wrap="square" rtlCol="0">
                <a:spAutoFit/>
              </a:bodyPr>
              <a:lstStyle/>
              <a:p>
                <a:pPr>
                  <a:lnSpc>
                    <a:spcPct val="90000"/>
                  </a:lnSpc>
                </a:pPr>
                <a:r>
                  <a:rPr lang="en-GB" sz="1600"/>
                  <a:t>Well-structured presentation</a:t>
                </a:r>
              </a:p>
            </p:txBody>
          </p:sp>
          <p:pic>
            <p:nvPicPr>
              <p:cNvPr id="81" name="Graphic 80" descr="Hierarchy outline">
                <a:extLst>
                  <a:ext uri="{FF2B5EF4-FFF2-40B4-BE49-F238E27FC236}">
                    <a16:creationId xmlns:a16="http://schemas.microsoft.com/office/drawing/2014/main" id="{A81AC405-48BF-F87D-9CAD-830977B6B70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98231" y="2356441"/>
                <a:ext cx="419841" cy="419841"/>
              </a:xfrm>
              <a:prstGeom prst="rect">
                <a:avLst/>
              </a:prstGeom>
            </p:spPr>
          </p:pic>
        </p:grpSp>
        <p:grpSp>
          <p:nvGrpSpPr>
            <p:cNvPr id="85" name="Group 84">
              <a:extLst>
                <a:ext uri="{FF2B5EF4-FFF2-40B4-BE49-F238E27FC236}">
                  <a16:creationId xmlns:a16="http://schemas.microsoft.com/office/drawing/2014/main" id="{D4B9B360-2239-E999-FD36-7F4279D9C1C4}"/>
                </a:ext>
              </a:extLst>
            </p:cNvPr>
            <p:cNvGrpSpPr/>
            <p:nvPr/>
          </p:nvGrpSpPr>
          <p:grpSpPr>
            <a:xfrm>
              <a:off x="4524703" y="3641104"/>
              <a:ext cx="2227467" cy="927144"/>
              <a:chOff x="4524703" y="2202450"/>
              <a:chExt cx="2227467" cy="927144"/>
            </a:xfrm>
          </p:grpSpPr>
          <p:sp>
            <p:nvSpPr>
              <p:cNvPr id="86" name="Rectangle: Rounded Corners 85">
                <a:extLst>
                  <a:ext uri="{FF2B5EF4-FFF2-40B4-BE49-F238E27FC236}">
                    <a16:creationId xmlns:a16="http://schemas.microsoft.com/office/drawing/2014/main" id="{FB3226FA-E44B-1BA1-7624-E44252411EBE}"/>
                  </a:ext>
                </a:extLst>
              </p:cNvPr>
              <p:cNvSpPr/>
              <p:nvPr/>
            </p:nvSpPr>
            <p:spPr>
              <a:xfrm>
                <a:off x="4524703" y="2202450"/>
                <a:ext cx="2227467" cy="927144"/>
              </a:xfrm>
              <a:prstGeom prst="roundRect">
                <a:avLst>
                  <a:gd name="adj" fmla="val 6320"/>
                </a:avLst>
              </a:prstGeom>
              <a:solidFill>
                <a:schemeClr val="bg1"/>
              </a:solidFill>
              <a:ln w="6350">
                <a:solidFill>
                  <a:schemeClr val="bg1">
                    <a:lumMod val="85000"/>
                  </a:schemeClr>
                </a:solidFill>
              </a:ln>
              <a:effectLst>
                <a:outerShdw blurRad="1079500" dist="3429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87" name="TextBox 86">
                <a:extLst>
                  <a:ext uri="{FF2B5EF4-FFF2-40B4-BE49-F238E27FC236}">
                    <a16:creationId xmlns:a16="http://schemas.microsoft.com/office/drawing/2014/main" id="{D5A9730E-6546-2306-7A5B-3915E2546068}"/>
                  </a:ext>
                </a:extLst>
              </p:cNvPr>
              <p:cNvSpPr txBox="1"/>
              <p:nvPr/>
            </p:nvSpPr>
            <p:spPr>
              <a:xfrm>
                <a:off x="4989435" y="2265645"/>
                <a:ext cx="1762735" cy="830997"/>
              </a:xfrm>
              <a:prstGeom prst="rect">
                <a:avLst/>
              </a:prstGeom>
              <a:noFill/>
            </p:spPr>
            <p:txBody>
              <a:bodyPr wrap="square" rtlCol="0">
                <a:spAutoFit/>
              </a:bodyPr>
              <a:lstStyle/>
              <a:p>
                <a:r>
                  <a:rPr lang="en-GB" sz="1600"/>
                  <a:t>Receive feedback &amp; get world </a:t>
                </a:r>
              </a:p>
              <a:p>
                <a:r>
                  <a:rPr lang="en-GB" sz="1600"/>
                  <a:t>class tips</a:t>
                </a:r>
              </a:p>
            </p:txBody>
          </p:sp>
          <p:pic>
            <p:nvPicPr>
              <p:cNvPr id="88" name="Graphic 87" descr="Chat bubble outline">
                <a:extLst>
                  <a:ext uri="{FF2B5EF4-FFF2-40B4-BE49-F238E27FC236}">
                    <a16:creationId xmlns:a16="http://schemas.microsoft.com/office/drawing/2014/main" id="{3986C7CE-35FA-38AC-BF22-B2DB5E4E096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598231" y="2461539"/>
                <a:ext cx="419841" cy="419841"/>
              </a:xfrm>
              <a:prstGeom prst="rect">
                <a:avLst/>
              </a:prstGeom>
            </p:spPr>
          </p:pic>
        </p:grpSp>
      </p:grpSp>
      <p:grpSp>
        <p:nvGrpSpPr>
          <p:cNvPr id="132" name="Group 131">
            <a:extLst>
              <a:ext uri="{FF2B5EF4-FFF2-40B4-BE49-F238E27FC236}">
                <a16:creationId xmlns:a16="http://schemas.microsoft.com/office/drawing/2014/main" id="{A352128C-19FC-B212-985A-938A3E4FB331}"/>
              </a:ext>
            </a:extLst>
          </p:cNvPr>
          <p:cNvGrpSpPr/>
          <p:nvPr/>
        </p:nvGrpSpPr>
        <p:grpSpPr>
          <a:xfrm>
            <a:off x="7872984" y="1034261"/>
            <a:ext cx="4055534" cy="4470186"/>
            <a:chOff x="7872984" y="1034261"/>
            <a:chExt cx="4055534" cy="4470186"/>
          </a:xfrm>
        </p:grpSpPr>
        <p:grpSp>
          <p:nvGrpSpPr>
            <p:cNvPr id="91" name="Group 90">
              <a:extLst>
                <a:ext uri="{FF2B5EF4-FFF2-40B4-BE49-F238E27FC236}">
                  <a16:creationId xmlns:a16="http://schemas.microsoft.com/office/drawing/2014/main" id="{ABD5A167-37BE-E118-C2F7-9BE4C453196F}"/>
                </a:ext>
              </a:extLst>
            </p:cNvPr>
            <p:cNvGrpSpPr/>
            <p:nvPr/>
          </p:nvGrpSpPr>
          <p:grpSpPr>
            <a:xfrm>
              <a:off x="7872984" y="1034261"/>
              <a:ext cx="4055534" cy="4470186"/>
              <a:chOff x="7898438" y="3713302"/>
              <a:chExt cx="4055534" cy="4470186"/>
            </a:xfrm>
          </p:grpSpPr>
          <p:sp useBgFill="1">
            <p:nvSpPr>
              <p:cNvPr id="92" name="Rectangle: Rounded Corners 91">
                <a:extLst>
                  <a:ext uri="{FF2B5EF4-FFF2-40B4-BE49-F238E27FC236}">
                    <a16:creationId xmlns:a16="http://schemas.microsoft.com/office/drawing/2014/main" id="{D9B1C21A-AA62-A9CB-3C8F-0A7E0B9EBC0C}"/>
                  </a:ext>
                </a:extLst>
              </p:cNvPr>
              <p:cNvSpPr/>
              <p:nvPr/>
            </p:nvSpPr>
            <p:spPr>
              <a:xfrm>
                <a:off x="8170342" y="3944862"/>
                <a:ext cx="3783630" cy="4238626"/>
              </a:xfrm>
              <a:prstGeom prst="roundRect">
                <a:avLst>
                  <a:gd name="adj" fmla="val 5904"/>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3" name="Oval 92">
                <a:extLst>
                  <a:ext uri="{FF2B5EF4-FFF2-40B4-BE49-F238E27FC236}">
                    <a16:creationId xmlns:a16="http://schemas.microsoft.com/office/drawing/2014/main" id="{C6E159F3-EF37-3580-BD16-65B7FAE96DC6}"/>
                  </a:ext>
                </a:extLst>
              </p:cNvPr>
              <p:cNvSpPr/>
              <p:nvPr/>
            </p:nvSpPr>
            <p:spPr>
              <a:xfrm>
                <a:off x="7898438" y="3713302"/>
                <a:ext cx="574245" cy="571500"/>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latin typeface="+mj-lt"/>
                  </a:rPr>
                  <a:t>2</a:t>
                </a:r>
              </a:p>
            </p:txBody>
          </p:sp>
        </p:grpSp>
        <p:pic>
          <p:nvPicPr>
            <p:cNvPr id="90" name="Content Placeholder 4" descr="A screenshot of a login form&#10;&#10;Description automatically generated with medium confidence">
              <a:extLst>
                <a:ext uri="{FF2B5EF4-FFF2-40B4-BE49-F238E27FC236}">
                  <a16:creationId xmlns:a16="http://schemas.microsoft.com/office/drawing/2014/main" id="{009E461C-0D83-D50E-BF83-532A8B1D0A7C}"/>
                </a:ext>
              </a:extLst>
            </p:cNvPr>
            <p:cNvPicPr>
              <a:picLocks noChangeAspect="1"/>
            </p:cNvPicPr>
            <p:nvPr/>
          </p:nvPicPr>
          <p:blipFill rotWithShape="1">
            <a:blip r:embed="rId8"/>
            <a:srcRect l="5997" t="4138" r="6602" b="38608"/>
            <a:stretch/>
          </p:blipFill>
          <p:spPr>
            <a:xfrm>
              <a:off x="8326118" y="1758165"/>
              <a:ext cx="3439641" cy="2192541"/>
            </a:xfrm>
            <a:prstGeom prst="rect">
              <a:avLst/>
            </a:prstGeom>
          </p:spPr>
        </p:pic>
        <p:grpSp>
          <p:nvGrpSpPr>
            <p:cNvPr id="94" name="Group 93">
              <a:extLst>
                <a:ext uri="{FF2B5EF4-FFF2-40B4-BE49-F238E27FC236}">
                  <a16:creationId xmlns:a16="http://schemas.microsoft.com/office/drawing/2014/main" id="{390B3DA7-5918-6FA6-F229-745200041BE1}"/>
                </a:ext>
              </a:extLst>
            </p:cNvPr>
            <p:cNvGrpSpPr/>
            <p:nvPr/>
          </p:nvGrpSpPr>
          <p:grpSpPr>
            <a:xfrm>
              <a:off x="8401353" y="4681022"/>
              <a:ext cx="3289170" cy="320671"/>
              <a:chOff x="11086795" y="115440"/>
              <a:chExt cx="1576454" cy="237757"/>
            </a:xfrm>
          </p:grpSpPr>
          <p:sp>
            <p:nvSpPr>
              <p:cNvPr id="95" name="Rectangle: Rounded Corners 94">
                <a:extLst>
                  <a:ext uri="{FF2B5EF4-FFF2-40B4-BE49-F238E27FC236}">
                    <a16:creationId xmlns:a16="http://schemas.microsoft.com/office/drawing/2014/main" id="{37486595-EB50-021B-487B-D8E01B6FA555}"/>
                  </a:ext>
                </a:extLst>
              </p:cNvPr>
              <p:cNvSpPr/>
              <p:nvPr/>
            </p:nvSpPr>
            <p:spPr>
              <a:xfrm>
                <a:off x="11086795" y="115440"/>
                <a:ext cx="1576454" cy="237757"/>
              </a:xfrm>
              <a:prstGeom prst="roundRect">
                <a:avLst>
                  <a:gd name="adj" fmla="val 14193"/>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hlinkClick r:id="" action="ppaction://hlinkshowjump?jump=nextslide"/>
                <a:extLst>
                  <a:ext uri="{FF2B5EF4-FFF2-40B4-BE49-F238E27FC236}">
                    <a16:creationId xmlns:a16="http://schemas.microsoft.com/office/drawing/2014/main" id="{CEC29BA4-49FE-0575-E401-54E1ABEE0751}"/>
                  </a:ext>
                </a:extLst>
              </p:cNvPr>
              <p:cNvSpPr txBox="1"/>
              <p:nvPr/>
            </p:nvSpPr>
            <p:spPr>
              <a:xfrm>
                <a:off x="11135343" y="145318"/>
                <a:ext cx="1422983" cy="176281"/>
              </a:xfrm>
              <a:prstGeom prst="rect">
                <a:avLst/>
              </a:prstGeom>
              <a:noFill/>
            </p:spPr>
            <p:txBody>
              <a:bodyPr wrap="square" rtlCol="0">
                <a:spAutoFit/>
              </a:bodyPr>
              <a:lstStyle/>
              <a:p>
                <a:pPr algn="ctr">
                  <a:lnSpc>
                    <a:spcPct val="90000"/>
                  </a:lnSpc>
                </a:pPr>
                <a:r>
                  <a:rPr lang="en-GB" sz="1050">
                    <a:solidFill>
                      <a:schemeClr val="accent2"/>
                    </a:solidFill>
                    <a:latin typeface="Lato Medium" panose="020F0502020204030203" pitchFamily="34" charset="0"/>
                    <a:ea typeface="Lato Medium" panose="020F0502020204030203" pitchFamily="34" charset="0"/>
                    <a:cs typeface="Lato Medium" panose="020F0502020204030203" pitchFamily="34" charset="0"/>
                  </a:rPr>
                  <a:t>Microsoft Login</a:t>
                </a:r>
              </a:p>
            </p:txBody>
          </p:sp>
        </p:grpSp>
        <p:sp>
          <p:nvSpPr>
            <p:cNvPr id="130" name="Rectangle: Rounded Corners 129">
              <a:extLst>
                <a:ext uri="{FF2B5EF4-FFF2-40B4-BE49-F238E27FC236}">
                  <a16:creationId xmlns:a16="http://schemas.microsoft.com/office/drawing/2014/main" id="{4D5FE5EA-E621-924E-A6D8-5A9A7E2C8CFB}"/>
                </a:ext>
              </a:extLst>
            </p:cNvPr>
            <p:cNvSpPr/>
            <p:nvPr/>
          </p:nvSpPr>
          <p:spPr>
            <a:xfrm>
              <a:off x="8401353" y="4206037"/>
              <a:ext cx="3289170" cy="320671"/>
            </a:xfrm>
            <a:prstGeom prst="roundRect">
              <a:avLst>
                <a:gd name="adj" fmla="val 14193"/>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hlinkClick r:id="" action="ppaction://hlinkshowjump?jump=nextslide"/>
              <a:extLst>
                <a:ext uri="{FF2B5EF4-FFF2-40B4-BE49-F238E27FC236}">
                  <a16:creationId xmlns:a16="http://schemas.microsoft.com/office/drawing/2014/main" id="{CC4CEE18-AE66-D45A-E551-1C56AC13058A}"/>
                </a:ext>
              </a:extLst>
            </p:cNvPr>
            <p:cNvSpPr txBox="1"/>
            <p:nvPr/>
          </p:nvSpPr>
          <p:spPr>
            <a:xfrm>
              <a:off x="8502645" y="4246334"/>
              <a:ext cx="2968963" cy="237756"/>
            </a:xfrm>
            <a:prstGeom prst="rect">
              <a:avLst/>
            </a:prstGeom>
            <a:noFill/>
          </p:spPr>
          <p:txBody>
            <a:bodyPr wrap="square" rtlCol="0">
              <a:spAutoFit/>
            </a:bodyPr>
            <a:lstStyle/>
            <a:p>
              <a:pPr algn="ctr">
                <a:lnSpc>
                  <a:spcPct val="90000"/>
                </a:lnSpc>
              </a:pPr>
              <a:r>
                <a:rPr lang="en-GB" sz="1050">
                  <a:solidFill>
                    <a:schemeClr val="bg1"/>
                  </a:solidFill>
                  <a:latin typeface="Lato Medium" panose="020F0502020204030203" pitchFamily="34" charset="0"/>
                  <a:ea typeface="Lato Medium" panose="020F0502020204030203" pitchFamily="34" charset="0"/>
                  <a:cs typeface="Lato Medium" panose="020F0502020204030203" pitchFamily="34" charset="0"/>
                </a:rPr>
                <a:t>Log In</a:t>
              </a:r>
            </a:p>
          </p:txBody>
        </p:sp>
      </p:grpSp>
      <p:grpSp>
        <p:nvGrpSpPr>
          <p:cNvPr id="134" name="Group 133">
            <a:extLst>
              <a:ext uri="{FF2B5EF4-FFF2-40B4-BE49-F238E27FC236}">
                <a16:creationId xmlns:a16="http://schemas.microsoft.com/office/drawing/2014/main" id="{083B2B87-2639-CD7A-7DCE-9EC8E6640E1E}"/>
              </a:ext>
            </a:extLst>
          </p:cNvPr>
          <p:cNvGrpSpPr/>
          <p:nvPr/>
        </p:nvGrpSpPr>
        <p:grpSpPr>
          <a:xfrm>
            <a:off x="134238" y="1034261"/>
            <a:ext cx="4257458" cy="4470186"/>
            <a:chOff x="134238" y="1034261"/>
            <a:chExt cx="4257458" cy="4470186"/>
          </a:xfrm>
        </p:grpSpPr>
        <p:grpSp>
          <p:nvGrpSpPr>
            <p:cNvPr id="59" name="Group 58">
              <a:extLst>
                <a:ext uri="{FF2B5EF4-FFF2-40B4-BE49-F238E27FC236}">
                  <a16:creationId xmlns:a16="http://schemas.microsoft.com/office/drawing/2014/main" id="{4744C8E3-71E0-679D-7463-B447D895499D}"/>
                </a:ext>
              </a:extLst>
            </p:cNvPr>
            <p:cNvGrpSpPr/>
            <p:nvPr/>
          </p:nvGrpSpPr>
          <p:grpSpPr>
            <a:xfrm>
              <a:off x="134238" y="1034261"/>
              <a:ext cx="4257458" cy="4470186"/>
              <a:chOff x="7898438" y="3713302"/>
              <a:chExt cx="4257458" cy="4470186"/>
            </a:xfrm>
          </p:grpSpPr>
          <p:sp useBgFill="1">
            <p:nvSpPr>
              <p:cNvPr id="11" name="Rectangle: Rounded Corners 10">
                <a:extLst>
                  <a:ext uri="{FF2B5EF4-FFF2-40B4-BE49-F238E27FC236}">
                    <a16:creationId xmlns:a16="http://schemas.microsoft.com/office/drawing/2014/main" id="{D6AAE5D2-34E5-A86E-C714-F16CDAC53590}"/>
                  </a:ext>
                </a:extLst>
              </p:cNvPr>
              <p:cNvSpPr/>
              <p:nvPr/>
            </p:nvSpPr>
            <p:spPr>
              <a:xfrm>
                <a:off x="8170341" y="3944862"/>
                <a:ext cx="3985555" cy="4238626"/>
              </a:xfrm>
              <a:prstGeom prst="roundRect">
                <a:avLst>
                  <a:gd name="adj" fmla="val 5904"/>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Oval 16">
                <a:extLst>
                  <a:ext uri="{FF2B5EF4-FFF2-40B4-BE49-F238E27FC236}">
                    <a16:creationId xmlns:a16="http://schemas.microsoft.com/office/drawing/2014/main" id="{65B8160D-E29A-F539-931E-3D57BA07F0D4}"/>
                  </a:ext>
                </a:extLst>
              </p:cNvPr>
              <p:cNvSpPr/>
              <p:nvPr/>
            </p:nvSpPr>
            <p:spPr>
              <a:xfrm>
                <a:off x="7898438" y="3713302"/>
                <a:ext cx="574245" cy="571500"/>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latin typeface="+mj-lt"/>
                  </a:rPr>
                  <a:t>1</a:t>
                </a:r>
              </a:p>
            </p:txBody>
          </p:sp>
        </p:grpSp>
        <p:sp>
          <p:nvSpPr>
            <p:cNvPr id="9" name="TextBox 8">
              <a:extLst>
                <a:ext uri="{FF2B5EF4-FFF2-40B4-BE49-F238E27FC236}">
                  <a16:creationId xmlns:a16="http://schemas.microsoft.com/office/drawing/2014/main" id="{621D03A6-DABB-5D51-4F37-1E4532D9A47A}"/>
                </a:ext>
              </a:extLst>
            </p:cNvPr>
            <p:cNvSpPr txBox="1"/>
            <p:nvPr/>
          </p:nvSpPr>
          <p:spPr>
            <a:xfrm>
              <a:off x="708483" y="1717762"/>
              <a:ext cx="2832606" cy="1117229"/>
            </a:xfrm>
            <a:prstGeom prst="rect">
              <a:avLst/>
            </a:prstGeom>
            <a:noFill/>
          </p:spPr>
          <p:txBody>
            <a:bodyPr wrap="square">
              <a:spAutoFit/>
            </a:bodyPr>
            <a:lstStyle/>
            <a:p>
              <a:pPr>
                <a:lnSpc>
                  <a:spcPct val="90000"/>
                </a:lnSpc>
              </a:pPr>
              <a:r>
                <a:rPr lang="en-US" sz="2400" b="0" cap="none"/>
                <a:t> </a:t>
              </a:r>
              <a:r>
                <a:rPr lang="en-US" sz="2400">
                  <a:latin typeface="+mj-lt"/>
                </a:rPr>
                <a:t>Welcome to</a:t>
              </a:r>
            </a:p>
            <a:p>
              <a:pPr>
                <a:lnSpc>
                  <a:spcPct val="90000"/>
                </a:lnSpc>
              </a:pPr>
              <a:r>
                <a:rPr lang="en-US" sz="5000">
                  <a:solidFill>
                    <a:schemeClr val="accent1"/>
                  </a:solidFill>
                  <a:latin typeface="+mj-lt"/>
                </a:rPr>
                <a:t>PRSNTR</a:t>
              </a:r>
            </a:p>
          </p:txBody>
        </p:sp>
        <p:sp>
          <p:nvSpPr>
            <p:cNvPr id="60" name="TextBox 59">
              <a:extLst>
                <a:ext uri="{FF2B5EF4-FFF2-40B4-BE49-F238E27FC236}">
                  <a16:creationId xmlns:a16="http://schemas.microsoft.com/office/drawing/2014/main" id="{0330A229-8B85-8A07-46CA-5B6122555A45}"/>
                </a:ext>
              </a:extLst>
            </p:cNvPr>
            <p:cNvSpPr txBox="1"/>
            <p:nvPr/>
          </p:nvSpPr>
          <p:spPr>
            <a:xfrm>
              <a:off x="741435" y="2686174"/>
              <a:ext cx="2858530" cy="276999"/>
            </a:xfrm>
            <a:prstGeom prst="rect">
              <a:avLst/>
            </a:prstGeom>
            <a:noFill/>
          </p:spPr>
          <p:txBody>
            <a:bodyPr wrap="square" rtlCol="0">
              <a:spAutoFit/>
            </a:bodyPr>
            <a:lstStyle/>
            <a:p>
              <a:r>
                <a:rPr lang="en-GB" sz="1200"/>
                <a:t>PRESENTATION IN YOUR POCKET</a:t>
              </a:r>
            </a:p>
          </p:txBody>
        </p:sp>
        <p:sp>
          <p:nvSpPr>
            <p:cNvPr id="62" name="TextBox 61">
              <a:extLst>
                <a:ext uri="{FF2B5EF4-FFF2-40B4-BE49-F238E27FC236}">
                  <a16:creationId xmlns:a16="http://schemas.microsoft.com/office/drawing/2014/main" id="{0000E245-B7A3-0B37-8537-48E21D69704E}"/>
                </a:ext>
              </a:extLst>
            </p:cNvPr>
            <p:cNvSpPr txBox="1"/>
            <p:nvPr/>
          </p:nvSpPr>
          <p:spPr>
            <a:xfrm>
              <a:off x="749673" y="3458345"/>
              <a:ext cx="3303343" cy="646331"/>
            </a:xfrm>
            <a:prstGeom prst="rect">
              <a:avLst/>
            </a:prstGeom>
            <a:noFill/>
          </p:spPr>
          <p:txBody>
            <a:bodyPr wrap="square">
              <a:spAutoFit/>
            </a:bodyPr>
            <a:lstStyle/>
            <a:p>
              <a:pPr>
                <a:lnSpc>
                  <a:spcPct val="90000"/>
                </a:lnSpc>
              </a:pPr>
              <a:r>
                <a:rPr lang="en-US" sz="2000">
                  <a:latin typeface="+mj-lt"/>
                </a:rPr>
                <a:t>We’re here to help you make </a:t>
              </a:r>
              <a:r>
                <a:rPr lang="en-US" sz="2000">
                  <a:solidFill>
                    <a:schemeClr val="accent1"/>
                  </a:solidFill>
                  <a:latin typeface="+mj-lt"/>
                </a:rPr>
                <a:t>presenting easier</a:t>
              </a:r>
            </a:p>
          </p:txBody>
        </p:sp>
        <p:grpSp>
          <p:nvGrpSpPr>
            <p:cNvPr id="67" name="Group 66">
              <a:extLst>
                <a:ext uri="{FF2B5EF4-FFF2-40B4-BE49-F238E27FC236}">
                  <a16:creationId xmlns:a16="http://schemas.microsoft.com/office/drawing/2014/main" id="{0A898F61-F688-F918-8EF5-205C2B85DD8E}"/>
                </a:ext>
              </a:extLst>
            </p:cNvPr>
            <p:cNvGrpSpPr/>
            <p:nvPr/>
          </p:nvGrpSpPr>
          <p:grpSpPr>
            <a:xfrm>
              <a:off x="830686" y="4723981"/>
              <a:ext cx="1550848" cy="309460"/>
              <a:chOff x="11086795" y="115440"/>
              <a:chExt cx="1550848" cy="309460"/>
            </a:xfrm>
          </p:grpSpPr>
          <p:sp>
            <p:nvSpPr>
              <p:cNvPr id="64" name="Rectangle: Rounded Corners 63">
                <a:extLst>
                  <a:ext uri="{FF2B5EF4-FFF2-40B4-BE49-F238E27FC236}">
                    <a16:creationId xmlns:a16="http://schemas.microsoft.com/office/drawing/2014/main" id="{FD5F74F0-602E-03C2-FFEC-6E9DB8310FB6}"/>
                  </a:ext>
                </a:extLst>
              </p:cNvPr>
              <p:cNvSpPr/>
              <p:nvPr/>
            </p:nvSpPr>
            <p:spPr>
              <a:xfrm>
                <a:off x="11086795" y="115440"/>
                <a:ext cx="1550848" cy="309460"/>
              </a:xfrm>
              <a:prstGeom prst="roundRect">
                <a:avLst>
                  <a:gd name="adj" fmla="val 14193"/>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hlinkClick r:id="" action="ppaction://hlinkshowjump?jump=nextslide"/>
                <a:extLst>
                  <a:ext uri="{FF2B5EF4-FFF2-40B4-BE49-F238E27FC236}">
                    <a16:creationId xmlns:a16="http://schemas.microsoft.com/office/drawing/2014/main" id="{7C2B5EE7-7111-6B1F-3B2C-BCEA5E372BDC}"/>
                  </a:ext>
                </a:extLst>
              </p:cNvPr>
              <p:cNvSpPr txBox="1"/>
              <p:nvPr/>
            </p:nvSpPr>
            <p:spPr>
              <a:xfrm>
                <a:off x="11135343" y="165638"/>
                <a:ext cx="1422983" cy="237757"/>
              </a:xfrm>
              <a:prstGeom prst="rect">
                <a:avLst/>
              </a:prstGeom>
              <a:noFill/>
            </p:spPr>
            <p:txBody>
              <a:bodyPr wrap="square" rtlCol="0">
                <a:spAutoFit/>
              </a:bodyPr>
              <a:lstStyle/>
              <a:p>
                <a:pPr algn="ctr">
                  <a:lnSpc>
                    <a:spcPct val="90000"/>
                  </a:lnSpc>
                </a:pPr>
                <a:r>
                  <a:rPr lang="en-GB" sz="1050">
                    <a:solidFill>
                      <a:schemeClr val="accent2"/>
                    </a:solidFill>
                    <a:latin typeface="Lato Medium" panose="020F0502020204030203" pitchFamily="34" charset="0"/>
                    <a:ea typeface="Lato Medium" panose="020F0502020204030203" pitchFamily="34" charset="0"/>
                    <a:cs typeface="Lato Medium" panose="020F0502020204030203" pitchFamily="34" charset="0"/>
                  </a:rPr>
                  <a:t>Create your account</a:t>
                </a:r>
              </a:p>
            </p:txBody>
          </p:sp>
        </p:grpSp>
        <p:sp>
          <p:nvSpPr>
            <p:cNvPr id="71" name="TextBox 70">
              <a:extLst>
                <a:ext uri="{FF2B5EF4-FFF2-40B4-BE49-F238E27FC236}">
                  <a16:creationId xmlns:a16="http://schemas.microsoft.com/office/drawing/2014/main" id="{DE1F9924-E236-41E2-A2CD-DC4DC38E33F6}"/>
                </a:ext>
              </a:extLst>
            </p:cNvPr>
            <p:cNvSpPr txBox="1"/>
            <p:nvPr/>
          </p:nvSpPr>
          <p:spPr>
            <a:xfrm>
              <a:off x="2269153" y="4740211"/>
              <a:ext cx="725047" cy="276999"/>
            </a:xfrm>
            <a:prstGeom prst="rect">
              <a:avLst/>
            </a:prstGeom>
            <a:noFill/>
          </p:spPr>
          <p:txBody>
            <a:bodyPr wrap="square" rtlCol="0">
              <a:spAutoFit/>
            </a:bodyPr>
            <a:lstStyle/>
            <a:p>
              <a:pPr algn="ctr"/>
              <a:r>
                <a:rPr lang="en-GB" sz="1200"/>
                <a:t>OR</a:t>
              </a:r>
            </a:p>
          </p:txBody>
        </p:sp>
      </p:grpSp>
      <p:grpSp>
        <p:nvGrpSpPr>
          <p:cNvPr id="68" name="Sign In">
            <a:extLst>
              <a:ext uri="{FF2B5EF4-FFF2-40B4-BE49-F238E27FC236}">
                <a16:creationId xmlns:a16="http://schemas.microsoft.com/office/drawing/2014/main" id="{CFB475AC-D02F-3164-B03A-181B7EDB7440}"/>
              </a:ext>
            </a:extLst>
          </p:cNvPr>
          <p:cNvGrpSpPr/>
          <p:nvPr/>
        </p:nvGrpSpPr>
        <p:grpSpPr>
          <a:xfrm>
            <a:off x="2803044" y="4723981"/>
            <a:ext cx="1102530" cy="309460"/>
            <a:chOff x="11159619" y="115440"/>
            <a:chExt cx="1102530" cy="309460"/>
          </a:xfrm>
        </p:grpSpPr>
        <p:sp>
          <p:nvSpPr>
            <p:cNvPr id="69" name="Rectangle: Rounded Corners 68">
              <a:extLst>
                <a:ext uri="{FF2B5EF4-FFF2-40B4-BE49-F238E27FC236}">
                  <a16:creationId xmlns:a16="http://schemas.microsoft.com/office/drawing/2014/main" id="{31F532EA-5699-7B3B-C152-9E75F7D9D6F2}"/>
                </a:ext>
              </a:extLst>
            </p:cNvPr>
            <p:cNvSpPr/>
            <p:nvPr/>
          </p:nvSpPr>
          <p:spPr>
            <a:xfrm>
              <a:off x="11255240" y="115440"/>
              <a:ext cx="911289" cy="309460"/>
            </a:xfrm>
            <a:prstGeom prst="roundRect">
              <a:avLst>
                <a:gd name="adj" fmla="val 14193"/>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125016A6-26FC-6B0B-C928-863A32BC3956}"/>
                </a:ext>
              </a:extLst>
            </p:cNvPr>
            <p:cNvSpPr txBox="1"/>
            <p:nvPr/>
          </p:nvSpPr>
          <p:spPr>
            <a:xfrm>
              <a:off x="11159619" y="158627"/>
              <a:ext cx="1102530" cy="237757"/>
            </a:xfrm>
            <a:prstGeom prst="rect">
              <a:avLst/>
            </a:prstGeom>
            <a:noFill/>
          </p:spPr>
          <p:txBody>
            <a:bodyPr wrap="square" rtlCol="0">
              <a:spAutoFit/>
            </a:bodyPr>
            <a:lstStyle/>
            <a:p>
              <a:pPr algn="ctr">
                <a:lnSpc>
                  <a:spcPct val="90000"/>
                </a:lnSpc>
              </a:pPr>
              <a:r>
                <a:rPr lang="en-GB" sz="1050">
                  <a:solidFill>
                    <a:schemeClr val="bg1"/>
                  </a:solidFill>
                  <a:latin typeface="Lato Medium" panose="020F0502020204030203" pitchFamily="34" charset="0"/>
                  <a:ea typeface="Lato Medium" panose="020F0502020204030203" pitchFamily="34" charset="0"/>
                  <a:cs typeface="Lato Medium" panose="020F0502020204030203" pitchFamily="34" charset="0"/>
                </a:rPr>
                <a:t>Sign in</a:t>
              </a:r>
            </a:p>
          </p:txBody>
        </p:sp>
      </p:grpSp>
    </p:spTree>
    <p:extLst>
      <p:ext uri="{BB962C8B-B14F-4D97-AF65-F5344CB8AC3E}">
        <p14:creationId xmlns:p14="http://schemas.microsoft.com/office/powerpoint/2010/main" val="324619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1250" fill="hold"/>
                                        <p:tgtEl>
                                          <p:spTgt spid="134"/>
                                        </p:tgtEl>
                                        <p:attrNameLst>
                                          <p:attrName>ppt_x</p:attrName>
                                        </p:attrNameLst>
                                      </p:cBhvr>
                                      <p:tavLst>
                                        <p:tav tm="0">
                                          <p:val>
                                            <p:strVal val="0-#ppt_w/2"/>
                                          </p:val>
                                        </p:tav>
                                        <p:tav tm="100000">
                                          <p:val>
                                            <p:strVal val="#ppt_x"/>
                                          </p:val>
                                        </p:tav>
                                      </p:tavLst>
                                    </p:anim>
                                    <p:anim calcmode="lin" valueType="num">
                                      <p:cBhvr additive="base">
                                        <p:cTn id="8" dur="1250" fill="hold"/>
                                        <p:tgtEl>
                                          <p:spTgt spid="134"/>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135"/>
                                        </p:tgtEl>
                                        <p:attrNameLst>
                                          <p:attrName>style.visibility</p:attrName>
                                        </p:attrNameLst>
                                      </p:cBhvr>
                                      <p:to>
                                        <p:strVal val="visible"/>
                                      </p:to>
                                    </p:set>
                                    <p:anim calcmode="lin" valueType="num">
                                      <p:cBhvr additive="base">
                                        <p:cTn id="11" dur="1250" fill="hold"/>
                                        <p:tgtEl>
                                          <p:spTgt spid="135"/>
                                        </p:tgtEl>
                                        <p:attrNameLst>
                                          <p:attrName>ppt_x</p:attrName>
                                        </p:attrNameLst>
                                      </p:cBhvr>
                                      <p:tavLst>
                                        <p:tav tm="0">
                                          <p:val>
                                            <p:strVal val="0-#ppt_w/2"/>
                                          </p:val>
                                        </p:tav>
                                        <p:tav tm="100000">
                                          <p:val>
                                            <p:strVal val="#ppt_x"/>
                                          </p:val>
                                        </p:tav>
                                      </p:tavLst>
                                    </p:anim>
                                    <p:anim calcmode="lin" valueType="num">
                                      <p:cBhvr additive="base">
                                        <p:cTn id="12" dur="1250" fill="hold"/>
                                        <p:tgtEl>
                                          <p:spTgt spid="13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1250" fill="hold"/>
                                        <p:tgtEl>
                                          <p:spTgt spid="68"/>
                                        </p:tgtEl>
                                        <p:attrNameLst>
                                          <p:attrName>ppt_x</p:attrName>
                                        </p:attrNameLst>
                                      </p:cBhvr>
                                      <p:tavLst>
                                        <p:tav tm="0">
                                          <p:val>
                                            <p:strVal val="0-#ppt_w/2"/>
                                          </p:val>
                                        </p:tav>
                                        <p:tav tm="100000">
                                          <p:val>
                                            <p:strVal val="#ppt_x"/>
                                          </p:val>
                                        </p:tav>
                                      </p:tavLst>
                                    </p:anim>
                                    <p:anim calcmode="lin" valueType="num">
                                      <p:cBhvr additive="base">
                                        <p:cTn id="16" dur="125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2"/>
                                        </p:tgtEl>
                                        <p:attrNameLst>
                                          <p:attrName>style.visibility</p:attrName>
                                        </p:attrNameLst>
                                      </p:cBhvr>
                                      <p:to>
                                        <p:strVal val="visible"/>
                                      </p:to>
                                    </p:set>
                                    <p:anim calcmode="lin" valueType="num">
                                      <p:cBhvr>
                                        <p:cTn id="22" dur="750" fill="hold"/>
                                        <p:tgtEl>
                                          <p:spTgt spid="132"/>
                                        </p:tgtEl>
                                        <p:attrNameLst>
                                          <p:attrName>ppt_w</p:attrName>
                                        </p:attrNameLst>
                                      </p:cBhvr>
                                      <p:tavLst>
                                        <p:tav tm="0">
                                          <p:val>
                                            <p:fltVal val="0"/>
                                          </p:val>
                                        </p:tav>
                                        <p:tav tm="100000">
                                          <p:val>
                                            <p:strVal val="#ppt_w"/>
                                          </p:val>
                                        </p:tav>
                                      </p:tavLst>
                                    </p:anim>
                                    <p:anim calcmode="lin" valueType="num">
                                      <p:cBhvr>
                                        <p:cTn id="23" dur="750" fill="hold"/>
                                        <p:tgtEl>
                                          <p:spTgt spid="132"/>
                                        </p:tgtEl>
                                        <p:attrNameLst>
                                          <p:attrName>ppt_h</p:attrName>
                                        </p:attrNameLst>
                                      </p:cBhvr>
                                      <p:tavLst>
                                        <p:tav tm="0">
                                          <p:val>
                                            <p:fltVal val="0"/>
                                          </p:val>
                                        </p:tav>
                                        <p:tav tm="100000">
                                          <p:val>
                                            <p:strVal val="#ppt_h"/>
                                          </p:val>
                                        </p:tav>
                                      </p:tavLst>
                                    </p:anim>
                                    <p:animEffect transition="in" filter="fade">
                                      <p:cBhvr>
                                        <p:cTn id="24" dur="750"/>
                                        <p:tgtEl>
                                          <p:spTgt spid="132"/>
                                        </p:tgtEl>
                                      </p:cBhvr>
                                    </p:animEffect>
                                  </p:childTnLst>
                                </p:cTn>
                              </p:par>
                            </p:childTnLst>
                          </p:cTn>
                        </p:par>
                      </p:childTnLst>
                    </p:cTn>
                  </p:par>
                </p:childTnLst>
              </p:cTn>
              <p:nextCondLst>
                <p:cond evt="onClick" delay="0">
                  <p:tgtEl>
                    <p:spTgt spid="68"/>
                  </p:tgtEl>
                </p:cond>
              </p:nextCondLst>
            </p:seq>
          </p:childTnLst>
        </p:cTn>
      </p:par>
    </p:tnLst>
  </p:timing>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E580F508-607E-A6DF-C486-FC03F01E78F3}"/>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956FFE9-D8A0-F48D-C80C-F2FE8317D8F0}"/>
              </a:ext>
            </a:extLst>
          </p:cNvPr>
          <p:cNvGrpSpPr/>
          <p:nvPr/>
        </p:nvGrpSpPr>
        <p:grpSpPr>
          <a:xfrm>
            <a:off x="11420734" y="78381"/>
            <a:ext cx="369898" cy="369898"/>
            <a:chOff x="10782482" y="1546362"/>
            <a:chExt cx="3988097" cy="3988097"/>
          </a:xfrm>
        </p:grpSpPr>
        <p:sp>
          <p:nvSpPr>
            <p:cNvPr id="45" name="Freeform: Shape 44">
              <a:extLst>
                <a:ext uri="{FF2B5EF4-FFF2-40B4-BE49-F238E27FC236}">
                  <a16:creationId xmlns:a16="http://schemas.microsoft.com/office/drawing/2014/main" id="{AFBA9FD6-3111-6E6A-76C0-B70F1700C542}"/>
                </a:ext>
              </a:extLst>
            </p:cNvPr>
            <p:cNvSpPr/>
            <p:nvPr/>
          </p:nvSpPr>
          <p:spPr>
            <a:xfrm>
              <a:off x="10782482" y="1546362"/>
              <a:ext cx="3988097" cy="3988097"/>
            </a:xfrm>
            <a:custGeom>
              <a:avLst/>
              <a:gdLst>
                <a:gd name="connsiteX0" fmla="*/ 3988098 w 3988097"/>
                <a:gd name="connsiteY0" fmla="*/ 1994065 h 3988097"/>
                <a:gd name="connsiteX1" fmla="*/ 3507879 w 3988097"/>
                <a:gd name="connsiteY1" fmla="*/ 3292012 h 3988097"/>
                <a:gd name="connsiteX2" fmla="*/ 3183665 w 3988097"/>
                <a:gd name="connsiteY2" fmla="*/ 3594332 h 3988097"/>
                <a:gd name="connsiteX3" fmla="*/ 1994198 w 3988097"/>
                <a:gd name="connsiteY3" fmla="*/ 3988098 h 3988097"/>
                <a:gd name="connsiteX4" fmla="*/ 1193370 w 3988097"/>
                <a:gd name="connsiteY4" fmla="*/ 3820683 h 3988097"/>
                <a:gd name="connsiteX5" fmla="*/ 804102 w 3988097"/>
                <a:gd name="connsiteY5" fmla="*/ 3594332 h 3988097"/>
                <a:gd name="connsiteX6" fmla="*/ 480384 w 3988097"/>
                <a:gd name="connsiteY6" fmla="*/ 3292144 h 3988097"/>
                <a:gd name="connsiteX7" fmla="*/ 0 w 3988097"/>
                <a:gd name="connsiteY7" fmla="*/ 1994065 h 3988097"/>
                <a:gd name="connsiteX8" fmla="*/ 1994198 w 3988097"/>
                <a:gd name="connsiteY8" fmla="*/ 0 h 3988097"/>
                <a:gd name="connsiteX9" fmla="*/ 3745640 w 3988097"/>
                <a:gd name="connsiteY9" fmla="*/ 1040309 h 3988097"/>
                <a:gd name="connsiteX10" fmla="*/ 3988098 w 3988097"/>
                <a:gd name="connsiteY10" fmla="*/ 1994065 h 39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097" h="3988097">
                  <a:moveTo>
                    <a:pt x="3988098" y="1994065"/>
                  </a:moveTo>
                  <a:cubicBezTo>
                    <a:pt x="3988098" y="2489597"/>
                    <a:pt x="3807090" y="2943258"/>
                    <a:pt x="3507879" y="3292012"/>
                  </a:cubicBezTo>
                  <a:cubicBezTo>
                    <a:pt x="3411438" y="3404394"/>
                    <a:pt x="3302463" y="3505994"/>
                    <a:pt x="3183665" y="3594332"/>
                  </a:cubicBezTo>
                  <a:cubicBezTo>
                    <a:pt x="2851646" y="3841783"/>
                    <a:pt x="2440054" y="3988098"/>
                    <a:pt x="1994198" y="3988098"/>
                  </a:cubicBezTo>
                  <a:cubicBezTo>
                    <a:pt x="1709241" y="3988098"/>
                    <a:pt x="1438473" y="3928401"/>
                    <a:pt x="1193370" y="3820683"/>
                  </a:cubicBezTo>
                  <a:cubicBezTo>
                    <a:pt x="1054563" y="3759862"/>
                    <a:pt x="924190" y="3683761"/>
                    <a:pt x="804102" y="3594332"/>
                  </a:cubicBezTo>
                  <a:cubicBezTo>
                    <a:pt x="685469" y="3505696"/>
                    <a:pt x="576825" y="3404394"/>
                    <a:pt x="480384" y="3292144"/>
                  </a:cubicBezTo>
                  <a:cubicBezTo>
                    <a:pt x="181173" y="2943390"/>
                    <a:pt x="0" y="2489762"/>
                    <a:pt x="0" y="1994065"/>
                  </a:cubicBezTo>
                  <a:cubicBezTo>
                    <a:pt x="0" y="892770"/>
                    <a:pt x="892903" y="0"/>
                    <a:pt x="1994198" y="0"/>
                  </a:cubicBezTo>
                  <a:cubicBezTo>
                    <a:pt x="2749881" y="0"/>
                    <a:pt x="3407370" y="420489"/>
                    <a:pt x="3745640" y="1040309"/>
                  </a:cubicBezTo>
                  <a:cubicBezTo>
                    <a:pt x="3900256" y="1323578"/>
                    <a:pt x="3988098" y="1648586"/>
                    <a:pt x="3988098" y="1994065"/>
                  </a:cubicBezTo>
                  <a:close/>
                </a:path>
              </a:pathLst>
            </a:custGeom>
            <a:solidFill>
              <a:schemeClr val="accent1"/>
            </a:solidFill>
            <a:ln w="846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17BB5B2-F471-36AE-76C1-36AA4F1E03D4}"/>
                </a:ext>
              </a:extLst>
            </p:cNvPr>
            <p:cNvSpPr/>
            <p:nvPr/>
          </p:nvSpPr>
          <p:spPr>
            <a:xfrm>
              <a:off x="11975852" y="2002338"/>
              <a:ext cx="2794727" cy="3532121"/>
            </a:xfrm>
            <a:custGeom>
              <a:avLst/>
              <a:gdLst>
                <a:gd name="connsiteX0" fmla="*/ 2794728 w 2794727"/>
                <a:gd name="connsiteY0" fmla="*/ 1538089 h 3532121"/>
                <a:gd name="connsiteX1" fmla="*/ 2314509 w 2794727"/>
                <a:gd name="connsiteY1" fmla="*/ 2836036 h 3532121"/>
                <a:gd name="connsiteX2" fmla="*/ 1990295 w 2794727"/>
                <a:gd name="connsiteY2" fmla="*/ 3138355 h 3532121"/>
                <a:gd name="connsiteX3" fmla="*/ 800828 w 2794727"/>
                <a:gd name="connsiteY3" fmla="*/ 3532121 h 3532121"/>
                <a:gd name="connsiteX4" fmla="*/ 0 w 2794727"/>
                <a:gd name="connsiteY4" fmla="*/ 3364706 h 3532121"/>
                <a:gd name="connsiteX5" fmla="*/ 894325 w 2794727"/>
                <a:gd name="connsiteY5" fmla="*/ 332680 h 3532121"/>
                <a:gd name="connsiteX6" fmla="*/ 1357346 w 2794727"/>
                <a:gd name="connsiteY6" fmla="*/ 339560 h 3532121"/>
                <a:gd name="connsiteX7" fmla="*/ 1052347 w 2794727"/>
                <a:gd name="connsiteY7" fmla="*/ 0 h 3532121"/>
                <a:gd name="connsiteX8" fmla="*/ 2552270 w 2794727"/>
                <a:gd name="connsiteY8" fmla="*/ 584200 h 3532121"/>
                <a:gd name="connsiteX9" fmla="*/ 2794728 w 2794727"/>
                <a:gd name="connsiteY9" fmla="*/ 1538089 h 35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727" h="3532121">
                  <a:moveTo>
                    <a:pt x="2794728" y="1538089"/>
                  </a:moveTo>
                  <a:cubicBezTo>
                    <a:pt x="2794728" y="2033621"/>
                    <a:pt x="2613720" y="2487282"/>
                    <a:pt x="2314509" y="2836036"/>
                  </a:cubicBezTo>
                  <a:cubicBezTo>
                    <a:pt x="2218068" y="2948418"/>
                    <a:pt x="2109093" y="3050018"/>
                    <a:pt x="1990295" y="3138355"/>
                  </a:cubicBezTo>
                  <a:cubicBezTo>
                    <a:pt x="1658276" y="3385807"/>
                    <a:pt x="1246684" y="3532121"/>
                    <a:pt x="800828" y="3532121"/>
                  </a:cubicBezTo>
                  <a:cubicBezTo>
                    <a:pt x="515871" y="3532121"/>
                    <a:pt x="245103" y="3472425"/>
                    <a:pt x="0" y="3364706"/>
                  </a:cubicBezTo>
                  <a:lnTo>
                    <a:pt x="894325" y="332680"/>
                  </a:lnTo>
                  <a:lnTo>
                    <a:pt x="1357346" y="339560"/>
                  </a:lnTo>
                  <a:lnTo>
                    <a:pt x="1052347" y="0"/>
                  </a:lnTo>
                  <a:lnTo>
                    <a:pt x="2552270" y="584200"/>
                  </a:lnTo>
                  <a:cubicBezTo>
                    <a:pt x="2706886" y="867602"/>
                    <a:pt x="2794728" y="1192609"/>
                    <a:pt x="2794728" y="1538089"/>
                  </a:cubicBezTo>
                  <a:close/>
                </a:path>
              </a:pathLst>
            </a:custGeom>
            <a:solidFill>
              <a:srgbClr val="82BA38"/>
            </a:solidFill>
            <a:ln w="846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190591F-6F51-8B30-0664-32E37A88D23F}"/>
                </a:ext>
              </a:extLst>
            </p:cNvPr>
            <p:cNvSpPr/>
            <p:nvPr/>
          </p:nvSpPr>
          <p:spPr>
            <a:xfrm>
              <a:off x="12017507" y="2875317"/>
              <a:ext cx="117535" cy="388215"/>
            </a:xfrm>
            <a:custGeom>
              <a:avLst/>
              <a:gdLst>
                <a:gd name="connsiteX0" fmla="*/ 88388 w 117535"/>
                <a:gd name="connsiteY0" fmla="*/ 20717 h 388215"/>
                <a:gd name="connsiteX1" fmla="*/ 20853 w 117535"/>
                <a:gd name="connsiteY1" fmla="*/ 18534 h 388215"/>
                <a:gd name="connsiteX2" fmla="*/ 2266 w 117535"/>
                <a:gd name="connsiteY2" fmla="*/ 166271 h 388215"/>
                <a:gd name="connsiteX3" fmla="*/ 19927 w 117535"/>
                <a:gd name="connsiteY3" fmla="*/ 280372 h 388215"/>
                <a:gd name="connsiteX4" fmla="*/ 69173 w 117535"/>
                <a:gd name="connsiteY4" fmla="*/ 376978 h 388215"/>
                <a:gd name="connsiteX5" fmla="*/ 92919 w 117535"/>
                <a:gd name="connsiteY5" fmla="*/ 387793 h 388215"/>
                <a:gd name="connsiteX6" fmla="*/ 115607 w 117535"/>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35" h="388215">
                  <a:moveTo>
                    <a:pt x="88388" y="20717"/>
                  </a:moveTo>
                  <a:cubicBezTo>
                    <a:pt x="68544" y="-1012"/>
                    <a:pt x="38051" y="-11331"/>
                    <a:pt x="20853" y="18534"/>
                  </a:cubicBezTo>
                  <a:cubicBezTo>
                    <a:pt x="-3819" y="61364"/>
                    <a:pt x="-1339" y="118910"/>
                    <a:pt x="2266" y="166271"/>
                  </a:cubicBezTo>
                  <a:cubicBezTo>
                    <a:pt x="5243" y="204569"/>
                    <a:pt x="9939" y="243033"/>
                    <a:pt x="19927" y="280372"/>
                  </a:cubicBezTo>
                  <a:cubicBezTo>
                    <a:pt x="28526" y="312585"/>
                    <a:pt x="40399" y="356969"/>
                    <a:pt x="69173" y="376978"/>
                  </a:cubicBezTo>
                  <a:cubicBezTo>
                    <a:pt x="75721" y="381509"/>
                    <a:pt x="84651" y="386073"/>
                    <a:pt x="92919" y="387793"/>
                  </a:cubicBezTo>
                  <a:cubicBezTo>
                    <a:pt x="97450" y="388719"/>
                    <a:pt x="124967" y="389182"/>
                    <a:pt x="115607" y="377309"/>
                  </a:cubicBezTo>
                </a:path>
              </a:pathLst>
            </a:custGeom>
            <a:solidFill>
              <a:srgbClr val="FBCB98"/>
            </a:solidFill>
            <a:ln w="846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354612E-5DE0-DB9F-BD93-55C4DB7C759D}"/>
                </a:ext>
              </a:extLst>
            </p:cNvPr>
            <p:cNvSpPr/>
            <p:nvPr/>
          </p:nvSpPr>
          <p:spPr>
            <a:xfrm>
              <a:off x="13415825" y="2875317"/>
              <a:ext cx="117546" cy="388215"/>
            </a:xfrm>
            <a:custGeom>
              <a:avLst/>
              <a:gdLst>
                <a:gd name="connsiteX0" fmla="*/ 29126 w 117546"/>
                <a:gd name="connsiteY0" fmla="*/ 20717 h 388215"/>
                <a:gd name="connsiteX1" fmla="*/ 96661 w 117546"/>
                <a:gd name="connsiteY1" fmla="*/ 18534 h 388215"/>
                <a:gd name="connsiteX2" fmla="*/ 115281 w 117546"/>
                <a:gd name="connsiteY2" fmla="*/ 166271 h 388215"/>
                <a:gd name="connsiteX3" fmla="*/ 97620 w 117546"/>
                <a:gd name="connsiteY3" fmla="*/ 280372 h 388215"/>
                <a:gd name="connsiteX4" fmla="*/ 48375 w 117546"/>
                <a:gd name="connsiteY4" fmla="*/ 376978 h 388215"/>
                <a:gd name="connsiteX5" fmla="*/ 24595 w 117546"/>
                <a:gd name="connsiteY5" fmla="*/ 387793 h 388215"/>
                <a:gd name="connsiteX6" fmla="*/ 1940 w 117546"/>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6" h="388215">
                  <a:moveTo>
                    <a:pt x="29126" y="20717"/>
                  </a:moveTo>
                  <a:cubicBezTo>
                    <a:pt x="49003" y="-1012"/>
                    <a:pt x="79463" y="-11331"/>
                    <a:pt x="96661" y="18534"/>
                  </a:cubicBezTo>
                  <a:cubicBezTo>
                    <a:pt x="121367" y="61364"/>
                    <a:pt x="118886" y="118910"/>
                    <a:pt x="115281" y="166271"/>
                  </a:cubicBezTo>
                  <a:cubicBezTo>
                    <a:pt x="112305" y="204569"/>
                    <a:pt x="107608" y="243033"/>
                    <a:pt x="97620" y="280372"/>
                  </a:cubicBezTo>
                  <a:cubicBezTo>
                    <a:pt x="89021" y="312585"/>
                    <a:pt x="77148" y="356969"/>
                    <a:pt x="48375" y="376978"/>
                  </a:cubicBezTo>
                  <a:cubicBezTo>
                    <a:pt x="41793" y="381509"/>
                    <a:pt x="32897" y="386073"/>
                    <a:pt x="24595" y="387793"/>
                  </a:cubicBezTo>
                  <a:cubicBezTo>
                    <a:pt x="20064" y="388719"/>
                    <a:pt x="-7452" y="389182"/>
                    <a:pt x="1940" y="377309"/>
                  </a:cubicBezTo>
                </a:path>
              </a:pathLst>
            </a:custGeom>
            <a:solidFill>
              <a:srgbClr val="FBCB98"/>
            </a:solidFill>
            <a:ln w="846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70B0F8D-9A69-7AA0-F7FF-1DECE5DEAFBE}"/>
                </a:ext>
              </a:extLst>
            </p:cNvPr>
            <p:cNvSpPr/>
            <p:nvPr/>
          </p:nvSpPr>
          <p:spPr>
            <a:xfrm>
              <a:off x="11262866" y="3528223"/>
              <a:ext cx="3027494" cy="1612470"/>
            </a:xfrm>
            <a:custGeom>
              <a:avLst/>
              <a:gdLst>
                <a:gd name="connsiteX0" fmla="*/ 3027495 w 3027494"/>
                <a:gd name="connsiteY0" fmla="*/ 1310151 h 1612470"/>
                <a:gd name="connsiteX1" fmla="*/ 2703281 w 3027494"/>
                <a:gd name="connsiteY1" fmla="*/ 1612470 h 1612470"/>
                <a:gd name="connsiteX2" fmla="*/ 323718 w 3027494"/>
                <a:gd name="connsiteY2" fmla="*/ 1612470 h 1612470"/>
                <a:gd name="connsiteX3" fmla="*/ 0 w 3027494"/>
                <a:gd name="connsiteY3" fmla="*/ 1310283 h 1612470"/>
                <a:gd name="connsiteX4" fmla="*/ 528836 w 3027494"/>
                <a:gd name="connsiteY4" fmla="*/ 821002 h 1612470"/>
                <a:gd name="connsiteX5" fmla="*/ 939965 w 3027494"/>
                <a:gd name="connsiteY5" fmla="*/ 663112 h 1612470"/>
                <a:gd name="connsiteX6" fmla="*/ 1091605 w 3027494"/>
                <a:gd name="connsiteY6" fmla="*/ 355798 h 1612470"/>
                <a:gd name="connsiteX7" fmla="*/ 1091605 w 3027494"/>
                <a:gd name="connsiteY7" fmla="*/ 0 h 1612470"/>
                <a:gd name="connsiteX8" fmla="*/ 1935593 w 3027494"/>
                <a:gd name="connsiteY8" fmla="*/ 0 h 1612470"/>
                <a:gd name="connsiteX9" fmla="*/ 1935593 w 3027494"/>
                <a:gd name="connsiteY9" fmla="*/ 355468 h 1612470"/>
                <a:gd name="connsiteX10" fmla="*/ 2103173 w 3027494"/>
                <a:gd name="connsiteY10" fmla="*/ 674390 h 1612470"/>
                <a:gd name="connsiteX11" fmla="*/ 2499122 w 3027494"/>
                <a:gd name="connsiteY11" fmla="*/ 820539 h 1612470"/>
                <a:gd name="connsiteX12" fmla="*/ 3027495 w 3027494"/>
                <a:gd name="connsiteY12" fmla="*/ 1310151 h 16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7494" h="1612470">
                  <a:moveTo>
                    <a:pt x="3027495" y="1310151"/>
                  </a:moveTo>
                  <a:cubicBezTo>
                    <a:pt x="2931054" y="1422532"/>
                    <a:pt x="2822244" y="1524132"/>
                    <a:pt x="2703281" y="1612470"/>
                  </a:cubicBezTo>
                  <a:lnTo>
                    <a:pt x="323718" y="1612470"/>
                  </a:lnTo>
                  <a:cubicBezTo>
                    <a:pt x="204920" y="1523835"/>
                    <a:pt x="96275" y="1422532"/>
                    <a:pt x="0" y="1310283"/>
                  </a:cubicBezTo>
                  <a:cubicBezTo>
                    <a:pt x="90355" y="1080029"/>
                    <a:pt x="281847" y="896342"/>
                    <a:pt x="528836" y="821002"/>
                  </a:cubicBezTo>
                  <a:lnTo>
                    <a:pt x="939965" y="663112"/>
                  </a:lnTo>
                  <a:cubicBezTo>
                    <a:pt x="1098782" y="610923"/>
                    <a:pt x="1091605" y="523048"/>
                    <a:pt x="1091605" y="355798"/>
                  </a:cubicBezTo>
                  <a:lnTo>
                    <a:pt x="1091605" y="0"/>
                  </a:lnTo>
                  <a:lnTo>
                    <a:pt x="1935593" y="0"/>
                  </a:lnTo>
                  <a:lnTo>
                    <a:pt x="1935593" y="355468"/>
                  </a:lnTo>
                  <a:cubicBezTo>
                    <a:pt x="1935593" y="522883"/>
                    <a:pt x="1944026" y="622333"/>
                    <a:pt x="2103173" y="674390"/>
                  </a:cubicBezTo>
                  <a:lnTo>
                    <a:pt x="2499122" y="820539"/>
                  </a:lnTo>
                  <a:cubicBezTo>
                    <a:pt x="2746111" y="896210"/>
                    <a:pt x="2937437" y="1079864"/>
                    <a:pt x="3027495" y="1310151"/>
                  </a:cubicBezTo>
                  <a:close/>
                </a:path>
              </a:pathLst>
            </a:custGeom>
            <a:solidFill>
              <a:srgbClr val="ECC090"/>
            </a:solidFill>
            <a:ln w="846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FBD9003-1130-86D6-16CD-6FEEF3094459}"/>
                </a:ext>
              </a:extLst>
            </p:cNvPr>
            <p:cNvSpPr/>
            <p:nvPr/>
          </p:nvSpPr>
          <p:spPr>
            <a:xfrm>
              <a:off x="11262866" y="4218058"/>
              <a:ext cx="3027329" cy="1316401"/>
            </a:xfrm>
            <a:custGeom>
              <a:avLst/>
              <a:gdLst>
                <a:gd name="connsiteX0" fmla="*/ 2499122 w 3027329"/>
                <a:gd name="connsiteY0" fmla="*/ 130704 h 1316401"/>
                <a:gd name="connsiteX1" fmla="*/ 2173982 w 3027329"/>
                <a:gd name="connsiteY1" fmla="*/ 10649 h 1316401"/>
                <a:gd name="connsiteX2" fmla="*/ 870248 w 3027329"/>
                <a:gd name="connsiteY2" fmla="*/ 0 h 1316401"/>
                <a:gd name="connsiteX3" fmla="*/ 528836 w 3027329"/>
                <a:gd name="connsiteY3" fmla="*/ 131167 h 1316401"/>
                <a:gd name="connsiteX4" fmla="*/ 0 w 3027329"/>
                <a:gd name="connsiteY4" fmla="*/ 620448 h 1316401"/>
                <a:gd name="connsiteX5" fmla="*/ 1513648 w 3027329"/>
                <a:gd name="connsiteY5" fmla="*/ 1316401 h 1316401"/>
                <a:gd name="connsiteX6" fmla="*/ 3027330 w 3027329"/>
                <a:gd name="connsiteY6" fmla="*/ 620316 h 1316401"/>
                <a:gd name="connsiteX7" fmla="*/ 2499122 w 3027329"/>
                <a:gd name="connsiteY7" fmla="*/ 130704 h 13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29" h="1316401">
                  <a:moveTo>
                    <a:pt x="2499122" y="130704"/>
                  </a:moveTo>
                  <a:lnTo>
                    <a:pt x="2173982" y="10649"/>
                  </a:lnTo>
                  <a:cubicBezTo>
                    <a:pt x="1845237" y="344719"/>
                    <a:pt x="1113797" y="369557"/>
                    <a:pt x="870248" y="0"/>
                  </a:cubicBezTo>
                  <a:lnTo>
                    <a:pt x="528836" y="131167"/>
                  </a:lnTo>
                  <a:cubicBezTo>
                    <a:pt x="281847" y="206507"/>
                    <a:pt x="90355" y="390194"/>
                    <a:pt x="0" y="620448"/>
                  </a:cubicBezTo>
                  <a:cubicBezTo>
                    <a:pt x="365621" y="1046427"/>
                    <a:pt x="908083" y="1316401"/>
                    <a:pt x="1513648" y="1316401"/>
                  </a:cubicBezTo>
                  <a:cubicBezTo>
                    <a:pt x="2119246" y="1316401"/>
                    <a:pt x="2661708" y="1046427"/>
                    <a:pt x="3027330" y="620316"/>
                  </a:cubicBezTo>
                  <a:cubicBezTo>
                    <a:pt x="2937437" y="390029"/>
                    <a:pt x="2745945" y="206375"/>
                    <a:pt x="2499122" y="130704"/>
                  </a:cubicBezTo>
                  <a:close/>
                </a:path>
              </a:pathLst>
            </a:custGeom>
            <a:solidFill>
              <a:schemeClr val="accent2"/>
            </a:solidFill>
            <a:ln w="8467"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0684B50-5AFF-C7ED-6A89-9AE197C5ABCF}"/>
                </a:ext>
              </a:extLst>
            </p:cNvPr>
            <p:cNvSpPr/>
            <p:nvPr/>
          </p:nvSpPr>
          <p:spPr>
            <a:xfrm>
              <a:off x="12105843" y="2078413"/>
              <a:ext cx="1342603" cy="1890804"/>
            </a:xfrm>
            <a:custGeom>
              <a:avLst/>
              <a:gdLst>
                <a:gd name="connsiteX0" fmla="*/ 1342548 w 1342603"/>
                <a:gd name="connsiteY0" fmla="*/ 745092 h 1890804"/>
                <a:gd name="connsiteX1" fmla="*/ 671300 w 1342603"/>
                <a:gd name="connsiteY1" fmla="*/ 59 h 1890804"/>
                <a:gd name="connsiteX2" fmla="*/ 671300 w 1342603"/>
                <a:gd name="connsiteY2" fmla="*/ 59 h 1890804"/>
                <a:gd name="connsiteX3" fmla="*/ 671300 w 1342603"/>
                <a:gd name="connsiteY3" fmla="*/ 59 h 1890804"/>
                <a:gd name="connsiteX4" fmla="*/ 52 w 1342603"/>
                <a:gd name="connsiteY4" fmla="*/ 745092 h 1890804"/>
                <a:gd name="connsiteX5" fmla="*/ 28825 w 1342603"/>
                <a:gd name="connsiteY5" fmla="*/ 1263147 h 1890804"/>
                <a:gd name="connsiteX6" fmla="*/ 670539 w 1342603"/>
                <a:gd name="connsiteY6" fmla="*/ 1890804 h 1890804"/>
                <a:gd name="connsiteX7" fmla="*/ 1313642 w 1342603"/>
                <a:gd name="connsiteY7" fmla="*/ 1263147 h 1890804"/>
                <a:gd name="connsiteX8" fmla="*/ 1342548 w 1342603"/>
                <a:gd name="connsiteY8" fmla="*/ 745092 h 18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03" h="1890804">
                  <a:moveTo>
                    <a:pt x="1342548" y="745092"/>
                  </a:moveTo>
                  <a:cubicBezTo>
                    <a:pt x="1340828" y="268644"/>
                    <a:pt x="1048530" y="59"/>
                    <a:pt x="671300" y="59"/>
                  </a:cubicBezTo>
                  <a:cubicBezTo>
                    <a:pt x="671168" y="59"/>
                    <a:pt x="671300" y="73844"/>
                    <a:pt x="671300" y="59"/>
                  </a:cubicBezTo>
                  <a:cubicBezTo>
                    <a:pt x="671300" y="-73"/>
                    <a:pt x="671465" y="59"/>
                    <a:pt x="671300" y="59"/>
                  </a:cubicBezTo>
                  <a:cubicBezTo>
                    <a:pt x="294269" y="59"/>
                    <a:pt x="1772" y="268644"/>
                    <a:pt x="52" y="745092"/>
                  </a:cubicBezTo>
                  <a:cubicBezTo>
                    <a:pt x="-709" y="962381"/>
                    <a:pt x="6799" y="1105422"/>
                    <a:pt x="28825" y="1263147"/>
                  </a:cubicBezTo>
                  <a:cubicBezTo>
                    <a:pt x="97452" y="1753386"/>
                    <a:pt x="548765" y="1890804"/>
                    <a:pt x="670539" y="1890804"/>
                  </a:cubicBezTo>
                  <a:cubicBezTo>
                    <a:pt x="819830" y="1890804"/>
                    <a:pt x="1245016" y="1753386"/>
                    <a:pt x="1313642" y="1263147"/>
                  </a:cubicBezTo>
                  <a:cubicBezTo>
                    <a:pt x="1335834" y="1105422"/>
                    <a:pt x="1343342" y="962381"/>
                    <a:pt x="1342548" y="745092"/>
                  </a:cubicBezTo>
                  <a:close/>
                </a:path>
              </a:pathLst>
            </a:custGeom>
            <a:solidFill>
              <a:srgbClr val="FBCB98"/>
            </a:solidFill>
            <a:ln w="8467"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3721D84-DE92-7230-27E6-DBAB4B37EA0F}"/>
                </a:ext>
              </a:extLst>
            </p:cNvPr>
            <p:cNvSpPr/>
            <p:nvPr/>
          </p:nvSpPr>
          <p:spPr>
            <a:xfrm>
              <a:off x="13210493" y="2280777"/>
              <a:ext cx="283678" cy="860015"/>
            </a:xfrm>
            <a:custGeom>
              <a:avLst/>
              <a:gdLst>
                <a:gd name="connsiteX0" fmla="*/ 283241 w 283678"/>
                <a:gd name="connsiteY0" fmla="*/ 493483 h 860015"/>
                <a:gd name="connsiteX1" fmla="*/ 279966 w 283678"/>
                <a:gd name="connsiteY1" fmla="*/ 424559 h 860015"/>
                <a:gd name="connsiteX2" fmla="*/ 224305 w 283678"/>
                <a:gd name="connsiteY2" fmla="*/ 175685 h 860015"/>
                <a:gd name="connsiteX3" fmla="*/ 177275 w 283678"/>
                <a:gd name="connsiteY3" fmla="*/ 30627 h 860015"/>
                <a:gd name="connsiteX4" fmla="*/ 7346 w 283678"/>
                <a:gd name="connsiteY4" fmla="*/ 161927 h 860015"/>
                <a:gd name="connsiteX5" fmla="*/ 15152 w 283678"/>
                <a:gd name="connsiteY5" fmla="*/ 344192 h 860015"/>
                <a:gd name="connsiteX6" fmla="*/ 64563 w 283678"/>
                <a:gd name="connsiteY6" fmla="*/ 528044 h 860015"/>
                <a:gd name="connsiteX7" fmla="*/ 198376 w 283678"/>
                <a:gd name="connsiteY7" fmla="*/ 857880 h 860015"/>
                <a:gd name="connsiteX8" fmla="*/ 236178 w 283678"/>
                <a:gd name="connsiteY8" fmla="*/ 838665 h 860015"/>
                <a:gd name="connsiteX9" fmla="*/ 283241 w 283678"/>
                <a:gd name="connsiteY9" fmla="*/ 493483 h 8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78" h="860015">
                  <a:moveTo>
                    <a:pt x="283241" y="493483"/>
                  </a:moveTo>
                  <a:cubicBezTo>
                    <a:pt x="282612" y="469902"/>
                    <a:pt x="281521" y="446751"/>
                    <a:pt x="279966" y="424559"/>
                  </a:cubicBezTo>
                  <a:cubicBezTo>
                    <a:pt x="273881" y="337478"/>
                    <a:pt x="252284" y="257904"/>
                    <a:pt x="224305" y="175685"/>
                  </a:cubicBezTo>
                  <a:cubicBezTo>
                    <a:pt x="211340" y="137387"/>
                    <a:pt x="205387" y="60624"/>
                    <a:pt x="177275" y="30627"/>
                  </a:cubicBezTo>
                  <a:cubicBezTo>
                    <a:pt x="82984" y="-70047"/>
                    <a:pt x="34532" y="104876"/>
                    <a:pt x="7346" y="161927"/>
                  </a:cubicBezTo>
                  <a:cubicBezTo>
                    <a:pt x="-11108" y="200688"/>
                    <a:pt x="10455" y="301693"/>
                    <a:pt x="15152" y="344192"/>
                  </a:cubicBezTo>
                  <a:cubicBezTo>
                    <a:pt x="22328" y="408618"/>
                    <a:pt x="37509" y="469108"/>
                    <a:pt x="64563" y="528044"/>
                  </a:cubicBezTo>
                  <a:cubicBezTo>
                    <a:pt x="117248" y="642774"/>
                    <a:pt x="206975" y="719371"/>
                    <a:pt x="198376" y="857880"/>
                  </a:cubicBezTo>
                  <a:cubicBezTo>
                    <a:pt x="212597" y="864925"/>
                    <a:pt x="230423" y="853515"/>
                    <a:pt x="236178" y="838665"/>
                  </a:cubicBezTo>
                  <a:cubicBezTo>
                    <a:pt x="275898" y="736569"/>
                    <a:pt x="286052" y="608543"/>
                    <a:pt x="283241" y="493483"/>
                  </a:cubicBezTo>
                  <a:close/>
                </a:path>
              </a:pathLst>
            </a:custGeom>
            <a:solidFill>
              <a:srgbClr val="092838"/>
            </a:solidFill>
            <a:ln w="8467"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1C127C-30B2-6592-71B5-E4FDEBA005E7}"/>
                </a:ext>
              </a:extLst>
            </p:cNvPr>
            <p:cNvSpPr/>
            <p:nvPr/>
          </p:nvSpPr>
          <p:spPr>
            <a:xfrm>
              <a:off x="12056401" y="1950612"/>
              <a:ext cx="1339163" cy="1271419"/>
            </a:xfrm>
            <a:custGeom>
              <a:avLst/>
              <a:gdLst>
                <a:gd name="connsiteX0" fmla="*/ 119707 w 1339163"/>
                <a:gd name="connsiteY0" fmla="*/ 1049867 h 1271419"/>
                <a:gd name="connsiteX1" fmla="*/ 180661 w 1339163"/>
                <a:gd name="connsiteY1" fmla="*/ 995925 h 1271419"/>
                <a:gd name="connsiteX2" fmla="*/ 266154 w 1339163"/>
                <a:gd name="connsiteY2" fmla="*/ 774733 h 1271419"/>
                <a:gd name="connsiteX3" fmla="*/ 382174 w 1339163"/>
                <a:gd name="connsiteY3" fmla="*/ 729853 h 1271419"/>
                <a:gd name="connsiteX4" fmla="*/ 485792 w 1339163"/>
                <a:gd name="connsiteY4" fmla="*/ 844914 h 1271419"/>
                <a:gd name="connsiteX5" fmla="*/ 528323 w 1339163"/>
                <a:gd name="connsiteY5" fmla="*/ 855233 h 1271419"/>
                <a:gd name="connsiteX6" fmla="*/ 891629 w 1339163"/>
                <a:gd name="connsiteY6" fmla="*/ 777544 h 1271419"/>
                <a:gd name="connsiteX7" fmla="*/ 892721 w 1339163"/>
                <a:gd name="connsiteY7" fmla="*/ 858209 h 1271419"/>
                <a:gd name="connsiteX8" fmla="*/ 1291646 w 1339163"/>
                <a:gd name="connsiteY8" fmla="*/ 600273 h 1271419"/>
                <a:gd name="connsiteX9" fmla="*/ 1277888 w 1339163"/>
                <a:gd name="connsiteY9" fmla="*/ 286676 h 1271419"/>
                <a:gd name="connsiteX10" fmla="*/ 1200663 w 1339163"/>
                <a:gd name="connsiteY10" fmla="*/ 201017 h 1271419"/>
                <a:gd name="connsiteX11" fmla="*/ 1066552 w 1339163"/>
                <a:gd name="connsiteY11" fmla="*/ 157890 h 1271419"/>
                <a:gd name="connsiteX12" fmla="*/ 922883 w 1339163"/>
                <a:gd name="connsiteY12" fmla="*/ 132556 h 1271419"/>
                <a:gd name="connsiteX13" fmla="*/ 984465 w 1339163"/>
                <a:gd name="connsiteY13" fmla="*/ 72231 h 1271419"/>
                <a:gd name="connsiteX14" fmla="*/ 645732 w 1339163"/>
                <a:gd name="connsiteY14" fmla="*/ 81922 h 1271419"/>
                <a:gd name="connsiteX15" fmla="*/ 688562 w 1339163"/>
                <a:gd name="connsiteY15" fmla="*/ 0 h 1271419"/>
                <a:gd name="connsiteX16" fmla="*/ 462508 w 1339163"/>
                <a:gd name="connsiteY16" fmla="*/ 37968 h 1271419"/>
                <a:gd name="connsiteX17" fmla="*/ 170970 w 1339163"/>
                <a:gd name="connsiteY17" fmla="*/ 205251 h 1271419"/>
                <a:gd name="connsiteX18" fmla="*/ 69205 w 1339163"/>
                <a:gd name="connsiteY18" fmla="*/ 324379 h 1271419"/>
                <a:gd name="connsiteX19" fmla="*/ 25119 w 1339163"/>
                <a:gd name="connsiteY19" fmla="*/ 487561 h 1271419"/>
                <a:gd name="connsiteX20" fmla="*/ 21349 w 1339163"/>
                <a:gd name="connsiteY20" fmla="*/ 1238085 h 1271419"/>
                <a:gd name="connsiteX21" fmla="*/ 31072 w 1339163"/>
                <a:gd name="connsiteY21" fmla="*/ 1267453 h 1271419"/>
                <a:gd name="connsiteX22" fmla="*/ 62954 w 1339163"/>
                <a:gd name="connsiteY22" fmla="*/ 1262625 h 1271419"/>
                <a:gd name="connsiteX23" fmla="*/ 76713 w 1339163"/>
                <a:gd name="connsiteY23" fmla="*/ 1230412 h 1271419"/>
                <a:gd name="connsiteX24" fmla="*/ 83724 w 1339163"/>
                <a:gd name="connsiteY24" fmla="*/ 1173030 h 1271419"/>
                <a:gd name="connsiteX25" fmla="*/ 94837 w 1339163"/>
                <a:gd name="connsiteY25" fmla="*/ 1085023 h 1271419"/>
                <a:gd name="connsiteX26" fmla="*/ 119707 w 1339163"/>
                <a:gd name="connsiteY26" fmla="*/ 1049867 h 12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9163" h="1271419">
                  <a:moveTo>
                    <a:pt x="119707" y="1049867"/>
                  </a:moveTo>
                  <a:cubicBezTo>
                    <a:pt x="138294" y="1030784"/>
                    <a:pt x="161743" y="1015173"/>
                    <a:pt x="180661" y="995925"/>
                  </a:cubicBezTo>
                  <a:cubicBezTo>
                    <a:pt x="246013" y="929977"/>
                    <a:pt x="221936" y="847262"/>
                    <a:pt x="266154" y="774733"/>
                  </a:cubicBezTo>
                  <a:cubicBezTo>
                    <a:pt x="289934" y="735806"/>
                    <a:pt x="341362" y="709844"/>
                    <a:pt x="382174" y="729853"/>
                  </a:cubicBezTo>
                  <a:cubicBezTo>
                    <a:pt x="429204" y="753004"/>
                    <a:pt x="438894" y="821631"/>
                    <a:pt x="485792" y="844914"/>
                  </a:cubicBezTo>
                  <a:cubicBezTo>
                    <a:pt x="498922" y="851495"/>
                    <a:pt x="513771" y="853678"/>
                    <a:pt x="528323" y="855233"/>
                  </a:cubicBezTo>
                  <a:cubicBezTo>
                    <a:pt x="653537" y="868991"/>
                    <a:pt x="782985" y="841342"/>
                    <a:pt x="891629" y="777544"/>
                  </a:cubicBezTo>
                  <a:cubicBezTo>
                    <a:pt x="875655" y="801324"/>
                    <a:pt x="876151" y="834926"/>
                    <a:pt x="892721" y="858209"/>
                  </a:cubicBezTo>
                  <a:cubicBezTo>
                    <a:pt x="1048560" y="817728"/>
                    <a:pt x="1190807" y="725818"/>
                    <a:pt x="1291646" y="600273"/>
                  </a:cubicBezTo>
                  <a:cubicBezTo>
                    <a:pt x="1370128" y="502576"/>
                    <a:pt x="1341355" y="386755"/>
                    <a:pt x="1277888" y="286676"/>
                  </a:cubicBezTo>
                  <a:cubicBezTo>
                    <a:pt x="1257085" y="254033"/>
                    <a:pt x="1233041" y="222448"/>
                    <a:pt x="1200663" y="201017"/>
                  </a:cubicBezTo>
                  <a:cubicBezTo>
                    <a:pt x="1161273" y="174923"/>
                    <a:pt x="1113119" y="166158"/>
                    <a:pt x="1066552" y="157890"/>
                  </a:cubicBezTo>
                  <a:cubicBezTo>
                    <a:pt x="1018696" y="149457"/>
                    <a:pt x="970872" y="140990"/>
                    <a:pt x="922883" y="132556"/>
                  </a:cubicBezTo>
                  <a:cubicBezTo>
                    <a:pt x="940544" y="109736"/>
                    <a:pt x="961347" y="89396"/>
                    <a:pt x="984465" y="72231"/>
                  </a:cubicBezTo>
                  <a:cubicBezTo>
                    <a:pt x="875986" y="38298"/>
                    <a:pt x="759536" y="85659"/>
                    <a:pt x="645732" y="81922"/>
                  </a:cubicBezTo>
                  <a:cubicBezTo>
                    <a:pt x="649469" y="50635"/>
                    <a:pt x="664948" y="20935"/>
                    <a:pt x="688562" y="0"/>
                  </a:cubicBezTo>
                  <a:cubicBezTo>
                    <a:pt x="611799" y="1257"/>
                    <a:pt x="535368" y="14387"/>
                    <a:pt x="462508" y="37968"/>
                  </a:cubicBezTo>
                  <a:cubicBezTo>
                    <a:pt x="355121" y="72694"/>
                    <a:pt x="255075" y="129910"/>
                    <a:pt x="170970" y="205251"/>
                  </a:cubicBezTo>
                  <a:cubicBezTo>
                    <a:pt x="134061" y="238390"/>
                    <a:pt x="88123" y="277945"/>
                    <a:pt x="69205" y="324379"/>
                  </a:cubicBezTo>
                  <a:cubicBezTo>
                    <a:pt x="48865" y="374220"/>
                    <a:pt x="36066" y="434578"/>
                    <a:pt x="25119" y="487561"/>
                  </a:cubicBezTo>
                  <a:cubicBezTo>
                    <a:pt x="-25218" y="735013"/>
                    <a:pt x="14503" y="988748"/>
                    <a:pt x="21349" y="1238085"/>
                  </a:cubicBezTo>
                  <a:cubicBezTo>
                    <a:pt x="21679" y="1248701"/>
                    <a:pt x="22605" y="1260905"/>
                    <a:pt x="31072" y="1267453"/>
                  </a:cubicBezTo>
                  <a:cubicBezTo>
                    <a:pt x="40266" y="1274796"/>
                    <a:pt x="54818" y="1271224"/>
                    <a:pt x="62954" y="1262625"/>
                  </a:cubicBezTo>
                  <a:cubicBezTo>
                    <a:pt x="71090" y="1254026"/>
                    <a:pt x="74365" y="1241987"/>
                    <a:pt x="76713" y="1230412"/>
                  </a:cubicBezTo>
                  <a:cubicBezTo>
                    <a:pt x="80615" y="1211494"/>
                    <a:pt x="82963" y="1192279"/>
                    <a:pt x="83724" y="1173030"/>
                  </a:cubicBezTo>
                  <a:cubicBezTo>
                    <a:pt x="84981" y="1143331"/>
                    <a:pt x="82798" y="1112375"/>
                    <a:pt x="94837" y="1085023"/>
                  </a:cubicBezTo>
                  <a:cubicBezTo>
                    <a:pt x="100624" y="1071761"/>
                    <a:pt x="109389" y="1060351"/>
                    <a:pt x="119707" y="1049867"/>
                  </a:cubicBezTo>
                  <a:close/>
                </a:path>
              </a:pathLst>
            </a:custGeom>
            <a:solidFill>
              <a:srgbClr val="092838"/>
            </a:solidFill>
            <a:ln w="8467" cap="flat">
              <a:noFill/>
              <a:prstDash val="solid"/>
              <a:miter/>
            </a:ln>
          </p:spPr>
          <p:txBody>
            <a:bodyPr rtlCol="0" anchor="ctr"/>
            <a:lstStyle/>
            <a:p>
              <a:endParaRPr lang="en-GB"/>
            </a:p>
          </p:txBody>
        </p:sp>
      </p:grpSp>
      <p:pic>
        <p:nvPicPr>
          <p:cNvPr id="68" name="Graphic 67" descr="Caret Right outline">
            <a:extLst>
              <a:ext uri="{FF2B5EF4-FFF2-40B4-BE49-F238E27FC236}">
                <a16:creationId xmlns:a16="http://schemas.microsoft.com/office/drawing/2014/main" id="{A1CDD8E0-0EF6-8E22-C767-0148A16E9C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1821833" y="221128"/>
            <a:ext cx="156836" cy="156836"/>
          </a:xfrm>
          <a:prstGeom prst="rect">
            <a:avLst/>
          </a:prstGeom>
        </p:spPr>
      </p:pic>
      <p:sp>
        <p:nvSpPr>
          <p:cNvPr id="69" name="TextBox 68">
            <a:extLst>
              <a:ext uri="{FF2B5EF4-FFF2-40B4-BE49-F238E27FC236}">
                <a16:creationId xmlns:a16="http://schemas.microsoft.com/office/drawing/2014/main" id="{F47B60AC-419A-4D52-A635-90F26CBCAF8E}"/>
              </a:ext>
            </a:extLst>
          </p:cNvPr>
          <p:cNvSpPr txBox="1"/>
          <p:nvPr/>
        </p:nvSpPr>
        <p:spPr>
          <a:xfrm>
            <a:off x="10082858" y="170698"/>
            <a:ext cx="1431226" cy="215444"/>
          </a:xfrm>
          <a:prstGeom prst="rect">
            <a:avLst/>
          </a:prstGeom>
          <a:noFill/>
        </p:spPr>
        <p:txBody>
          <a:bodyPr wrap="square" rtlCol="0">
            <a:spAutoFit/>
          </a:bodyPr>
          <a:lstStyle/>
          <a:p>
            <a:r>
              <a:rPr lang="en-GB" sz="800">
                <a:solidFill>
                  <a:schemeClr val="bg1">
                    <a:lumMod val="65000"/>
                  </a:schemeClr>
                </a:solidFill>
              </a:rPr>
              <a:t>demoversion@prsntr.com</a:t>
            </a:r>
          </a:p>
        </p:txBody>
      </p:sp>
      <p:pic>
        <p:nvPicPr>
          <p:cNvPr id="70" name="Picture 69" descr="Graphical user interface, text, application&#10;&#10;Description automatically generated">
            <a:extLst>
              <a:ext uri="{FF2B5EF4-FFF2-40B4-BE49-F238E27FC236}">
                <a16:creationId xmlns:a16="http://schemas.microsoft.com/office/drawing/2014/main" id="{B8C0F2B8-44E3-D222-0717-E776340DEC9A}"/>
              </a:ext>
            </a:extLst>
          </p:cNvPr>
          <p:cNvPicPr>
            <a:picLocks noChangeAspect="1"/>
          </p:cNvPicPr>
          <p:nvPr/>
        </p:nvPicPr>
        <p:blipFill>
          <a:blip r:embed="rId5"/>
          <a:stretch>
            <a:fillRect/>
          </a:stretch>
        </p:blipFill>
        <p:spPr>
          <a:xfrm>
            <a:off x="9586654" y="-13931111"/>
            <a:ext cx="20188324" cy="4937647"/>
          </a:xfrm>
          <a:prstGeom prst="rect">
            <a:avLst/>
          </a:prstGeom>
        </p:spPr>
      </p:pic>
      <p:sp>
        <p:nvSpPr>
          <p:cNvPr id="73" name="Rectangle: Rounded Corners 72">
            <a:extLst>
              <a:ext uri="{FF2B5EF4-FFF2-40B4-BE49-F238E27FC236}">
                <a16:creationId xmlns:a16="http://schemas.microsoft.com/office/drawing/2014/main" id="{0A74A6BE-91F8-D6A2-7D54-D24D655E3944}"/>
              </a:ext>
            </a:extLst>
          </p:cNvPr>
          <p:cNvSpPr/>
          <p:nvPr/>
        </p:nvSpPr>
        <p:spPr>
          <a:xfrm>
            <a:off x="926691" y="2048922"/>
            <a:ext cx="10338619" cy="3731844"/>
          </a:xfrm>
          <a:prstGeom prst="roundRect">
            <a:avLst>
              <a:gd name="adj" fmla="val 6320"/>
            </a:avLst>
          </a:prstGeom>
          <a:solidFill>
            <a:schemeClr val="bg1"/>
          </a:solidFill>
          <a:ln w="6350">
            <a:solidFill>
              <a:schemeClr val="bg1">
                <a:lumMod val="85000"/>
              </a:schemeClr>
            </a:solidFill>
          </a:ln>
          <a:effectLst>
            <a:outerShdw blurRad="1079500" dist="6350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grpSp>
        <p:nvGrpSpPr>
          <p:cNvPr id="176" name="Group 175">
            <a:extLst>
              <a:ext uri="{FF2B5EF4-FFF2-40B4-BE49-F238E27FC236}">
                <a16:creationId xmlns:a16="http://schemas.microsoft.com/office/drawing/2014/main" id="{AF0C0BFF-325E-0622-A208-00F05C727483}"/>
              </a:ext>
            </a:extLst>
          </p:cNvPr>
          <p:cNvGrpSpPr/>
          <p:nvPr/>
        </p:nvGrpSpPr>
        <p:grpSpPr>
          <a:xfrm>
            <a:off x="1304847" y="3481243"/>
            <a:ext cx="2228122" cy="1130416"/>
            <a:chOff x="1304847" y="3481243"/>
            <a:chExt cx="2228122" cy="1130416"/>
          </a:xfrm>
        </p:grpSpPr>
        <p:sp>
          <p:nvSpPr>
            <p:cNvPr id="77" name="TextBox 76">
              <a:extLst>
                <a:ext uri="{FF2B5EF4-FFF2-40B4-BE49-F238E27FC236}">
                  <a16:creationId xmlns:a16="http://schemas.microsoft.com/office/drawing/2014/main" id="{0B73B291-72DA-8E6A-0482-1641A33BC1F9}"/>
                </a:ext>
              </a:extLst>
            </p:cNvPr>
            <p:cNvSpPr txBox="1"/>
            <p:nvPr/>
          </p:nvSpPr>
          <p:spPr>
            <a:xfrm>
              <a:off x="1304847" y="3481243"/>
              <a:ext cx="1087394" cy="323165"/>
            </a:xfrm>
            <a:prstGeom prst="rect">
              <a:avLst/>
            </a:prstGeom>
            <a:noFill/>
          </p:spPr>
          <p:txBody>
            <a:bodyPr wrap="square" rtlCol="0">
              <a:spAutoFit/>
            </a:bodyPr>
            <a:lstStyle/>
            <a:p>
              <a:r>
                <a:rPr lang="en-GB" sz="1500" b="1">
                  <a:solidFill>
                    <a:schemeClr val="bg1">
                      <a:lumMod val="65000"/>
                    </a:schemeClr>
                  </a:solidFill>
                </a:rPr>
                <a:t>STEP 1</a:t>
              </a:r>
            </a:p>
          </p:txBody>
        </p:sp>
        <p:sp>
          <p:nvSpPr>
            <p:cNvPr id="78" name="TextBox 77">
              <a:extLst>
                <a:ext uri="{FF2B5EF4-FFF2-40B4-BE49-F238E27FC236}">
                  <a16:creationId xmlns:a16="http://schemas.microsoft.com/office/drawing/2014/main" id="{245A6ABB-5485-9949-CD08-2494E2605FDD}"/>
                </a:ext>
              </a:extLst>
            </p:cNvPr>
            <p:cNvSpPr txBox="1"/>
            <p:nvPr/>
          </p:nvSpPr>
          <p:spPr>
            <a:xfrm>
              <a:off x="1304847" y="3882229"/>
              <a:ext cx="2228122" cy="729430"/>
            </a:xfrm>
            <a:prstGeom prst="rect">
              <a:avLst/>
            </a:prstGeom>
            <a:noFill/>
          </p:spPr>
          <p:txBody>
            <a:bodyPr wrap="square" rtlCol="0">
              <a:spAutoFit/>
            </a:bodyPr>
            <a:lstStyle>
              <a:defPPr>
                <a:defRPr lang="en-US"/>
              </a:defPPr>
              <a:lvl1pPr>
                <a:lnSpc>
                  <a:spcPct val="90000"/>
                </a:lnSpc>
                <a:defRPr sz="2000" b="1"/>
              </a:lvl1pPr>
            </a:lstStyle>
            <a:p>
              <a:r>
                <a:rPr lang="en-GB"/>
                <a:t>Set Your </a:t>
              </a:r>
            </a:p>
            <a:p>
              <a:r>
                <a:rPr lang="en-GB"/>
                <a:t>Objective </a:t>
              </a:r>
            </a:p>
          </p:txBody>
        </p:sp>
      </p:grpSp>
      <p:grpSp>
        <p:nvGrpSpPr>
          <p:cNvPr id="81" name="Group 80">
            <a:extLst>
              <a:ext uri="{FF2B5EF4-FFF2-40B4-BE49-F238E27FC236}">
                <a16:creationId xmlns:a16="http://schemas.microsoft.com/office/drawing/2014/main" id="{69376C1F-C458-53CE-7596-205BACAAE31A}"/>
              </a:ext>
            </a:extLst>
          </p:cNvPr>
          <p:cNvGrpSpPr/>
          <p:nvPr/>
        </p:nvGrpSpPr>
        <p:grpSpPr>
          <a:xfrm>
            <a:off x="1349651" y="5035379"/>
            <a:ext cx="1435474" cy="438593"/>
            <a:chOff x="1490607" y="4880919"/>
            <a:chExt cx="1435474" cy="438593"/>
          </a:xfrm>
        </p:grpSpPr>
        <p:sp>
          <p:nvSpPr>
            <p:cNvPr id="79" name="Rectangle: Rounded Corners 78">
              <a:extLst>
                <a:ext uri="{FF2B5EF4-FFF2-40B4-BE49-F238E27FC236}">
                  <a16:creationId xmlns:a16="http://schemas.microsoft.com/office/drawing/2014/main" id="{0617C88F-D84B-70D9-5A7F-32FB592018AC}"/>
                </a:ext>
              </a:extLst>
            </p:cNvPr>
            <p:cNvSpPr/>
            <p:nvPr/>
          </p:nvSpPr>
          <p:spPr>
            <a:xfrm>
              <a:off x="1490607" y="4880919"/>
              <a:ext cx="1435474" cy="438593"/>
            </a:xfrm>
            <a:prstGeom prst="roundRect">
              <a:avLst>
                <a:gd name="adj" fmla="val 50000"/>
              </a:avLst>
            </a:prstGeom>
            <a:solidFill>
              <a:schemeClr val="bg1"/>
            </a:solidFill>
            <a:ln w="127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0" name="TextBox 79">
              <a:extLst>
                <a:ext uri="{FF2B5EF4-FFF2-40B4-BE49-F238E27FC236}">
                  <a16:creationId xmlns:a16="http://schemas.microsoft.com/office/drawing/2014/main" id="{46885234-A21E-15E0-4192-8E0E5DD865FC}"/>
                </a:ext>
              </a:extLst>
            </p:cNvPr>
            <p:cNvSpPr txBox="1"/>
            <p:nvPr/>
          </p:nvSpPr>
          <p:spPr>
            <a:xfrm>
              <a:off x="1664647" y="4915549"/>
              <a:ext cx="1087394" cy="338554"/>
            </a:xfrm>
            <a:prstGeom prst="rect">
              <a:avLst/>
            </a:prstGeom>
            <a:noFill/>
          </p:spPr>
          <p:txBody>
            <a:bodyPr wrap="square" rtlCol="0">
              <a:spAutoFit/>
            </a:bodyPr>
            <a:lstStyle/>
            <a:p>
              <a:pPr algn="ctr"/>
              <a:r>
                <a:rPr lang="en-GB" sz="1600" spc="50">
                  <a:solidFill>
                    <a:schemeClr val="bg1">
                      <a:lumMod val="65000"/>
                    </a:schemeClr>
                  </a:solidFill>
                  <a:latin typeface="Lato Medium" panose="020F0502020204030203" pitchFamily="34" charset="0"/>
                  <a:ea typeface="Lato Medium" panose="020F0502020204030203" pitchFamily="34" charset="0"/>
                  <a:cs typeface="Lato Medium" panose="020F0502020204030203" pitchFamily="34" charset="0"/>
                </a:rPr>
                <a:t>Pending</a:t>
              </a:r>
            </a:p>
          </p:txBody>
        </p:sp>
      </p:grpSp>
      <p:grpSp>
        <p:nvGrpSpPr>
          <p:cNvPr id="178" name="Group 177">
            <a:extLst>
              <a:ext uri="{FF2B5EF4-FFF2-40B4-BE49-F238E27FC236}">
                <a16:creationId xmlns:a16="http://schemas.microsoft.com/office/drawing/2014/main" id="{8013DB23-BF08-54B7-5842-432F489C0C16}"/>
              </a:ext>
            </a:extLst>
          </p:cNvPr>
          <p:cNvGrpSpPr/>
          <p:nvPr/>
        </p:nvGrpSpPr>
        <p:grpSpPr>
          <a:xfrm>
            <a:off x="4902054" y="3535553"/>
            <a:ext cx="2228122" cy="1130416"/>
            <a:chOff x="4902054" y="3535553"/>
            <a:chExt cx="2228122" cy="1130416"/>
          </a:xfrm>
        </p:grpSpPr>
        <p:sp>
          <p:nvSpPr>
            <p:cNvPr id="86" name="TextBox 85">
              <a:extLst>
                <a:ext uri="{FF2B5EF4-FFF2-40B4-BE49-F238E27FC236}">
                  <a16:creationId xmlns:a16="http://schemas.microsoft.com/office/drawing/2014/main" id="{613E6433-0F02-F042-E1B4-05C819B28430}"/>
                </a:ext>
              </a:extLst>
            </p:cNvPr>
            <p:cNvSpPr txBox="1"/>
            <p:nvPr/>
          </p:nvSpPr>
          <p:spPr>
            <a:xfrm>
              <a:off x="4902054" y="3936539"/>
              <a:ext cx="2228122" cy="729430"/>
            </a:xfrm>
            <a:prstGeom prst="rect">
              <a:avLst/>
            </a:prstGeom>
            <a:noFill/>
          </p:spPr>
          <p:txBody>
            <a:bodyPr wrap="square" rtlCol="0">
              <a:spAutoFit/>
            </a:bodyPr>
            <a:lstStyle>
              <a:defPPr>
                <a:defRPr lang="en-US"/>
              </a:defPPr>
              <a:lvl1pPr>
                <a:lnSpc>
                  <a:spcPct val="90000"/>
                </a:lnSpc>
                <a:defRPr sz="2000" b="1"/>
              </a:lvl1pPr>
            </a:lstStyle>
            <a:p>
              <a:r>
                <a:rPr lang="en-GB"/>
                <a:t>Consider Your Audience</a:t>
              </a:r>
            </a:p>
          </p:txBody>
        </p:sp>
        <p:sp>
          <p:nvSpPr>
            <p:cNvPr id="85" name="TextBox 84">
              <a:extLst>
                <a:ext uri="{FF2B5EF4-FFF2-40B4-BE49-F238E27FC236}">
                  <a16:creationId xmlns:a16="http://schemas.microsoft.com/office/drawing/2014/main" id="{91E575E5-FC91-1818-C8D6-8199B7F84A65}"/>
                </a:ext>
              </a:extLst>
            </p:cNvPr>
            <p:cNvSpPr txBox="1"/>
            <p:nvPr/>
          </p:nvSpPr>
          <p:spPr>
            <a:xfrm>
              <a:off x="4902054" y="3535553"/>
              <a:ext cx="1087394" cy="323165"/>
            </a:xfrm>
            <a:prstGeom prst="rect">
              <a:avLst/>
            </a:prstGeom>
            <a:noFill/>
          </p:spPr>
          <p:txBody>
            <a:bodyPr wrap="square" rtlCol="0">
              <a:spAutoFit/>
            </a:bodyPr>
            <a:lstStyle/>
            <a:p>
              <a:r>
                <a:rPr lang="en-GB" sz="1500" b="1">
                  <a:solidFill>
                    <a:schemeClr val="bg1">
                      <a:lumMod val="65000"/>
                    </a:schemeClr>
                  </a:solidFill>
                </a:rPr>
                <a:t>STEP 2</a:t>
              </a:r>
            </a:p>
          </p:txBody>
        </p:sp>
      </p:grpSp>
      <p:grpSp>
        <p:nvGrpSpPr>
          <p:cNvPr id="87" name="Group 86">
            <a:extLst>
              <a:ext uri="{FF2B5EF4-FFF2-40B4-BE49-F238E27FC236}">
                <a16:creationId xmlns:a16="http://schemas.microsoft.com/office/drawing/2014/main" id="{D56EE0F7-BD01-4FE0-5857-E1391C7AB091}"/>
              </a:ext>
            </a:extLst>
          </p:cNvPr>
          <p:cNvGrpSpPr/>
          <p:nvPr/>
        </p:nvGrpSpPr>
        <p:grpSpPr>
          <a:xfrm>
            <a:off x="4904566" y="5035379"/>
            <a:ext cx="1435474" cy="438593"/>
            <a:chOff x="1490607" y="4880919"/>
            <a:chExt cx="1435474" cy="438593"/>
          </a:xfrm>
        </p:grpSpPr>
        <p:sp>
          <p:nvSpPr>
            <p:cNvPr id="88" name="Rectangle: Rounded Corners 87">
              <a:extLst>
                <a:ext uri="{FF2B5EF4-FFF2-40B4-BE49-F238E27FC236}">
                  <a16:creationId xmlns:a16="http://schemas.microsoft.com/office/drawing/2014/main" id="{75071182-E29F-8425-ACFC-8C0E66992E52}"/>
                </a:ext>
              </a:extLst>
            </p:cNvPr>
            <p:cNvSpPr/>
            <p:nvPr/>
          </p:nvSpPr>
          <p:spPr>
            <a:xfrm>
              <a:off x="1490607" y="4880919"/>
              <a:ext cx="1435474" cy="438593"/>
            </a:xfrm>
            <a:prstGeom prst="roundRect">
              <a:avLst>
                <a:gd name="adj" fmla="val 50000"/>
              </a:avLst>
            </a:prstGeom>
            <a:solidFill>
              <a:schemeClr val="bg1"/>
            </a:solidFill>
            <a:ln w="127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9" name="TextBox 88">
              <a:extLst>
                <a:ext uri="{FF2B5EF4-FFF2-40B4-BE49-F238E27FC236}">
                  <a16:creationId xmlns:a16="http://schemas.microsoft.com/office/drawing/2014/main" id="{399259BF-959F-2684-7437-3EED61950419}"/>
                </a:ext>
              </a:extLst>
            </p:cNvPr>
            <p:cNvSpPr txBox="1"/>
            <p:nvPr/>
          </p:nvSpPr>
          <p:spPr>
            <a:xfrm>
              <a:off x="1664647" y="4915549"/>
              <a:ext cx="1087394" cy="353943"/>
            </a:xfrm>
            <a:prstGeom prst="rect">
              <a:avLst/>
            </a:prstGeom>
            <a:noFill/>
          </p:spPr>
          <p:txBody>
            <a:bodyPr wrap="square" rtlCol="0">
              <a:spAutoFit/>
            </a:bodyPr>
            <a:lstStyle>
              <a:defPPr>
                <a:defRPr lang="en-US"/>
              </a:defPPr>
              <a:lvl1pPr algn="ctr">
                <a:defRPr sz="1600" spc="50">
                  <a:solidFill>
                    <a:schemeClr val="bg1">
                      <a:lumMod val="65000"/>
                    </a:schemeClr>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Pending</a:t>
              </a:r>
            </a:p>
          </p:txBody>
        </p:sp>
      </p:grpSp>
      <p:grpSp>
        <p:nvGrpSpPr>
          <p:cNvPr id="180" name="Group 179">
            <a:extLst>
              <a:ext uri="{FF2B5EF4-FFF2-40B4-BE49-F238E27FC236}">
                <a16:creationId xmlns:a16="http://schemas.microsoft.com/office/drawing/2014/main" id="{151801CA-42D5-B713-652A-089D4EB32FCF}"/>
              </a:ext>
            </a:extLst>
          </p:cNvPr>
          <p:cNvGrpSpPr/>
          <p:nvPr/>
        </p:nvGrpSpPr>
        <p:grpSpPr>
          <a:xfrm>
            <a:off x="8499260" y="3485599"/>
            <a:ext cx="2606278" cy="1324316"/>
            <a:chOff x="8499260" y="3485599"/>
            <a:chExt cx="2606278" cy="1324316"/>
          </a:xfrm>
        </p:grpSpPr>
        <p:sp>
          <p:nvSpPr>
            <p:cNvPr id="92" name="TextBox 91">
              <a:extLst>
                <a:ext uri="{FF2B5EF4-FFF2-40B4-BE49-F238E27FC236}">
                  <a16:creationId xmlns:a16="http://schemas.microsoft.com/office/drawing/2014/main" id="{E22FB5DC-BC00-18C5-2CD2-634EBC9C31D2}"/>
                </a:ext>
              </a:extLst>
            </p:cNvPr>
            <p:cNvSpPr txBox="1"/>
            <p:nvPr/>
          </p:nvSpPr>
          <p:spPr>
            <a:xfrm>
              <a:off x="8499260" y="3485599"/>
              <a:ext cx="1087394" cy="323165"/>
            </a:xfrm>
            <a:prstGeom prst="rect">
              <a:avLst/>
            </a:prstGeom>
            <a:noFill/>
          </p:spPr>
          <p:txBody>
            <a:bodyPr wrap="square" rtlCol="0">
              <a:spAutoFit/>
            </a:bodyPr>
            <a:lstStyle/>
            <a:p>
              <a:r>
                <a:rPr lang="en-GB" sz="1500" b="1">
                  <a:solidFill>
                    <a:schemeClr val="bg1">
                      <a:lumMod val="65000"/>
                    </a:schemeClr>
                  </a:solidFill>
                </a:rPr>
                <a:t>STEP 3</a:t>
              </a:r>
            </a:p>
          </p:txBody>
        </p:sp>
        <p:sp>
          <p:nvSpPr>
            <p:cNvPr id="93" name="TextBox 92">
              <a:extLst>
                <a:ext uri="{FF2B5EF4-FFF2-40B4-BE49-F238E27FC236}">
                  <a16:creationId xmlns:a16="http://schemas.microsoft.com/office/drawing/2014/main" id="{85A7F384-E93A-BF2A-D56C-1E6423DB86CF}"/>
                </a:ext>
              </a:extLst>
            </p:cNvPr>
            <p:cNvSpPr txBox="1"/>
            <p:nvPr/>
          </p:nvSpPr>
          <p:spPr>
            <a:xfrm>
              <a:off x="8499261" y="3886585"/>
              <a:ext cx="2606277" cy="923330"/>
            </a:xfrm>
            <a:prstGeom prst="rect">
              <a:avLst/>
            </a:prstGeom>
            <a:noFill/>
          </p:spPr>
          <p:txBody>
            <a:bodyPr wrap="square" rtlCol="0">
              <a:spAutoFit/>
            </a:bodyPr>
            <a:lstStyle/>
            <a:p>
              <a:pPr>
                <a:lnSpc>
                  <a:spcPct val="90000"/>
                </a:lnSpc>
              </a:pPr>
              <a:r>
                <a:rPr lang="en-GB" sz="2000" b="1"/>
                <a:t>Structure Your Presentation &amp; Build Your Content  </a:t>
              </a:r>
            </a:p>
          </p:txBody>
        </p:sp>
      </p:grpSp>
      <p:grpSp>
        <p:nvGrpSpPr>
          <p:cNvPr id="94" name="Group 93">
            <a:extLst>
              <a:ext uri="{FF2B5EF4-FFF2-40B4-BE49-F238E27FC236}">
                <a16:creationId xmlns:a16="http://schemas.microsoft.com/office/drawing/2014/main" id="{86B45B23-54E6-A28B-421B-FB10DDA04A98}"/>
              </a:ext>
            </a:extLst>
          </p:cNvPr>
          <p:cNvGrpSpPr/>
          <p:nvPr/>
        </p:nvGrpSpPr>
        <p:grpSpPr>
          <a:xfrm>
            <a:off x="8582775" y="5035379"/>
            <a:ext cx="1435474" cy="438593"/>
            <a:chOff x="1490607" y="4880919"/>
            <a:chExt cx="1435474" cy="438593"/>
          </a:xfrm>
        </p:grpSpPr>
        <p:sp>
          <p:nvSpPr>
            <p:cNvPr id="95" name="Rectangle: Rounded Corners 94">
              <a:extLst>
                <a:ext uri="{FF2B5EF4-FFF2-40B4-BE49-F238E27FC236}">
                  <a16:creationId xmlns:a16="http://schemas.microsoft.com/office/drawing/2014/main" id="{A808EA0A-8EB7-449D-CF02-211EE12A080B}"/>
                </a:ext>
              </a:extLst>
            </p:cNvPr>
            <p:cNvSpPr/>
            <p:nvPr/>
          </p:nvSpPr>
          <p:spPr>
            <a:xfrm>
              <a:off x="1490607" y="4880919"/>
              <a:ext cx="1435474" cy="438593"/>
            </a:xfrm>
            <a:prstGeom prst="roundRect">
              <a:avLst>
                <a:gd name="adj" fmla="val 50000"/>
              </a:avLst>
            </a:prstGeom>
            <a:solidFill>
              <a:schemeClr val="bg1"/>
            </a:solidFill>
            <a:ln w="127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96" name="TextBox 95">
              <a:extLst>
                <a:ext uri="{FF2B5EF4-FFF2-40B4-BE49-F238E27FC236}">
                  <a16:creationId xmlns:a16="http://schemas.microsoft.com/office/drawing/2014/main" id="{84AFEAEB-1ECD-FEA2-B6EC-9F0969F433FF}"/>
                </a:ext>
              </a:extLst>
            </p:cNvPr>
            <p:cNvSpPr txBox="1"/>
            <p:nvPr/>
          </p:nvSpPr>
          <p:spPr>
            <a:xfrm>
              <a:off x="1664647" y="4915549"/>
              <a:ext cx="1087394" cy="353943"/>
            </a:xfrm>
            <a:prstGeom prst="rect">
              <a:avLst/>
            </a:prstGeom>
            <a:noFill/>
          </p:spPr>
          <p:txBody>
            <a:bodyPr wrap="square" rtlCol="0">
              <a:spAutoFit/>
            </a:bodyPr>
            <a:lstStyle>
              <a:defPPr>
                <a:defRPr lang="en-US"/>
              </a:defPPr>
              <a:lvl1pPr algn="ctr">
                <a:defRPr sz="1600" spc="50">
                  <a:solidFill>
                    <a:schemeClr val="bg1">
                      <a:lumMod val="65000"/>
                    </a:schemeClr>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Pending</a:t>
              </a:r>
            </a:p>
          </p:txBody>
        </p:sp>
      </p:grpSp>
      <p:cxnSp>
        <p:nvCxnSpPr>
          <p:cNvPr id="106" name="Straight Connector 105">
            <a:extLst>
              <a:ext uri="{FF2B5EF4-FFF2-40B4-BE49-F238E27FC236}">
                <a16:creationId xmlns:a16="http://schemas.microsoft.com/office/drawing/2014/main" id="{2B199C50-4FEF-ABA6-C19E-F8C03D93B60F}"/>
              </a:ext>
            </a:extLst>
          </p:cNvPr>
          <p:cNvCxnSpPr>
            <a:cxnSpLocks/>
          </p:cNvCxnSpPr>
          <p:nvPr/>
        </p:nvCxnSpPr>
        <p:spPr>
          <a:xfrm>
            <a:off x="5989448" y="2786621"/>
            <a:ext cx="2451198"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13CFEC5-3704-AFB8-03C5-B118226D2E90}"/>
              </a:ext>
            </a:extLst>
          </p:cNvPr>
          <p:cNvCxnSpPr>
            <a:cxnSpLocks/>
          </p:cNvCxnSpPr>
          <p:nvPr/>
        </p:nvCxnSpPr>
        <p:spPr>
          <a:xfrm>
            <a:off x="2371922" y="2786621"/>
            <a:ext cx="2451198"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9" name="Titre 17">
            <a:extLst>
              <a:ext uri="{FF2B5EF4-FFF2-40B4-BE49-F238E27FC236}">
                <a16:creationId xmlns:a16="http://schemas.microsoft.com/office/drawing/2014/main" id="{8E8B4CE5-18FD-762C-F4BE-33021505C7F9}"/>
              </a:ext>
            </a:extLst>
          </p:cNvPr>
          <p:cNvSpPr txBox="1">
            <a:spLocks/>
          </p:cNvSpPr>
          <p:nvPr/>
        </p:nvSpPr>
        <p:spPr>
          <a:xfrm>
            <a:off x="1234014" y="766306"/>
            <a:ext cx="9256872" cy="92061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2800" b="1" kern="1200" cap="all" baseline="0">
                <a:solidFill>
                  <a:schemeClr val="tx1"/>
                </a:solidFill>
                <a:latin typeface="+mj-lt"/>
                <a:ea typeface="+mj-ea"/>
                <a:cs typeface="+mj-cs"/>
              </a:defRPr>
            </a:lvl1pPr>
          </a:lstStyle>
          <a:p>
            <a:pPr algn="ctr"/>
            <a:endParaRPr lang="en-US" sz="3600" b="0" cap="none">
              <a:solidFill>
                <a:srgbClr val="C11C77"/>
              </a:solidFill>
              <a:latin typeface="+mn-lt"/>
            </a:endParaRPr>
          </a:p>
          <a:p>
            <a:pPr algn="ctr"/>
            <a:r>
              <a:rPr lang="en-US" sz="4000" b="0" cap="none"/>
              <a:t> 3 EASY STEPS  </a:t>
            </a:r>
            <a:endParaRPr lang="de-DE" sz="4000" b="0" cap="none"/>
          </a:p>
        </p:txBody>
      </p:sp>
      <p:grpSp>
        <p:nvGrpSpPr>
          <p:cNvPr id="175" name="Group 174">
            <a:extLst>
              <a:ext uri="{FF2B5EF4-FFF2-40B4-BE49-F238E27FC236}">
                <a16:creationId xmlns:a16="http://schemas.microsoft.com/office/drawing/2014/main" id="{0434F7D4-9456-D0B2-56D3-EA0BEB8FBB0D}"/>
              </a:ext>
            </a:extLst>
          </p:cNvPr>
          <p:cNvGrpSpPr/>
          <p:nvPr/>
        </p:nvGrpSpPr>
        <p:grpSpPr>
          <a:xfrm>
            <a:off x="1304847" y="2291145"/>
            <a:ext cx="980809" cy="980809"/>
            <a:chOff x="1304847" y="2291145"/>
            <a:chExt cx="980809" cy="980809"/>
          </a:xfrm>
        </p:grpSpPr>
        <p:sp>
          <p:nvSpPr>
            <p:cNvPr id="76" name="Oval 75">
              <a:extLst>
                <a:ext uri="{FF2B5EF4-FFF2-40B4-BE49-F238E27FC236}">
                  <a16:creationId xmlns:a16="http://schemas.microsoft.com/office/drawing/2014/main" id="{CBB5CEF0-159D-6B29-2AC1-8A71D72B1043}"/>
                </a:ext>
              </a:extLst>
            </p:cNvPr>
            <p:cNvSpPr/>
            <p:nvPr/>
          </p:nvSpPr>
          <p:spPr>
            <a:xfrm>
              <a:off x="1304847" y="229114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3" name="Group 172">
              <a:extLst>
                <a:ext uri="{FF2B5EF4-FFF2-40B4-BE49-F238E27FC236}">
                  <a16:creationId xmlns:a16="http://schemas.microsoft.com/office/drawing/2014/main" id="{06C84041-619E-AF14-89D6-AB405C9C1185}"/>
                </a:ext>
              </a:extLst>
            </p:cNvPr>
            <p:cNvGrpSpPr/>
            <p:nvPr/>
          </p:nvGrpSpPr>
          <p:grpSpPr>
            <a:xfrm>
              <a:off x="1441375" y="2422504"/>
              <a:ext cx="806768" cy="718090"/>
              <a:chOff x="20340841" y="-6940365"/>
              <a:chExt cx="2508849" cy="2233083"/>
            </a:xfrm>
          </p:grpSpPr>
          <p:sp>
            <p:nvSpPr>
              <p:cNvPr id="113" name="Freeform: Shape 112">
                <a:extLst>
                  <a:ext uri="{FF2B5EF4-FFF2-40B4-BE49-F238E27FC236}">
                    <a16:creationId xmlns:a16="http://schemas.microsoft.com/office/drawing/2014/main" id="{E3A16029-D5D0-74E9-7432-AF086014B331}"/>
                  </a:ext>
                </a:extLst>
              </p:cNvPr>
              <p:cNvSpPr/>
              <p:nvPr/>
            </p:nvSpPr>
            <p:spPr>
              <a:xfrm>
                <a:off x="20340841" y="-6940365"/>
                <a:ext cx="2233083" cy="2233083"/>
              </a:xfrm>
              <a:custGeom>
                <a:avLst/>
                <a:gdLst>
                  <a:gd name="connsiteX0" fmla="*/ 0 w 2233083"/>
                  <a:gd name="connsiteY0" fmla="*/ 1116542 h 2233083"/>
                  <a:gd name="connsiteX1" fmla="*/ 1356 w 2233083"/>
                  <a:gd name="connsiteY1" fmla="*/ 1171310 h 2233083"/>
                  <a:gd name="connsiteX2" fmla="*/ 5391 w 2233083"/>
                  <a:gd name="connsiteY2" fmla="*/ 1225980 h 2233083"/>
                  <a:gd name="connsiteX3" fmla="*/ 12105 w 2233083"/>
                  <a:gd name="connsiteY3" fmla="*/ 1280352 h 2233083"/>
                  <a:gd name="connsiteX4" fmla="*/ 21464 w 2233083"/>
                  <a:gd name="connsiteY4" fmla="*/ 1334360 h 2233083"/>
                  <a:gd name="connsiteX5" fmla="*/ 33470 w 2233083"/>
                  <a:gd name="connsiteY5" fmla="*/ 1387839 h 2233083"/>
                  <a:gd name="connsiteX6" fmla="*/ 48088 w 2233083"/>
                  <a:gd name="connsiteY6" fmla="*/ 1440656 h 2233083"/>
                  <a:gd name="connsiteX7" fmla="*/ 65286 w 2233083"/>
                  <a:gd name="connsiteY7" fmla="*/ 1492680 h 2233083"/>
                  <a:gd name="connsiteX8" fmla="*/ 84997 w 2233083"/>
                  <a:gd name="connsiteY8" fmla="*/ 1543811 h 2233083"/>
                  <a:gd name="connsiteX9" fmla="*/ 107222 w 2233083"/>
                  <a:gd name="connsiteY9" fmla="*/ 1593916 h 2233083"/>
                  <a:gd name="connsiteX10" fmla="*/ 131862 w 2233083"/>
                  <a:gd name="connsiteY10" fmla="*/ 1642864 h 2233083"/>
                  <a:gd name="connsiteX11" fmla="*/ 158849 w 2233083"/>
                  <a:gd name="connsiteY11" fmla="*/ 1690555 h 2233083"/>
                  <a:gd name="connsiteX12" fmla="*/ 188185 w 2233083"/>
                  <a:gd name="connsiteY12" fmla="*/ 1736857 h 2233083"/>
                  <a:gd name="connsiteX13" fmla="*/ 219736 w 2233083"/>
                  <a:gd name="connsiteY13" fmla="*/ 1781638 h 2233083"/>
                  <a:gd name="connsiteX14" fmla="*/ 253471 w 2233083"/>
                  <a:gd name="connsiteY14" fmla="*/ 1824864 h 2233083"/>
                  <a:gd name="connsiteX15" fmla="*/ 289256 w 2233083"/>
                  <a:gd name="connsiteY15" fmla="*/ 1866371 h 2233083"/>
                  <a:gd name="connsiteX16" fmla="*/ 327025 w 2233083"/>
                  <a:gd name="connsiteY16" fmla="*/ 1906058 h 2233083"/>
                  <a:gd name="connsiteX17" fmla="*/ 366746 w 2233083"/>
                  <a:gd name="connsiteY17" fmla="*/ 1943828 h 2233083"/>
                  <a:gd name="connsiteX18" fmla="*/ 408219 w 2233083"/>
                  <a:gd name="connsiteY18" fmla="*/ 1979646 h 2233083"/>
                  <a:gd name="connsiteX19" fmla="*/ 451445 w 2233083"/>
                  <a:gd name="connsiteY19" fmla="*/ 2013347 h 2233083"/>
                  <a:gd name="connsiteX20" fmla="*/ 496226 w 2233083"/>
                  <a:gd name="connsiteY20" fmla="*/ 2044898 h 2233083"/>
                  <a:gd name="connsiteX21" fmla="*/ 542528 w 2233083"/>
                  <a:gd name="connsiteY21" fmla="*/ 2074234 h 2233083"/>
                  <a:gd name="connsiteX22" fmla="*/ 590219 w 2233083"/>
                  <a:gd name="connsiteY22" fmla="*/ 2101222 h 2233083"/>
                  <a:gd name="connsiteX23" fmla="*/ 639167 w 2233083"/>
                  <a:gd name="connsiteY23" fmla="*/ 2125861 h 2233083"/>
                  <a:gd name="connsiteX24" fmla="*/ 689273 w 2233083"/>
                  <a:gd name="connsiteY24" fmla="*/ 2148086 h 2233083"/>
                  <a:gd name="connsiteX25" fmla="*/ 740403 w 2233083"/>
                  <a:gd name="connsiteY25" fmla="*/ 2167798 h 2233083"/>
                  <a:gd name="connsiteX26" fmla="*/ 792427 w 2233083"/>
                  <a:gd name="connsiteY26" fmla="*/ 2184995 h 2233083"/>
                  <a:gd name="connsiteX27" fmla="*/ 845245 w 2233083"/>
                  <a:gd name="connsiteY27" fmla="*/ 2199614 h 2233083"/>
                  <a:gd name="connsiteX28" fmla="*/ 898723 w 2233083"/>
                  <a:gd name="connsiteY28" fmla="*/ 2211619 h 2233083"/>
                  <a:gd name="connsiteX29" fmla="*/ 952732 w 2233083"/>
                  <a:gd name="connsiteY29" fmla="*/ 2220979 h 2233083"/>
                  <a:gd name="connsiteX30" fmla="*/ 1007103 w 2233083"/>
                  <a:gd name="connsiteY30" fmla="*/ 2227693 h 2233083"/>
                  <a:gd name="connsiteX31" fmla="*/ 1061773 w 2233083"/>
                  <a:gd name="connsiteY31" fmla="*/ 2231727 h 2233083"/>
                  <a:gd name="connsiteX32" fmla="*/ 1116542 w 2233083"/>
                  <a:gd name="connsiteY32" fmla="*/ 2233083 h 2233083"/>
                  <a:gd name="connsiteX33" fmla="*/ 1171344 w 2233083"/>
                  <a:gd name="connsiteY33" fmla="*/ 2231727 h 2233083"/>
                  <a:gd name="connsiteX34" fmla="*/ 1225980 w 2233083"/>
                  <a:gd name="connsiteY34" fmla="*/ 2227693 h 2233083"/>
                  <a:gd name="connsiteX35" fmla="*/ 1280385 w 2233083"/>
                  <a:gd name="connsiteY35" fmla="*/ 2220979 h 2233083"/>
                  <a:gd name="connsiteX36" fmla="*/ 1334393 w 2233083"/>
                  <a:gd name="connsiteY36" fmla="*/ 2211619 h 2233083"/>
                  <a:gd name="connsiteX37" fmla="*/ 1387839 w 2233083"/>
                  <a:gd name="connsiteY37" fmla="*/ 2199614 h 2233083"/>
                  <a:gd name="connsiteX38" fmla="*/ 1440656 w 2233083"/>
                  <a:gd name="connsiteY38" fmla="*/ 2184995 h 2233083"/>
                  <a:gd name="connsiteX39" fmla="*/ 1492713 w 2233083"/>
                  <a:gd name="connsiteY39" fmla="*/ 2167798 h 2233083"/>
                  <a:gd name="connsiteX40" fmla="*/ 1543844 w 2233083"/>
                  <a:gd name="connsiteY40" fmla="*/ 2148086 h 2233083"/>
                  <a:gd name="connsiteX41" fmla="*/ 1593949 w 2233083"/>
                  <a:gd name="connsiteY41" fmla="*/ 2125861 h 2233083"/>
                  <a:gd name="connsiteX42" fmla="*/ 1642897 w 2233083"/>
                  <a:gd name="connsiteY42" fmla="*/ 2101222 h 2233083"/>
                  <a:gd name="connsiteX43" fmla="*/ 1690555 w 2233083"/>
                  <a:gd name="connsiteY43" fmla="*/ 2074234 h 2233083"/>
                  <a:gd name="connsiteX44" fmla="*/ 1736857 w 2233083"/>
                  <a:gd name="connsiteY44" fmla="*/ 2044898 h 2233083"/>
                  <a:gd name="connsiteX45" fmla="*/ 1781671 w 2233083"/>
                  <a:gd name="connsiteY45" fmla="*/ 2013347 h 2233083"/>
                  <a:gd name="connsiteX46" fmla="*/ 1824864 w 2233083"/>
                  <a:gd name="connsiteY46" fmla="*/ 1979646 h 2233083"/>
                  <a:gd name="connsiteX47" fmla="*/ 1866371 w 2233083"/>
                  <a:gd name="connsiteY47" fmla="*/ 1943828 h 2233083"/>
                  <a:gd name="connsiteX48" fmla="*/ 1906058 w 2233083"/>
                  <a:gd name="connsiteY48" fmla="*/ 1906058 h 2233083"/>
                  <a:gd name="connsiteX49" fmla="*/ 1943861 w 2233083"/>
                  <a:gd name="connsiteY49" fmla="*/ 1866371 h 2233083"/>
                  <a:gd name="connsiteX50" fmla="*/ 1979646 w 2233083"/>
                  <a:gd name="connsiteY50" fmla="*/ 1824864 h 2233083"/>
                  <a:gd name="connsiteX51" fmla="*/ 2013380 w 2233083"/>
                  <a:gd name="connsiteY51" fmla="*/ 1781638 h 2233083"/>
                  <a:gd name="connsiteX52" fmla="*/ 2044932 w 2233083"/>
                  <a:gd name="connsiteY52" fmla="*/ 1736857 h 2233083"/>
                  <a:gd name="connsiteX53" fmla="*/ 2074234 w 2233083"/>
                  <a:gd name="connsiteY53" fmla="*/ 1690555 h 2233083"/>
                  <a:gd name="connsiteX54" fmla="*/ 2101255 w 2233083"/>
                  <a:gd name="connsiteY54" fmla="*/ 1642864 h 2233083"/>
                  <a:gd name="connsiteX55" fmla="*/ 2125894 w 2233083"/>
                  <a:gd name="connsiteY55" fmla="*/ 1593916 h 2233083"/>
                  <a:gd name="connsiteX56" fmla="*/ 2148119 w 2233083"/>
                  <a:gd name="connsiteY56" fmla="*/ 1543811 h 2233083"/>
                  <a:gd name="connsiteX57" fmla="*/ 2167831 w 2233083"/>
                  <a:gd name="connsiteY57" fmla="*/ 1492680 h 2233083"/>
                  <a:gd name="connsiteX58" fmla="*/ 2185029 w 2233083"/>
                  <a:gd name="connsiteY58" fmla="*/ 1440656 h 2233083"/>
                  <a:gd name="connsiteX59" fmla="*/ 2199647 w 2233083"/>
                  <a:gd name="connsiteY59" fmla="*/ 1387839 h 2233083"/>
                  <a:gd name="connsiteX60" fmla="*/ 2211652 w 2233083"/>
                  <a:gd name="connsiteY60" fmla="*/ 1334360 h 2233083"/>
                  <a:gd name="connsiteX61" fmla="*/ 2221012 w 2233083"/>
                  <a:gd name="connsiteY61" fmla="*/ 1280352 h 2233083"/>
                  <a:gd name="connsiteX62" fmla="*/ 2227726 w 2233083"/>
                  <a:gd name="connsiteY62" fmla="*/ 1225980 h 2233083"/>
                  <a:gd name="connsiteX63" fmla="*/ 2231761 w 2233083"/>
                  <a:gd name="connsiteY63" fmla="*/ 1171310 h 2233083"/>
                  <a:gd name="connsiteX64" fmla="*/ 2233083 w 2233083"/>
                  <a:gd name="connsiteY64" fmla="*/ 1116542 h 2233083"/>
                  <a:gd name="connsiteX65" fmla="*/ 2231761 w 2233083"/>
                  <a:gd name="connsiteY65" fmla="*/ 1061740 h 2233083"/>
                  <a:gd name="connsiteX66" fmla="*/ 2227726 w 2233083"/>
                  <a:gd name="connsiteY66" fmla="*/ 1007103 h 2233083"/>
                  <a:gd name="connsiteX67" fmla="*/ 2221012 w 2233083"/>
                  <a:gd name="connsiteY67" fmla="*/ 952698 h 2233083"/>
                  <a:gd name="connsiteX68" fmla="*/ 2211652 w 2233083"/>
                  <a:gd name="connsiteY68" fmla="*/ 898690 h 2233083"/>
                  <a:gd name="connsiteX69" fmla="*/ 2199647 w 2233083"/>
                  <a:gd name="connsiteY69" fmla="*/ 845245 h 2233083"/>
                  <a:gd name="connsiteX70" fmla="*/ 2185029 w 2233083"/>
                  <a:gd name="connsiteY70" fmla="*/ 792427 h 2233083"/>
                  <a:gd name="connsiteX71" fmla="*/ 2167831 w 2233083"/>
                  <a:gd name="connsiteY71" fmla="*/ 740370 h 2233083"/>
                  <a:gd name="connsiteX72" fmla="*/ 2148119 w 2233083"/>
                  <a:gd name="connsiteY72" fmla="*/ 689240 h 2233083"/>
                  <a:gd name="connsiteX73" fmla="*/ 2125894 w 2233083"/>
                  <a:gd name="connsiteY73" fmla="*/ 639134 h 2233083"/>
                  <a:gd name="connsiteX74" fmla="*/ 2101255 w 2233083"/>
                  <a:gd name="connsiteY74" fmla="*/ 590186 h 2233083"/>
                  <a:gd name="connsiteX75" fmla="*/ 2074234 w 2233083"/>
                  <a:gd name="connsiteY75" fmla="*/ 542528 h 2233083"/>
                  <a:gd name="connsiteX76" fmla="*/ 2044932 w 2233083"/>
                  <a:gd name="connsiteY76" fmla="*/ 496226 h 2233083"/>
                  <a:gd name="connsiteX77" fmla="*/ 2013380 w 2233083"/>
                  <a:gd name="connsiteY77" fmla="*/ 451412 h 2233083"/>
                  <a:gd name="connsiteX78" fmla="*/ 1979646 w 2233083"/>
                  <a:gd name="connsiteY78" fmla="*/ 408219 h 2233083"/>
                  <a:gd name="connsiteX79" fmla="*/ 1943861 w 2233083"/>
                  <a:gd name="connsiteY79" fmla="*/ 366713 h 2233083"/>
                  <a:gd name="connsiteX80" fmla="*/ 1906058 w 2233083"/>
                  <a:gd name="connsiteY80" fmla="*/ 327025 h 2233083"/>
                  <a:gd name="connsiteX81" fmla="*/ 1866371 w 2233083"/>
                  <a:gd name="connsiteY81" fmla="*/ 289223 h 2233083"/>
                  <a:gd name="connsiteX82" fmla="*/ 1824864 w 2233083"/>
                  <a:gd name="connsiteY82" fmla="*/ 253438 h 2233083"/>
                  <a:gd name="connsiteX83" fmla="*/ 1781671 w 2233083"/>
                  <a:gd name="connsiteY83" fmla="*/ 219703 h 2233083"/>
                  <a:gd name="connsiteX84" fmla="*/ 1736857 w 2233083"/>
                  <a:gd name="connsiteY84" fmla="*/ 188152 h 2233083"/>
                  <a:gd name="connsiteX85" fmla="*/ 1690555 w 2233083"/>
                  <a:gd name="connsiteY85" fmla="*/ 158849 h 2233083"/>
                  <a:gd name="connsiteX86" fmla="*/ 1642897 w 2233083"/>
                  <a:gd name="connsiteY86" fmla="*/ 131829 h 2233083"/>
                  <a:gd name="connsiteX87" fmla="*/ 1593949 w 2233083"/>
                  <a:gd name="connsiteY87" fmla="*/ 107189 h 2233083"/>
                  <a:gd name="connsiteX88" fmla="*/ 1543844 w 2233083"/>
                  <a:gd name="connsiteY88" fmla="*/ 84997 h 2233083"/>
                  <a:gd name="connsiteX89" fmla="*/ 1492713 w 2233083"/>
                  <a:gd name="connsiteY89" fmla="*/ 65253 h 2233083"/>
                  <a:gd name="connsiteX90" fmla="*/ 1440656 w 2233083"/>
                  <a:gd name="connsiteY90" fmla="*/ 48055 h 2233083"/>
                  <a:gd name="connsiteX91" fmla="*/ 1387839 w 2233083"/>
                  <a:gd name="connsiteY91" fmla="*/ 33437 h 2233083"/>
                  <a:gd name="connsiteX92" fmla="*/ 1334393 w 2233083"/>
                  <a:gd name="connsiteY92" fmla="*/ 21431 h 2233083"/>
                  <a:gd name="connsiteX93" fmla="*/ 1280385 w 2233083"/>
                  <a:gd name="connsiteY93" fmla="*/ 12072 h 2233083"/>
                  <a:gd name="connsiteX94" fmla="*/ 1225980 w 2233083"/>
                  <a:gd name="connsiteY94" fmla="*/ 5358 h 2233083"/>
                  <a:gd name="connsiteX95" fmla="*/ 1171344 w 2233083"/>
                  <a:gd name="connsiteY95" fmla="*/ 1323 h 2233083"/>
                  <a:gd name="connsiteX96" fmla="*/ 1116542 w 2233083"/>
                  <a:gd name="connsiteY96" fmla="*/ 0 h 2233083"/>
                  <a:gd name="connsiteX97" fmla="*/ 1061773 w 2233083"/>
                  <a:gd name="connsiteY97" fmla="*/ 1323 h 2233083"/>
                  <a:gd name="connsiteX98" fmla="*/ 1007103 w 2233083"/>
                  <a:gd name="connsiteY98" fmla="*/ 5358 h 2233083"/>
                  <a:gd name="connsiteX99" fmla="*/ 952732 w 2233083"/>
                  <a:gd name="connsiteY99" fmla="*/ 12072 h 2233083"/>
                  <a:gd name="connsiteX100" fmla="*/ 898723 w 2233083"/>
                  <a:gd name="connsiteY100" fmla="*/ 21431 h 2233083"/>
                  <a:gd name="connsiteX101" fmla="*/ 845245 w 2233083"/>
                  <a:gd name="connsiteY101" fmla="*/ 33437 h 2233083"/>
                  <a:gd name="connsiteX102" fmla="*/ 792427 w 2233083"/>
                  <a:gd name="connsiteY102" fmla="*/ 48055 h 2233083"/>
                  <a:gd name="connsiteX103" fmla="*/ 740403 w 2233083"/>
                  <a:gd name="connsiteY103" fmla="*/ 65253 h 2233083"/>
                  <a:gd name="connsiteX104" fmla="*/ 689273 w 2233083"/>
                  <a:gd name="connsiteY104" fmla="*/ 84997 h 2233083"/>
                  <a:gd name="connsiteX105" fmla="*/ 639167 w 2233083"/>
                  <a:gd name="connsiteY105" fmla="*/ 107189 h 2233083"/>
                  <a:gd name="connsiteX106" fmla="*/ 590219 w 2233083"/>
                  <a:gd name="connsiteY106" fmla="*/ 131829 h 2233083"/>
                  <a:gd name="connsiteX107" fmla="*/ 542528 w 2233083"/>
                  <a:gd name="connsiteY107" fmla="*/ 158849 h 2233083"/>
                  <a:gd name="connsiteX108" fmla="*/ 496226 w 2233083"/>
                  <a:gd name="connsiteY108" fmla="*/ 188152 h 2233083"/>
                  <a:gd name="connsiteX109" fmla="*/ 451445 w 2233083"/>
                  <a:gd name="connsiteY109" fmla="*/ 219703 h 2233083"/>
                  <a:gd name="connsiteX110" fmla="*/ 408219 w 2233083"/>
                  <a:gd name="connsiteY110" fmla="*/ 253438 h 2233083"/>
                  <a:gd name="connsiteX111" fmla="*/ 366746 w 2233083"/>
                  <a:gd name="connsiteY111" fmla="*/ 289223 h 2233083"/>
                  <a:gd name="connsiteX112" fmla="*/ 327025 w 2233083"/>
                  <a:gd name="connsiteY112" fmla="*/ 327025 h 2233083"/>
                  <a:gd name="connsiteX113" fmla="*/ 289256 w 2233083"/>
                  <a:gd name="connsiteY113" fmla="*/ 366713 h 2233083"/>
                  <a:gd name="connsiteX114" fmla="*/ 253471 w 2233083"/>
                  <a:gd name="connsiteY114" fmla="*/ 408219 h 2233083"/>
                  <a:gd name="connsiteX115" fmla="*/ 219736 w 2233083"/>
                  <a:gd name="connsiteY115" fmla="*/ 451412 h 2233083"/>
                  <a:gd name="connsiteX116" fmla="*/ 188185 w 2233083"/>
                  <a:gd name="connsiteY116" fmla="*/ 496226 h 2233083"/>
                  <a:gd name="connsiteX117" fmla="*/ 158849 w 2233083"/>
                  <a:gd name="connsiteY117" fmla="*/ 542528 h 2233083"/>
                  <a:gd name="connsiteX118" fmla="*/ 131862 w 2233083"/>
                  <a:gd name="connsiteY118" fmla="*/ 590186 h 2233083"/>
                  <a:gd name="connsiteX119" fmla="*/ 107222 w 2233083"/>
                  <a:gd name="connsiteY119" fmla="*/ 639134 h 2233083"/>
                  <a:gd name="connsiteX120" fmla="*/ 84997 w 2233083"/>
                  <a:gd name="connsiteY120" fmla="*/ 689240 h 2233083"/>
                  <a:gd name="connsiteX121" fmla="*/ 65286 w 2233083"/>
                  <a:gd name="connsiteY121" fmla="*/ 740370 h 2233083"/>
                  <a:gd name="connsiteX122" fmla="*/ 48088 w 2233083"/>
                  <a:gd name="connsiteY122" fmla="*/ 792427 h 2233083"/>
                  <a:gd name="connsiteX123" fmla="*/ 33470 w 2233083"/>
                  <a:gd name="connsiteY123" fmla="*/ 845245 h 2233083"/>
                  <a:gd name="connsiteX124" fmla="*/ 21464 w 2233083"/>
                  <a:gd name="connsiteY124" fmla="*/ 898690 h 2233083"/>
                  <a:gd name="connsiteX125" fmla="*/ 12105 w 2233083"/>
                  <a:gd name="connsiteY125" fmla="*/ 952698 h 2233083"/>
                  <a:gd name="connsiteX126" fmla="*/ 5391 w 2233083"/>
                  <a:gd name="connsiteY126" fmla="*/ 1007103 h 2233083"/>
                  <a:gd name="connsiteX127" fmla="*/ 1356 w 2233083"/>
                  <a:gd name="connsiteY127" fmla="*/ 1061740 h 2233083"/>
                  <a:gd name="connsiteX128" fmla="*/ 0 w 2233083"/>
                  <a:gd name="connsiteY128" fmla="*/ 1116542 h 2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233083" h="2233083">
                    <a:moveTo>
                      <a:pt x="0" y="1116542"/>
                    </a:moveTo>
                    <a:cubicBezTo>
                      <a:pt x="0" y="1134798"/>
                      <a:pt x="463" y="1153054"/>
                      <a:pt x="1356" y="1171310"/>
                    </a:cubicBezTo>
                    <a:cubicBezTo>
                      <a:pt x="2249" y="1189567"/>
                      <a:pt x="3605" y="1207790"/>
                      <a:pt x="5391" y="1225980"/>
                    </a:cubicBezTo>
                    <a:cubicBezTo>
                      <a:pt x="7177" y="1244170"/>
                      <a:pt x="9426" y="1262294"/>
                      <a:pt x="12105" y="1280352"/>
                    </a:cubicBezTo>
                    <a:cubicBezTo>
                      <a:pt x="14784" y="1298443"/>
                      <a:pt x="17892" y="1316434"/>
                      <a:pt x="21464" y="1334360"/>
                    </a:cubicBezTo>
                    <a:cubicBezTo>
                      <a:pt x="25036" y="1352285"/>
                      <a:pt x="29038" y="1370112"/>
                      <a:pt x="33470" y="1387839"/>
                    </a:cubicBezTo>
                    <a:cubicBezTo>
                      <a:pt x="37902" y="1405566"/>
                      <a:pt x="42796" y="1423161"/>
                      <a:pt x="48088" y="1440656"/>
                    </a:cubicBezTo>
                    <a:cubicBezTo>
                      <a:pt x="53380" y="1458119"/>
                      <a:pt x="59134" y="1475482"/>
                      <a:pt x="65286" y="1492680"/>
                    </a:cubicBezTo>
                    <a:cubicBezTo>
                      <a:pt x="71438" y="1509878"/>
                      <a:pt x="78019" y="1526944"/>
                      <a:pt x="84997" y="1543811"/>
                    </a:cubicBezTo>
                    <a:cubicBezTo>
                      <a:pt x="92009" y="1560711"/>
                      <a:pt x="99384" y="1577380"/>
                      <a:pt x="107222" y="1593916"/>
                    </a:cubicBezTo>
                    <a:cubicBezTo>
                      <a:pt x="115028" y="1610420"/>
                      <a:pt x="123230" y="1626758"/>
                      <a:pt x="131862" y="1642864"/>
                    </a:cubicBezTo>
                    <a:cubicBezTo>
                      <a:pt x="140461" y="1658971"/>
                      <a:pt x="149457" y="1674879"/>
                      <a:pt x="158849" y="1690555"/>
                    </a:cubicBezTo>
                    <a:cubicBezTo>
                      <a:pt x="168242" y="1706232"/>
                      <a:pt x="178032" y="1721644"/>
                      <a:pt x="188185" y="1736857"/>
                    </a:cubicBezTo>
                    <a:cubicBezTo>
                      <a:pt x="198338" y="1752038"/>
                      <a:pt x="208855" y="1766987"/>
                      <a:pt x="219736" y="1781638"/>
                    </a:cubicBezTo>
                    <a:cubicBezTo>
                      <a:pt x="230617" y="1796322"/>
                      <a:pt x="241862" y="1810742"/>
                      <a:pt x="253471" y="1824864"/>
                    </a:cubicBezTo>
                    <a:cubicBezTo>
                      <a:pt x="265046" y="1838987"/>
                      <a:pt x="276986" y="1852811"/>
                      <a:pt x="289256" y="1866371"/>
                    </a:cubicBezTo>
                    <a:cubicBezTo>
                      <a:pt x="301526" y="1879898"/>
                      <a:pt x="314127" y="1893127"/>
                      <a:pt x="327025" y="1906058"/>
                    </a:cubicBezTo>
                    <a:cubicBezTo>
                      <a:pt x="339957" y="1918957"/>
                      <a:pt x="353186" y="1931558"/>
                      <a:pt x="366746" y="1943828"/>
                    </a:cubicBezTo>
                    <a:cubicBezTo>
                      <a:pt x="380272" y="1956098"/>
                      <a:pt x="394097" y="1968037"/>
                      <a:pt x="408219" y="1979646"/>
                    </a:cubicBezTo>
                    <a:cubicBezTo>
                      <a:pt x="422341" y="1991221"/>
                      <a:pt x="436761" y="2002466"/>
                      <a:pt x="451445" y="2013347"/>
                    </a:cubicBezTo>
                    <a:cubicBezTo>
                      <a:pt x="466097" y="2024228"/>
                      <a:pt x="481046" y="2034745"/>
                      <a:pt x="496226" y="2044898"/>
                    </a:cubicBezTo>
                    <a:cubicBezTo>
                      <a:pt x="511440" y="2055052"/>
                      <a:pt x="526852" y="2064841"/>
                      <a:pt x="542528" y="2074234"/>
                    </a:cubicBezTo>
                    <a:cubicBezTo>
                      <a:pt x="558205" y="2083627"/>
                      <a:pt x="574113" y="2092623"/>
                      <a:pt x="590219" y="2101222"/>
                    </a:cubicBezTo>
                    <a:cubicBezTo>
                      <a:pt x="606326" y="2109854"/>
                      <a:pt x="622664" y="2118056"/>
                      <a:pt x="639167" y="2125861"/>
                    </a:cubicBezTo>
                    <a:cubicBezTo>
                      <a:pt x="655704" y="2133699"/>
                      <a:pt x="672406" y="2141075"/>
                      <a:pt x="689273" y="2148086"/>
                    </a:cubicBezTo>
                    <a:cubicBezTo>
                      <a:pt x="706140" y="2155064"/>
                      <a:pt x="723206" y="2161646"/>
                      <a:pt x="740403" y="2167798"/>
                    </a:cubicBezTo>
                    <a:cubicBezTo>
                      <a:pt x="757601" y="2173949"/>
                      <a:pt x="774965" y="2179704"/>
                      <a:pt x="792427" y="2184995"/>
                    </a:cubicBezTo>
                    <a:cubicBezTo>
                      <a:pt x="809923" y="2190287"/>
                      <a:pt x="827517" y="2195182"/>
                      <a:pt x="845245" y="2199614"/>
                    </a:cubicBezTo>
                    <a:cubicBezTo>
                      <a:pt x="862972" y="2204045"/>
                      <a:pt x="880798" y="2208047"/>
                      <a:pt x="898723" y="2211619"/>
                    </a:cubicBezTo>
                    <a:cubicBezTo>
                      <a:pt x="916649" y="2215191"/>
                      <a:pt x="934641" y="2218300"/>
                      <a:pt x="952732" y="2220979"/>
                    </a:cubicBezTo>
                    <a:cubicBezTo>
                      <a:pt x="970789" y="2223658"/>
                      <a:pt x="988913" y="2225907"/>
                      <a:pt x="1007103" y="2227693"/>
                    </a:cubicBezTo>
                    <a:cubicBezTo>
                      <a:pt x="1025294" y="2229479"/>
                      <a:pt x="1043517" y="2230835"/>
                      <a:pt x="1061773" y="2231727"/>
                    </a:cubicBezTo>
                    <a:cubicBezTo>
                      <a:pt x="1080029" y="2232620"/>
                      <a:pt x="1098285" y="2233083"/>
                      <a:pt x="1116542" y="2233083"/>
                    </a:cubicBezTo>
                    <a:cubicBezTo>
                      <a:pt x="1134831" y="2233083"/>
                      <a:pt x="1153087" y="2232620"/>
                      <a:pt x="1171344" y="2231727"/>
                    </a:cubicBezTo>
                    <a:cubicBezTo>
                      <a:pt x="1189600" y="2230835"/>
                      <a:pt x="1207823" y="2229479"/>
                      <a:pt x="1225980" y="2227693"/>
                    </a:cubicBezTo>
                    <a:cubicBezTo>
                      <a:pt x="1244170" y="2225907"/>
                      <a:pt x="1262294" y="2223658"/>
                      <a:pt x="1280385" y="2220979"/>
                    </a:cubicBezTo>
                    <a:cubicBezTo>
                      <a:pt x="1298443" y="2218300"/>
                      <a:pt x="1316468" y="2215191"/>
                      <a:pt x="1334393" y="2211619"/>
                    </a:cubicBezTo>
                    <a:cubicBezTo>
                      <a:pt x="1352285" y="2208047"/>
                      <a:pt x="1370112" y="2204045"/>
                      <a:pt x="1387839" y="2199614"/>
                    </a:cubicBezTo>
                    <a:cubicBezTo>
                      <a:pt x="1405566" y="2195182"/>
                      <a:pt x="1423194" y="2190287"/>
                      <a:pt x="1440656" y="2184995"/>
                    </a:cubicBezTo>
                    <a:cubicBezTo>
                      <a:pt x="1458152" y="2179704"/>
                      <a:pt x="1475515" y="2173949"/>
                      <a:pt x="1492713" y="2167798"/>
                    </a:cubicBezTo>
                    <a:cubicBezTo>
                      <a:pt x="1509911" y="2161646"/>
                      <a:pt x="1526944" y="2155064"/>
                      <a:pt x="1543844" y="2148086"/>
                    </a:cubicBezTo>
                    <a:cubicBezTo>
                      <a:pt x="1560711" y="2141075"/>
                      <a:pt x="1577413" y="2133699"/>
                      <a:pt x="1593949" y="2125861"/>
                    </a:cubicBezTo>
                    <a:cubicBezTo>
                      <a:pt x="1610453" y="2118056"/>
                      <a:pt x="1626758" y="2109854"/>
                      <a:pt x="1642897" y="2101222"/>
                    </a:cubicBezTo>
                    <a:cubicBezTo>
                      <a:pt x="1659004" y="2092623"/>
                      <a:pt x="1674912" y="2083627"/>
                      <a:pt x="1690555" y="2074234"/>
                    </a:cubicBezTo>
                    <a:cubicBezTo>
                      <a:pt x="1706232" y="2064841"/>
                      <a:pt x="1721677" y="2055052"/>
                      <a:pt x="1736857" y="2044898"/>
                    </a:cubicBezTo>
                    <a:cubicBezTo>
                      <a:pt x="1752071" y="2034745"/>
                      <a:pt x="1766987" y="2024228"/>
                      <a:pt x="1781671" y="2013347"/>
                    </a:cubicBezTo>
                    <a:cubicBezTo>
                      <a:pt x="1796356" y="2002466"/>
                      <a:pt x="1810742" y="1991221"/>
                      <a:pt x="1824864" y="1979646"/>
                    </a:cubicBezTo>
                    <a:cubicBezTo>
                      <a:pt x="1839020" y="1968037"/>
                      <a:pt x="1852844" y="1956098"/>
                      <a:pt x="1866371" y="1943828"/>
                    </a:cubicBezTo>
                    <a:cubicBezTo>
                      <a:pt x="1879931" y="1931558"/>
                      <a:pt x="1893160" y="1918957"/>
                      <a:pt x="1906058" y="1906058"/>
                    </a:cubicBezTo>
                    <a:cubicBezTo>
                      <a:pt x="1918990" y="1893127"/>
                      <a:pt x="1931591" y="1879898"/>
                      <a:pt x="1943861" y="1866371"/>
                    </a:cubicBezTo>
                    <a:cubicBezTo>
                      <a:pt x="1956131" y="1852811"/>
                      <a:pt x="1968070" y="1838987"/>
                      <a:pt x="1979646" y="1824864"/>
                    </a:cubicBezTo>
                    <a:cubicBezTo>
                      <a:pt x="1991254" y="1810742"/>
                      <a:pt x="2002466" y="1796322"/>
                      <a:pt x="2013380" y="1781638"/>
                    </a:cubicBezTo>
                    <a:cubicBezTo>
                      <a:pt x="2024261" y="1766987"/>
                      <a:pt x="2034778" y="1752038"/>
                      <a:pt x="2044932" y="1736857"/>
                    </a:cubicBezTo>
                    <a:cubicBezTo>
                      <a:pt x="2055085" y="1721644"/>
                      <a:pt x="2064841" y="1706232"/>
                      <a:pt x="2074234" y="1690555"/>
                    </a:cubicBezTo>
                    <a:cubicBezTo>
                      <a:pt x="2083627" y="1674879"/>
                      <a:pt x="2092656" y="1658971"/>
                      <a:pt x="2101255" y="1642864"/>
                    </a:cubicBezTo>
                    <a:cubicBezTo>
                      <a:pt x="2109854" y="1626758"/>
                      <a:pt x="2118089" y="1610420"/>
                      <a:pt x="2125894" y="1593916"/>
                    </a:cubicBezTo>
                    <a:cubicBezTo>
                      <a:pt x="2133699" y="1577380"/>
                      <a:pt x="2141108" y="1560711"/>
                      <a:pt x="2148119" y="1543811"/>
                    </a:cubicBezTo>
                    <a:cubicBezTo>
                      <a:pt x="2155098" y="1526944"/>
                      <a:pt x="2161679" y="1509878"/>
                      <a:pt x="2167831" y="1492680"/>
                    </a:cubicBezTo>
                    <a:cubicBezTo>
                      <a:pt x="2173982" y="1475482"/>
                      <a:pt x="2179704" y="1458119"/>
                      <a:pt x="2185029" y="1440656"/>
                    </a:cubicBezTo>
                    <a:cubicBezTo>
                      <a:pt x="2190320" y="1423161"/>
                      <a:pt x="2195182" y="1405566"/>
                      <a:pt x="2199647" y="1387839"/>
                    </a:cubicBezTo>
                    <a:cubicBezTo>
                      <a:pt x="2204079" y="1370112"/>
                      <a:pt x="2208080" y="1352285"/>
                      <a:pt x="2211652" y="1334360"/>
                    </a:cubicBezTo>
                    <a:cubicBezTo>
                      <a:pt x="2215191" y="1316434"/>
                      <a:pt x="2218333" y="1298443"/>
                      <a:pt x="2221012" y="1280352"/>
                    </a:cubicBezTo>
                    <a:cubicBezTo>
                      <a:pt x="2223691" y="1262294"/>
                      <a:pt x="2225940" y="1244170"/>
                      <a:pt x="2227726" y="1225980"/>
                    </a:cubicBezTo>
                    <a:cubicBezTo>
                      <a:pt x="2229512" y="1207790"/>
                      <a:pt x="2230868" y="1189567"/>
                      <a:pt x="2231761" y="1171310"/>
                    </a:cubicBezTo>
                    <a:cubicBezTo>
                      <a:pt x="2232654" y="1153054"/>
                      <a:pt x="2233083" y="1134798"/>
                      <a:pt x="2233083" y="1116542"/>
                    </a:cubicBezTo>
                    <a:cubicBezTo>
                      <a:pt x="2233083" y="1098252"/>
                      <a:pt x="2232654" y="1079996"/>
                      <a:pt x="2231761" y="1061740"/>
                    </a:cubicBezTo>
                    <a:cubicBezTo>
                      <a:pt x="2230868" y="1043484"/>
                      <a:pt x="2229512" y="1025260"/>
                      <a:pt x="2227726" y="1007103"/>
                    </a:cubicBezTo>
                    <a:cubicBezTo>
                      <a:pt x="2225940" y="988913"/>
                      <a:pt x="2223691" y="970789"/>
                      <a:pt x="2221012" y="952698"/>
                    </a:cubicBezTo>
                    <a:cubicBezTo>
                      <a:pt x="2218333" y="934641"/>
                      <a:pt x="2215191" y="916616"/>
                      <a:pt x="2211652" y="898690"/>
                    </a:cubicBezTo>
                    <a:cubicBezTo>
                      <a:pt x="2208080" y="880798"/>
                      <a:pt x="2204079" y="862972"/>
                      <a:pt x="2199647" y="845245"/>
                    </a:cubicBezTo>
                    <a:cubicBezTo>
                      <a:pt x="2195182" y="827517"/>
                      <a:pt x="2190320" y="809890"/>
                      <a:pt x="2185029" y="792427"/>
                    </a:cubicBezTo>
                    <a:cubicBezTo>
                      <a:pt x="2179704" y="774932"/>
                      <a:pt x="2173982" y="757568"/>
                      <a:pt x="2167831" y="740370"/>
                    </a:cubicBezTo>
                    <a:cubicBezTo>
                      <a:pt x="2161679" y="723172"/>
                      <a:pt x="2155098" y="706140"/>
                      <a:pt x="2148119" y="689240"/>
                    </a:cubicBezTo>
                    <a:cubicBezTo>
                      <a:pt x="2141108" y="672372"/>
                      <a:pt x="2133699" y="655671"/>
                      <a:pt x="2125894" y="639134"/>
                    </a:cubicBezTo>
                    <a:cubicBezTo>
                      <a:pt x="2118089" y="622631"/>
                      <a:pt x="2109854" y="606326"/>
                      <a:pt x="2101255" y="590186"/>
                    </a:cubicBezTo>
                    <a:cubicBezTo>
                      <a:pt x="2092656" y="574080"/>
                      <a:pt x="2083627" y="558172"/>
                      <a:pt x="2074234" y="542528"/>
                    </a:cubicBezTo>
                    <a:cubicBezTo>
                      <a:pt x="2064841" y="526852"/>
                      <a:pt x="2055085" y="511407"/>
                      <a:pt x="2044932" y="496226"/>
                    </a:cubicBezTo>
                    <a:cubicBezTo>
                      <a:pt x="2034778" y="481013"/>
                      <a:pt x="2024261" y="466097"/>
                      <a:pt x="2013380" y="451412"/>
                    </a:cubicBezTo>
                    <a:cubicBezTo>
                      <a:pt x="2002466" y="436728"/>
                      <a:pt x="1991254" y="422341"/>
                      <a:pt x="1979646" y="408219"/>
                    </a:cubicBezTo>
                    <a:cubicBezTo>
                      <a:pt x="1968070" y="394064"/>
                      <a:pt x="1956131" y="380239"/>
                      <a:pt x="1943861" y="366713"/>
                    </a:cubicBezTo>
                    <a:cubicBezTo>
                      <a:pt x="1931591" y="353153"/>
                      <a:pt x="1918990" y="339923"/>
                      <a:pt x="1906058" y="327025"/>
                    </a:cubicBezTo>
                    <a:cubicBezTo>
                      <a:pt x="1893160" y="314094"/>
                      <a:pt x="1879931" y="301493"/>
                      <a:pt x="1866371" y="289223"/>
                    </a:cubicBezTo>
                    <a:cubicBezTo>
                      <a:pt x="1852844" y="276953"/>
                      <a:pt x="1839020" y="265013"/>
                      <a:pt x="1824864" y="253438"/>
                    </a:cubicBezTo>
                    <a:cubicBezTo>
                      <a:pt x="1810742" y="241829"/>
                      <a:pt x="1796356" y="230617"/>
                      <a:pt x="1781671" y="219703"/>
                    </a:cubicBezTo>
                    <a:cubicBezTo>
                      <a:pt x="1766987" y="208822"/>
                      <a:pt x="1752071" y="198305"/>
                      <a:pt x="1736857" y="188152"/>
                    </a:cubicBezTo>
                    <a:cubicBezTo>
                      <a:pt x="1721677" y="177998"/>
                      <a:pt x="1706232" y="168242"/>
                      <a:pt x="1690555" y="158849"/>
                    </a:cubicBezTo>
                    <a:cubicBezTo>
                      <a:pt x="1674912" y="149457"/>
                      <a:pt x="1659004" y="140428"/>
                      <a:pt x="1642897" y="131829"/>
                    </a:cubicBezTo>
                    <a:cubicBezTo>
                      <a:pt x="1626758" y="123230"/>
                      <a:pt x="1610453" y="114995"/>
                      <a:pt x="1593949" y="107189"/>
                    </a:cubicBezTo>
                    <a:cubicBezTo>
                      <a:pt x="1577413" y="99384"/>
                      <a:pt x="1560711" y="91976"/>
                      <a:pt x="1543844" y="84997"/>
                    </a:cubicBezTo>
                    <a:cubicBezTo>
                      <a:pt x="1526944" y="77986"/>
                      <a:pt x="1509911" y="71404"/>
                      <a:pt x="1492713" y="65253"/>
                    </a:cubicBezTo>
                    <a:cubicBezTo>
                      <a:pt x="1475515" y="59101"/>
                      <a:pt x="1458152" y="53380"/>
                      <a:pt x="1440656" y="48055"/>
                    </a:cubicBezTo>
                    <a:cubicBezTo>
                      <a:pt x="1423194" y="42763"/>
                      <a:pt x="1405566" y="37902"/>
                      <a:pt x="1387839" y="33437"/>
                    </a:cubicBezTo>
                    <a:cubicBezTo>
                      <a:pt x="1370112" y="29005"/>
                      <a:pt x="1352285" y="25003"/>
                      <a:pt x="1334393" y="21431"/>
                    </a:cubicBezTo>
                    <a:cubicBezTo>
                      <a:pt x="1316468" y="17892"/>
                      <a:pt x="1298443" y="14751"/>
                      <a:pt x="1280385" y="12072"/>
                    </a:cubicBezTo>
                    <a:cubicBezTo>
                      <a:pt x="1262294" y="9393"/>
                      <a:pt x="1244170" y="7144"/>
                      <a:pt x="1225980" y="5358"/>
                    </a:cubicBezTo>
                    <a:cubicBezTo>
                      <a:pt x="1207823" y="3572"/>
                      <a:pt x="1189600" y="2216"/>
                      <a:pt x="1171344" y="1323"/>
                    </a:cubicBezTo>
                    <a:cubicBezTo>
                      <a:pt x="1153087" y="430"/>
                      <a:pt x="1134831" y="0"/>
                      <a:pt x="1116542" y="0"/>
                    </a:cubicBezTo>
                    <a:cubicBezTo>
                      <a:pt x="1098285" y="0"/>
                      <a:pt x="1080029" y="430"/>
                      <a:pt x="1061773" y="1323"/>
                    </a:cubicBezTo>
                    <a:cubicBezTo>
                      <a:pt x="1043517" y="2216"/>
                      <a:pt x="1025294" y="3572"/>
                      <a:pt x="1007103" y="5358"/>
                    </a:cubicBezTo>
                    <a:cubicBezTo>
                      <a:pt x="988913" y="7144"/>
                      <a:pt x="970789" y="9393"/>
                      <a:pt x="952732" y="12072"/>
                    </a:cubicBezTo>
                    <a:cubicBezTo>
                      <a:pt x="934641" y="14751"/>
                      <a:pt x="916649" y="17892"/>
                      <a:pt x="898723" y="21431"/>
                    </a:cubicBezTo>
                    <a:cubicBezTo>
                      <a:pt x="880798" y="25003"/>
                      <a:pt x="862972" y="29005"/>
                      <a:pt x="845245" y="33437"/>
                    </a:cubicBezTo>
                    <a:cubicBezTo>
                      <a:pt x="827517" y="37902"/>
                      <a:pt x="809923" y="42763"/>
                      <a:pt x="792427" y="48055"/>
                    </a:cubicBezTo>
                    <a:cubicBezTo>
                      <a:pt x="774965" y="53380"/>
                      <a:pt x="757601" y="59101"/>
                      <a:pt x="740403" y="65253"/>
                    </a:cubicBezTo>
                    <a:cubicBezTo>
                      <a:pt x="723206" y="71404"/>
                      <a:pt x="706140" y="77986"/>
                      <a:pt x="689273" y="84997"/>
                    </a:cubicBezTo>
                    <a:cubicBezTo>
                      <a:pt x="672406" y="91976"/>
                      <a:pt x="655704" y="99384"/>
                      <a:pt x="639167" y="107189"/>
                    </a:cubicBezTo>
                    <a:cubicBezTo>
                      <a:pt x="622664" y="114995"/>
                      <a:pt x="606326" y="123230"/>
                      <a:pt x="590219" y="131829"/>
                    </a:cubicBezTo>
                    <a:cubicBezTo>
                      <a:pt x="574113" y="140428"/>
                      <a:pt x="558205" y="149457"/>
                      <a:pt x="542528" y="158849"/>
                    </a:cubicBezTo>
                    <a:cubicBezTo>
                      <a:pt x="526852" y="168242"/>
                      <a:pt x="511440" y="177998"/>
                      <a:pt x="496226" y="188152"/>
                    </a:cubicBezTo>
                    <a:cubicBezTo>
                      <a:pt x="481046" y="198305"/>
                      <a:pt x="466097" y="208822"/>
                      <a:pt x="451445" y="219703"/>
                    </a:cubicBezTo>
                    <a:cubicBezTo>
                      <a:pt x="436761" y="230617"/>
                      <a:pt x="422341" y="241829"/>
                      <a:pt x="408219" y="253438"/>
                    </a:cubicBezTo>
                    <a:cubicBezTo>
                      <a:pt x="394097" y="265013"/>
                      <a:pt x="380272" y="276953"/>
                      <a:pt x="366746" y="289223"/>
                    </a:cubicBezTo>
                    <a:cubicBezTo>
                      <a:pt x="353186" y="301493"/>
                      <a:pt x="339957" y="314094"/>
                      <a:pt x="327025" y="327025"/>
                    </a:cubicBezTo>
                    <a:cubicBezTo>
                      <a:pt x="314127" y="339923"/>
                      <a:pt x="301526" y="353153"/>
                      <a:pt x="289256" y="366713"/>
                    </a:cubicBezTo>
                    <a:cubicBezTo>
                      <a:pt x="276986" y="380239"/>
                      <a:pt x="265046" y="394064"/>
                      <a:pt x="253471" y="408219"/>
                    </a:cubicBezTo>
                    <a:cubicBezTo>
                      <a:pt x="241862" y="422341"/>
                      <a:pt x="230617" y="436728"/>
                      <a:pt x="219736" y="451412"/>
                    </a:cubicBezTo>
                    <a:cubicBezTo>
                      <a:pt x="208855" y="466097"/>
                      <a:pt x="198338" y="481013"/>
                      <a:pt x="188185" y="496226"/>
                    </a:cubicBezTo>
                    <a:cubicBezTo>
                      <a:pt x="178032" y="511407"/>
                      <a:pt x="168242" y="526852"/>
                      <a:pt x="158849" y="542528"/>
                    </a:cubicBezTo>
                    <a:cubicBezTo>
                      <a:pt x="149457" y="558172"/>
                      <a:pt x="140461" y="574080"/>
                      <a:pt x="131862" y="590186"/>
                    </a:cubicBezTo>
                    <a:cubicBezTo>
                      <a:pt x="123230" y="606326"/>
                      <a:pt x="115028" y="622631"/>
                      <a:pt x="107222" y="639134"/>
                    </a:cubicBezTo>
                    <a:cubicBezTo>
                      <a:pt x="99384" y="655671"/>
                      <a:pt x="92009" y="672372"/>
                      <a:pt x="84997" y="689240"/>
                    </a:cubicBezTo>
                    <a:cubicBezTo>
                      <a:pt x="78019" y="706140"/>
                      <a:pt x="71438" y="723172"/>
                      <a:pt x="65286" y="740370"/>
                    </a:cubicBezTo>
                    <a:cubicBezTo>
                      <a:pt x="59134" y="757568"/>
                      <a:pt x="53380" y="774932"/>
                      <a:pt x="48088" y="792427"/>
                    </a:cubicBezTo>
                    <a:cubicBezTo>
                      <a:pt x="42796" y="809890"/>
                      <a:pt x="37902" y="827517"/>
                      <a:pt x="33470" y="845245"/>
                    </a:cubicBezTo>
                    <a:cubicBezTo>
                      <a:pt x="29038" y="862972"/>
                      <a:pt x="25036" y="880798"/>
                      <a:pt x="21464" y="898690"/>
                    </a:cubicBezTo>
                    <a:cubicBezTo>
                      <a:pt x="17892" y="916616"/>
                      <a:pt x="14784" y="934641"/>
                      <a:pt x="12105" y="952698"/>
                    </a:cubicBezTo>
                    <a:cubicBezTo>
                      <a:pt x="9426" y="970789"/>
                      <a:pt x="7177" y="988913"/>
                      <a:pt x="5391" y="1007103"/>
                    </a:cubicBezTo>
                    <a:cubicBezTo>
                      <a:pt x="3605" y="1025260"/>
                      <a:pt x="2249" y="1043484"/>
                      <a:pt x="1356" y="1061740"/>
                    </a:cubicBezTo>
                    <a:cubicBezTo>
                      <a:pt x="463" y="1079996"/>
                      <a:pt x="0" y="1098252"/>
                      <a:pt x="0" y="1116542"/>
                    </a:cubicBezTo>
                    <a:close/>
                  </a:path>
                </a:pathLst>
              </a:custGeom>
              <a:solidFill>
                <a:schemeClr val="accent1"/>
              </a:solidFill>
              <a:ln w="84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333FDFE6-DC1F-C3A4-46A6-082F35992568}"/>
                  </a:ext>
                </a:extLst>
              </p:cNvPr>
              <p:cNvSpPr/>
              <p:nvPr/>
            </p:nvSpPr>
            <p:spPr>
              <a:xfrm>
                <a:off x="20565869" y="-6715370"/>
                <a:ext cx="1783060" cy="1783093"/>
              </a:xfrm>
              <a:custGeom>
                <a:avLst/>
                <a:gdLst>
                  <a:gd name="connsiteX0" fmla="*/ 891514 w 1783060"/>
                  <a:gd name="connsiteY0" fmla="*/ 1783093 h 1783093"/>
                  <a:gd name="connsiteX1" fmla="*/ 1783060 w 1783060"/>
                  <a:gd name="connsiteY1" fmla="*/ 891547 h 1783093"/>
                  <a:gd name="connsiteX2" fmla="*/ 891514 w 1783060"/>
                  <a:gd name="connsiteY2" fmla="*/ 0 h 1783093"/>
                  <a:gd name="connsiteX3" fmla="*/ 0 w 1783060"/>
                  <a:gd name="connsiteY3" fmla="*/ 891547 h 1783093"/>
                  <a:gd name="connsiteX4" fmla="*/ 891514 w 1783060"/>
                  <a:gd name="connsiteY4" fmla="*/ 1783093 h 1783093"/>
                  <a:gd name="connsiteX5" fmla="*/ 891514 w 1783060"/>
                  <a:gd name="connsiteY5" fmla="*/ 108909 h 1783093"/>
                  <a:gd name="connsiteX6" fmla="*/ 1674151 w 1783060"/>
                  <a:gd name="connsiteY6" fmla="*/ 891547 h 1783093"/>
                  <a:gd name="connsiteX7" fmla="*/ 891514 w 1783060"/>
                  <a:gd name="connsiteY7" fmla="*/ 1674184 h 1783093"/>
                  <a:gd name="connsiteX8" fmla="*/ 108876 w 1783060"/>
                  <a:gd name="connsiteY8" fmla="*/ 891547 h 1783093"/>
                  <a:gd name="connsiteX9" fmla="*/ 891514 w 1783060"/>
                  <a:gd name="connsiteY9" fmla="*/ 108909 h 178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060" h="1783093">
                    <a:moveTo>
                      <a:pt x="891514" y="1783093"/>
                    </a:moveTo>
                    <a:cubicBezTo>
                      <a:pt x="1383109" y="1783093"/>
                      <a:pt x="1783060" y="1383143"/>
                      <a:pt x="1783060" y="891547"/>
                    </a:cubicBezTo>
                    <a:cubicBezTo>
                      <a:pt x="1783060" y="399951"/>
                      <a:pt x="1383109" y="0"/>
                      <a:pt x="891514" y="0"/>
                    </a:cubicBezTo>
                    <a:cubicBezTo>
                      <a:pt x="399918" y="0"/>
                      <a:pt x="0" y="399951"/>
                      <a:pt x="0" y="891547"/>
                    </a:cubicBezTo>
                    <a:cubicBezTo>
                      <a:pt x="-33" y="1383143"/>
                      <a:pt x="399918" y="1783093"/>
                      <a:pt x="891514" y="1783093"/>
                    </a:cubicBezTo>
                    <a:close/>
                    <a:moveTo>
                      <a:pt x="891514" y="108909"/>
                    </a:moveTo>
                    <a:cubicBezTo>
                      <a:pt x="1323082" y="108909"/>
                      <a:pt x="1674151" y="459978"/>
                      <a:pt x="1674151" y="891547"/>
                    </a:cubicBezTo>
                    <a:cubicBezTo>
                      <a:pt x="1674151" y="1323082"/>
                      <a:pt x="1323082" y="1674184"/>
                      <a:pt x="891514" y="1674184"/>
                    </a:cubicBezTo>
                    <a:cubicBezTo>
                      <a:pt x="459978" y="1674184"/>
                      <a:pt x="108876" y="1323082"/>
                      <a:pt x="108876" y="891547"/>
                    </a:cubicBezTo>
                    <a:cubicBezTo>
                      <a:pt x="108876" y="459978"/>
                      <a:pt x="459978" y="108909"/>
                      <a:pt x="891514" y="108909"/>
                    </a:cubicBezTo>
                    <a:close/>
                  </a:path>
                </a:pathLst>
              </a:custGeom>
              <a:solidFill>
                <a:schemeClr val="accent3">
                  <a:lumMod val="20000"/>
                  <a:lumOff val="80000"/>
                </a:schemeClr>
              </a:solidFill>
              <a:ln w="84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7B2568A3-6422-A573-BB1F-3DAF1117C3BC}"/>
                  </a:ext>
                </a:extLst>
              </p:cNvPr>
              <p:cNvSpPr/>
              <p:nvPr/>
            </p:nvSpPr>
            <p:spPr>
              <a:xfrm>
                <a:off x="20903478" y="-6377729"/>
                <a:ext cx="1107810" cy="1107810"/>
              </a:xfrm>
              <a:custGeom>
                <a:avLst/>
                <a:gdLst>
                  <a:gd name="connsiteX0" fmla="*/ 553905 w 1107810"/>
                  <a:gd name="connsiteY0" fmla="*/ 1107810 h 1107810"/>
                  <a:gd name="connsiteX1" fmla="*/ 1107810 w 1107810"/>
                  <a:gd name="connsiteY1" fmla="*/ 553905 h 1107810"/>
                  <a:gd name="connsiteX2" fmla="*/ 553905 w 1107810"/>
                  <a:gd name="connsiteY2" fmla="*/ 0 h 1107810"/>
                  <a:gd name="connsiteX3" fmla="*/ 0 w 1107810"/>
                  <a:gd name="connsiteY3" fmla="*/ 553905 h 1107810"/>
                  <a:gd name="connsiteX4" fmla="*/ 553905 w 1107810"/>
                  <a:gd name="connsiteY4" fmla="*/ 1107810 h 1107810"/>
                  <a:gd name="connsiteX5" fmla="*/ 553905 w 1107810"/>
                  <a:gd name="connsiteY5" fmla="*/ 108909 h 1107810"/>
                  <a:gd name="connsiteX6" fmla="*/ 998901 w 1107810"/>
                  <a:gd name="connsiteY6" fmla="*/ 553872 h 1107810"/>
                  <a:gd name="connsiteX7" fmla="*/ 553905 w 1107810"/>
                  <a:gd name="connsiteY7" fmla="*/ 998901 h 1107810"/>
                  <a:gd name="connsiteX8" fmla="*/ 108909 w 1107810"/>
                  <a:gd name="connsiteY8" fmla="*/ 553872 h 1107810"/>
                  <a:gd name="connsiteX9" fmla="*/ 553905 w 1107810"/>
                  <a:gd name="connsiteY9" fmla="*/ 108909 h 1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810" h="1107810">
                    <a:moveTo>
                      <a:pt x="553905" y="1107810"/>
                    </a:moveTo>
                    <a:cubicBezTo>
                      <a:pt x="859334" y="1107810"/>
                      <a:pt x="1107810" y="859334"/>
                      <a:pt x="1107810" y="553905"/>
                    </a:cubicBezTo>
                    <a:cubicBezTo>
                      <a:pt x="1107810" y="248477"/>
                      <a:pt x="859334" y="0"/>
                      <a:pt x="553905" y="0"/>
                    </a:cubicBezTo>
                    <a:cubicBezTo>
                      <a:pt x="248477" y="0"/>
                      <a:pt x="0" y="248477"/>
                      <a:pt x="0" y="553905"/>
                    </a:cubicBezTo>
                    <a:cubicBezTo>
                      <a:pt x="0" y="859334"/>
                      <a:pt x="248477" y="1107810"/>
                      <a:pt x="553905" y="1107810"/>
                    </a:cubicBezTo>
                    <a:close/>
                    <a:moveTo>
                      <a:pt x="553905" y="108909"/>
                    </a:moveTo>
                    <a:cubicBezTo>
                      <a:pt x="799273" y="108909"/>
                      <a:pt x="998901" y="308537"/>
                      <a:pt x="998901" y="553872"/>
                    </a:cubicBezTo>
                    <a:cubicBezTo>
                      <a:pt x="998901" y="799273"/>
                      <a:pt x="799273" y="998901"/>
                      <a:pt x="553905" y="998901"/>
                    </a:cubicBezTo>
                    <a:cubicBezTo>
                      <a:pt x="308537" y="998901"/>
                      <a:pt x="108909" y="799273"/>
                      <a:pt x="108909" y="553872"/>
                    </a:cubicBezTo>
                    <a:cubicBezTo>
                      <a:pt x="108909" y="308537"/>
                      <a:pt x="308537" y="108909"/>
                      <a:pt x="553905" y="108909"/>
                    </a:cubicBezTo>
                    <a:close/>
                  </a:path>
                </a:pathLst>
              </a:custGeom>
              <a:solidFill>
                <a:srgbClr val="FFFFFF"/>
              </a:solidFill>
              <a:ln w="84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ADC6AF3C-D4A9-8BB2-F2C4-1E8519C879F0}"/>
                  </a:ext>
                </a:extLst>
              </p:cNvPr>
              <p:cNvSpPr/>
              <p:nvPr/>
            </p:nvSpPr>
            <p:spPr>
              <a:xfrm>
                <a:off x="21300948" y="-5980292"/>
                <a:ext cx="312902" cy="312902"/>
              </a:xfrm>
              <a:custGeom>
                <a:avLst/>
                <a:gdLst>
                  <a:gd name="connsiteX0" fmla="*/ 0 w 312902"/>
                  <a:gd name="connsiteY0" fmla="*/ 156468 h 312902"/>
                  <a:gd name="connsiteX1" fmla="*/ 728 w 312902"/>
                  <a:gd name="connsiteY1" fmla="*/ 171781 h 312902"/>
                  <a:gd name="connsiteX2" fmla="*/ 3010 w 312902"/>
                  <a:gd name="connsiteY2" fmla="*/ 186994 h 312902"/>
                  <a:gd name="connsiteX3" fmla="*/ 6714 w 312902"/>
                  <a:gd name="connsiteY3" fmla="*/ 201877 h 312902"/>
                  <a:gd name="connsiteX4" fmla="*/ 11906 w 312902"/>
                  <a:gd name="connsiteY4" fmla="*/ 216330 h 312902"/>
                  <a:gd name="connsiteX5" fmla="*/ 18455 w 312902"/>
                  <a:gd name="connsiteY5" fmla="*/ 230221 h 312902"/>
                  <a:gd name="connsiteX6" fmla="*/ 26359 w 312902"/>
                  <a:gd name="connsiteY6" fmla="*/ 243384 h 312902"/>
                  <a:gd name="connsiteX7" fmla="*/ 35487 w 312902"/>
                  <a:gd name="connsiteY7" fmla="*/ 255720 h 312902"/>
                  <a:gd name="connsiteX8" fmla="*/ 45806 w 312902"/>
                  <a:gd name="connsiteY8" fmla="*/ 267097 h 312902"/>
                  <a:gd name="connsiteX9" fmla="*/ 57183 w 312902"/>
                  <a:gd name="connsiteY9" fmla="*/ 277416 h 312902"/>
                  <a:gd name="connsiteX10" fmla="*/ 69519 w 312902"/>
                  <a:gd name="connsiteY10" fmla="*/ 286544 h 312902"/>
                  <a:gd name="connsiteX11" fmla="*/ 82682 w 312902"/>
                  <a:gd name="connsiteY11" fmla="*/ 294448 h 312902"/>
                  <a:gd name="connsiteX12" fmla="*/ 96573 w 312902"/>
                  <a:gd name="connsiteY12" fmla="*/ 300997 h 312902"/>
                  <a:gd name="connsiteX13" fmla="*/ 111026 w 312902"/>
                  <a:gd name="connsiteY13" fmla="*/ 306189 h 312902"/>
                  <a:gd name="connsiteX14" fmla="*/ 125909 w 312902"/>
                  <a:gd name="connsiteY14" fmla="*/ 309893 h 312902"/>
                  <a:gd name="connsiteX15" fmla="*/ 141122 w 312902"/>
                  <a:gd name="connsiteY15" fmla="*/ 312175 h 312902"/>
                  <a:gd name="connsiteX16" fmla="*/ 156435 w 312902"/>
                  <a:gd name="connsiteY16" fmla="*/ 312903 h 312902"/>
                  <a:gd name="connsiteX17" fmla="*/ 171781 w 312902"/>
                  <a:gd name="connsiteY17" fmla="*/ 312175 h 312902"/>
                  <a:gd name="connsiteX18" fmla="*/ 186961 w 312902"/>
                  <a:gd name="connsiteY18" fmla="*/ 309893 h 312902"/>
                  <a:gd name="connsiteX19" fmla="*/ 201877 w 312902"/>
                  <a:gd name="connsiteY19" fmla="*/ 306189 h 312902"/>
                  <a:gd name="connsiteX20" fmla="*/ 216330 w 312902"/>
                  <a:gd name="connsiteY20" fmla="*/ 300997 h 312902"/>
                  <a:gd name="connsiteX21" fmla="*/ 230188 w 312902"/>
                  <a:gd name="connsiteY21" fmla="*/ 294448 h 312902"/>
                  <a:gd name="connsiteX22" fmla="*/ 243384 w 312902"/>
                  <a:gd name="connsiteY22" fmla="*/ 286544 h 312902"/>
                  <a:gd name="connsiteX23" fmla="*/ 255687 w 312902"/>
                  <a:gd name="connsiteY23" fmla="*/ 277416 h 312902"/>
                  <a:gd name="connsiteX24" fmla="*/ 267064 w 312902"/>
                  <a:gd name="connsiteY24" fmla="*/ 267097 h 312902"/>
                  <a:gd name="connsiteX25" fmla="*/ 277383 w 312902"/>
                  <a:gd name="connsiteY25" fmla="*/ 255720 h 312902"/>
                  <a:gd name="connsiteX26" fmla="*/ 286544 w 312902"/>
                  <a:gd name="connsiteY26" fmla="*/ 243384 h 312902"/>
                  <a:gd name="connsiteX27" fmla="*/ 294415 w 312902"/>
                  <a:gd name="connsiteY27" fmla="*/ 230221 h 312902"/>
                  <a:gd name="connsiteX28" fmla="*/ 300997 w 312902"/>
                  <a:gd name="connsiteY28" fmla="*/ 216330 h 312902"/>
                  <a:gd name="connsiteX29" fmla="*/ 306156 w 312902"/>
                  <a:gd name="connsiteY29" fmla="*/ 201877 h 312902"/>
                  <a:gd name="connsiteX30" fmla="*/ 309893 w 312902"/>
                  <a:gd name="connsiteY30" fmla="*/ 186994 h 312902"/>
                  <a:gd name="connsiteX31" fmla="*/ 312142 w 312902"/>
                  <a:gd name="connsiteY31" fmla="*/ 171781 h 312902"/>
                  <a:gd name="connsiteX32" fmla="*/ 312903 w 312902"/>
                  <a:gd name="connsiteY32" fmla="*/ 156468 h 312902"/>
                  <a:gd name="connsiteX33" fmla="*/ 312142 w 312902"/>
                  <a:gd name="connsiteY33" fmla="*/ 141122 h 312902"/>
                  <a:gd name="connsiteX34" fmla="*/ 309893 w 312902"/>
                  <a:gd name="connsiteY34" fmla="*/ 125942 h 312902"/>
                  <a:gd name="connsiteX35" fmla="*/ 306156 w 312902"/>
                  <a:gd name="connsiteY35" fmla="*/ 111026 h 312902"/>
                  <a:gd name="connsiteX36" fmla="*/ 300997 w 312902"/>
                  <a:gd name="connsiteY36" fmla="*/ 96573 h 312902"/>
                  <a:gd name="connsiteX37" fmla="*/ 294415 w 312902"/>
                  <a:gd name="connsiteY37" fmla="*/ 82715 h 312902"/>
                  <a:gd name="connsiteX38" fmla="*/ 286544 w 312902"/>
                  <a:gd name="connsiteY38" fmla="*/ 69519 h 312902"/>
                  <a:gd name="connsiteX39" fmla="*/ 277383 w 312902"/>
                  <a:gd name="connsiteY39" fmla="*/ 57216 h 312902"/>
                  <a:gd name="connsiteX40" fmla="*/ 267064 w 312902"/>
                  <a:gd name="connsiteY40" fmla="*/ 45839 h 312902"/>
                  <a:gd name="connsiteX41" fmla="*/ 255687 w 312902"/>
                  <a:gd name="connsiteY41" fmla="*/ 35520 h 312902"/>
                  <a:gd name="connsiteX42" fmla="*/ 243384 w 312902"/>
                  <a:gd name="connsiteY42" fmla="*/ 26359 h 312902"/>
                  <a:gd name="connsiteX43" fmla="*/ 230188 w 312902"/>
                  <a:gd name="connsiteY43" fmla="*/ 18488 h 312902"/>
                  <a:gd name="connsiteX44" fmla="*/ 216330 w 312902"/>
                  <a:gd name="connsiteY44" fmla="*/ 11906 h 312902"/>
                  <a:gd name="connsiteX45" fmla="*/ 201877 w 312902"/>
                  <a:gd name="connsiteY45" fmla="*/ 6747 h 312902"/>
                  <a:gd name="connsiteX46" fmla="*/ 186961 w 312902"/>
                  <a:gd name="connsiteY46" fmla="*/ 3010 h 312902"/>
                  <a:gd name="connsiteX47" fmla="*/ 171781 w 312902"/>
                  <a:gd name="connsiteY47" fmla="*/ 761 h 312902"/>
                  <a:gd name="connsiteX48" fmla="*/ 156435 w 312902"/>
                  <a:gd name="connsiteY48" fmla="*/ 0 h 312902"/>
                  <a:gd name="connsiteX49" fmla="*/ 141122 w 312902"/>
                  <a:gd name="connsiteY49" fmla="*/ 761 h 312902"/>
                  <a:gd name="connsiteX50" fmla="*/ 125909 w 312902"/>
                  <a:gd name="connsiteY50" fmla="*/ 3010 h 312902"/>
                  <a:gd name="connsiteX51" fmla="*/ 111026 w 312902"/>
                  <a:gd name="connsiteY51" fmla="*/ 6747 h 312902"/>
                  <a:gd name="connsiteX52" fmla="*/ 96573 w 312902"/>
                  <a:gd name="connsiteY52" fmla="*/ 11906 h 312902"/>
                  <a:gd name="connsiteX53" fmla="*/ 82682 w 312902"/>
                  <a:gd name="connsiteY53" fmla="*/ 18488 h 312902"/>
                  <a:gd name="connsiteX54" fmla="*/ 69519 w 312902"/>
                  <a:gd name="connsiteY54" fmla="*/ 26359 h 312902"/>
                  <a:gd name="connsiteX55" fmla="*/ 57183 w 312902"/>
                  <a:gd name="connsiteY55" fmla="*/ 35520 h 312902"/>
                  <a:gd name="connsiteX56" fmla="*/ 45806 w 312902"/>
                  <a:gd name="connsiteY56" fmla="*/ 45839 h 312902"/>
                  <a:gd name="connsiteX57" fmla="*/ 35487 w 312902"/>
                  <a:gd name="connsiteY57" fmla="*/ 57216 h 312902"/>
                  <a:gd name="connsiteX58" fmla="*/ 26359 w 312902"/>
                  <a:gd name="connsiteY58" fmla="*/ 69519 h 312902"/>
                  <a:gd name="connsiteX59" fmla="*/ 18455 w 312902"/>
                  <a:gd name="connsiteY59" fmla="*/ 82715 h 312902"/>
                  <a:gd name="connsiteX60" fmla="*/ 11906 w 312902"/>
                  <a:gd name="connsiteY60" fmla="*/ 96573 h 312902"/>
                  <a:gd name="connsiteX61" fmla="*/ 6714 w 312902"/>
                  <a:gd name="connsiteY61" fmla="*/ 111026 h 312902"/>
                  <a:gd name="connsiteX62" fmla="*/ 3010 w 312902"/>
                  <a:gd name="connsiteY62" fmla="*/ 125942 h 312902"/>
                  <a:gd name="connsiteX63" fmla="*/ 728 w 312902"/>
                  <a:gd name="connsiteY63" fmla="*/ 141122 h 312902"/>
                  <a:gd name="connsiteX64" fmla="*/ 0 w 312902"/>
                  <a:gd name="connsiteY64" fmla="*/ 156468 h 3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902" h="312902">
                    <a:moveTo>
                      <a:pt x="0" y="156468"/>
                    </a:moveTo>
                    <a:cubicBezTo>
                      <a:pt x="0" y="161594"/>
                      <a:pt x="232" y="166688"/>
                      <a:pt x="728" y="171781"/>
                    </a:cubicBezTo>
                    <a:cubicBezTo>
                      <a:pt x="1257" y="176907"/>
                      <a:pt x="1984" y="181967"/>
                      <a:pt x="3010" y="186994"/>
                    </a:cubicBezTo>
                    <a:cubicBezTo>
                      <a:pt x="4002" y="192021"/>
                      <a:pt x="5226" y="196982"/>
                      <a:pt x="6714" y="201877"/>
                    </a:cubicBezTo>
                    <a:cubicBezTo>
                      <a:pt x="8202" y="206772"/>
                      <a:pt x="9922" y="211601"/>
                      <a:pt x="11906" y="216330"/>
                    </a:cubicBezTo>
                    <a:cubicBezTo>
                      <a:pt x="13858" y="221059"/>
                      <a:pt x="16040" y="225690"/>
                      <a:pt x="18455" y="230221"/>
                    </a:cubicBezTo>
                    <a:cubicBezTo>
                      <a:pt x="20869" y="234718"/>
                      <a:pt x="23515" y="239117"/>
                      <a:pt x="26359" y="243384"/>
                    </a:cubicBezTo>
                    <a:cubicBezTo>
                      <a:pt x="29203" y="247650"/>
                      <a:pt x="32246" y="251751"/>
                      <a:pt x="35487" y="255720"/>
                    </a:cubicBezTo>
                    <a:cubicBezTo>
                      <a:pt x="38761" y="259689"/>
                      <a:pt x="42201" y="263459"/>
                      <a:pt x="45806" y="267097"/>
                    </a:cubicBezTo>
                    <a:cubicBezTo>
                      <a:pt x="49444" y="270702"/>
                      <a:pt x="53214" y="274141"/>
                      <a:pt x="57183" y="277416"/>
                    </a:cubicBezTo>
                    <a:cubicBezTo>
                      <a:pt x="61152" y="280657"/>
                      <a:pt x="65253" y="283699"/>
                      <a:pt x="69519" y="286544"/>
                    </a:cubicBezTo>
                    <a:cubicBezTo>
                      <a:pt x="73786" y="289388"/>
                      <a:pt x="78184" y="292034"/>
                      <a:pt x="82682" y="294448"/>
                    </a:cubicBezTo>
                    <a:cubicBezTo>
                      <a:pt x="87213" y="296863"/>
                      <a:pt x="91843" y="299045"/>
                      <a:pt x="96573" y="300997"/>
                    </a:cubicBezTo>
                    <a:cubicBezTo>
                      <a:pt x="101302" y="302981"/>
                      <a:pt x="106131" y="304701"/>
                      <a:pt x="111026" y="306189"/>
                    </a:cubicBezTo>
                    <a:cubicBezTo>
                      <a:pt x="115921" y="307677"/>
                      <a:pt x="120882" y="308901"/>
                      <a:pt x="125909" y="309893"/>
                    </a:cubicBezTo>
                    <a:cubicBezTo>
                      <a:pt x="130936" y="310919"/>
                      <a:pt x="135996" y="311646"/>
                      <a:pt x="141122" y="312175"/>
                    </a:cubicBezTo>
                    <a:cubicBezTo>
                      <a:pt x="146215" y="312671"/>
                      <a:pt x="151309" y="312903"/>
                      <a:pt x="156435" y="312903"/>
                    </a:cubicBezTo>
                    <a:cubicBezTo>
                      <a:pt x="161561" y="312903"/>
                      <a:pt x="166688" y="312671"/>
                      <a:pt x="171781" y="312175"/>
                    </a:cubicBezTo>
                    <a:cubicBezTo>
                      <a:pt x="176874" y="311646"/>
                      <a:pt x="181934" y="310919"/>
                      <a:pt x="186961" y="309893"/>
                    </a:cubicBezTo>
                    <a:cubicBezTo>
                      <a:pt x="191988" y="308901"/>
                      <a:pt x="196949" y="307677"/>
                      <a:pt x="201877" y="306189"/>
                    </a:cubicBezTo>
                    <a:cubicBezTo>
                      <a:pt x="206772" y="304701"/>
                      <a:pt x="211601" y="302981"/>
                      <a:pt x="216330" y="300997"/>
                    </a:cubicBezTo>
                    <a:cubicBezTo>
                      <a:pt x="221059" y="299045"/>
                      <a:pt x="225690" y="296863"/>
                      <a:pt x="230188" y="294448"/>
                    </a:cubicBezTo>
                    <a:cubicBezTo>
                      <a:pt x="234718" y="292034"/>
                      <a:pt x="239117" y="289388"/>
                      <a:pt x="243384" y="286544"/>
                    </a:cubicBezTo>
                    <a:cubicBezTo>
                      <a:pt x="247617" y="283699"/>
                      <a:pt x="251751" y="280657"/>
                      <a:pt x="255687" y="277416"/>
                    </a:cubicBezTo>
                    <a:cubicBezTo>
                      <a:pt x="259655" y="274141"/>
                      <a:pt x="263459" y="270702"/>
                      <a:pt x="267064" y="267097"/>
                    </a:cubicBezTo>
                    <a:cubicBezTo>
                      <a:pt x="270702" y="263459"/>
                      <a:pt x="274141" y="259689"/>
                      <a:pt x="277383" y="255720"/>
                    </a:cubicBezTo>
                    <a:cubicBezTo>
                      <a:pt x="280624" y="251751"/>
                      <a:pt x="283699" y="247650"/>
                      <a:pt x="286544" y="243384"/>
                    </a:cubicBezTo>
                    <a:cubicBezTo>
                      <a:pt x="289388" y="239117"/>
                      <a:pt x="292001" y="234718"/>
                      <a:pt x="294415" y="230221"/>
                    </a:cubicBezTo>
                    <a:cubicBezTo>
                      <a:pt x="296829" y="225690"/>
                      <a:pt x="299045" y="221059"/>
                      <a:pt x="300997" y="216330"/>
                    </a:cubicBezTo>
                    <a:cubicBezTo>
                      <a:pt x="302948" y="211601"/>
                      <a:pt x="304668" y="206772"/>
                      <a:pt x="306156" y="201877"/>
                    </a:cubicBezTo>
                    <a:cubicBezTo>
                      <a:pt x="307644" y="196982"/>
                      <a:pt x="308901" y="192021"/>
                      <a:pt x="309893" y="186994"/>
                    </a:cubicBezTo>
                    <a:cubicBezTo>
                      <a:pt x="310885" y="181967"/>
                      <a:pt x="311646" y="176907"/>
                      <a:pt x="312142" y="171781"/>
                    </a:cubicBezTo>
                    <a:cubicBezTo>
                      <a:pt x="312638" y="166688"/>
                      <a:pt x="312903" y="161594"/>
                      <a:pt x="312903" y="156468"/>
                    </a:cubicBezTo>
                    <a:cubicBezTo>
                      <a:pt x="312903" y="151342"/>
                      <a:pt x="312638" y="146215"/>
                      <a:pt x="312142" y="141122"/>
                    </a:cubicBezTo>
                    <a:cubicBezTo>
                      <a:pt x="311646" y="136029"/>
                      <a:pt x="310885" y="130969"/>
                      <a:pt x="309893" y="125942"/>
                    </a:cubicBezTo>
                    <a:cubicBezTo>
                      <a:pt x="308901" y="120915"/>
                      <a:pt x="307644" y="115954"/>
                      <a:pt x="306156" y="111026"/>
                    </a:cubicBezTo>
                    <a:cubicBezTo>
                      <a:pt x="304668" y="106131"/>
                      <a:pt x="302948" y="101302"/>
                      <a:pt x="300997" y="96573"/>
                    </a:cubicBezTo>
                    <a:cubicBezTo>
                      <a:pt x="299045" y="91843"/>
                      <a:pt x="296829" y="87213"/>
                      <a:pt x="294415" y="82715"/>
                    </a:cubicBezTo>
                    <a:cubicBezTo>
                      <a:pt x="292001" y="78184"/>
                      <a:pt x="289388" y="73786"/>
                      <a:pt x="286544" y="69519"/>
                    </a:cubicBezTo>
                    <a:cubicBezTo>
                      <a:pt x="283699" y="65286"/>
                      <a:pt x="280624" y="61152"/>
                      <a:pt x="277383" y="57216"/>
                    </a:cubicBezTo>
                    <a:cubicBezTo>
                      <a:pt x="274141" y="53247"/>
                      <a:pt x="270702" y="49444"/>
                      <a:pt x="267064" y="45839"/>
                    </a:cubicBezTo>
                    <a:cubicBezTo>
                      <a:pt x="263459" y="42201"/>
                      <a:pt x="259655" y="38761"/>
                      <a:pt x="255687" y="35520"/>
                    </a:cubicBezTo>
                    <a:cubicBezTo>
                      <a:pt x="251751" y="32279"/>
                      <a:pt x="247617" y="29203"/>
                      <a:pt x="243384" y="26359"/>
                    </a:cubicBezTo>
                    <a:cubicBezTo>
                      <a:pt x="239117" y="23515"/>
                      <a:pt x="234718" y="20902"/>
                      <a:pt x="230188" y="18488"/>
                    </a:cubicBezTo>
                    <a:cubicBezTo>
                      <a:pt x="225690" y="16073"/>
                      <a:pt x="221059" y="13858"/>
                      <a:pt x="216330" y="11906"/>
                    </a:cubicBezTo>
                    <a:cubicBezTo>
                      <a:pt x="211601" y="9955"/>
                      <a:pt x="206772" y="8235"/>
                      <a:pt x="201877" y="6747"/>
                    </a:cubicBezTo>
                    <a:cubicBezTo>
                      <a:pt x="196949" y="5259"/>
                      <a:pt x="191988" y="4002"/>
                      <a:pt x="186961" y="3010"/>
                    </a:cubicBezTo>
                    <a:cubicBezTo>
                      <a:pt x="181934" y="2017"/>
                      <a:pt x="176874" y="1257"/>
                      <a:pt x="171781" y="761"/>
                    </a:cubicBezTo>
                    <a:cubicBezTo>
                      <a:pt x="166688" y="265"/>
                      <a:pt x="161561" y="0"/>
                      <a:pt x="156435" y="0"/>
                    </a:cubicBezTo>
                    <a:cubicBezTo>
                      <a:pt x="151309" y="0"/>
                      <a:pt x="146215" y="265"/>
                      <a:pt x="141122" y="761"/>
                    </a:cubicBezTo>
                    <a:cubicBezTo>
                      <a:pt x="135996" y="1257"/>
                      <a:pt x="130936" y="2017"/>
                      <a:pt x="125909" y="3010"/>
                    </a:cubicBezTo>
                    <a:cubicBezTo>
                      <a:pt x="120882" y="4002"/>
                      <a:pt x="115921" y="5259"/>
                      <a:pt x="111026" y="6747"/>
                    </a:cubicBezTo>
                    <a:cubicBezTo>
                      <a:pt x="106131" y="8235"/>
                      <a:pt x="101302" y="9955"/>
                      <a:pt x="96573" y="11906"/>
                    </a:cubicBezTo>
                    <a:cubicBezTo>
                      <a:pt x="91843" y="13858"/>
                      <a:pt x="87213" y="16073"/>
                      <a:pt x="82682" y="18488"/>
                    </a:cubicBezTo>
                    <a:cubicBezTo>
                      <a:pt x="78184" y="20902"/>
                      <a:pt x="73786" y="23515"/>
                      <a:pt x="69519" y="26359"/>
                    </a:cubicBezTo>
                    <a:cubicBezTo>
                      <a:pt x="65253" y="29203"/>
                      <a:pt x="61152" y="32279"/>
                      <a:pt x="57183" y="35520"/>
                    </a:cubicBezTo>
                    <a:cubicBezTo>
                      <a:pt x="53214" y="38761"/>
                      <a:pt x="49444" y="42201"/>
                      <a:pt x="45806" y="45839"/>
                    </a:cubicBezTo>
                    <a:cubicBezTo>
                      <a:pt x="42201" y="49444"/>
                      <a:pt x="38761" y="53247"/>
                      <a:pt x="35487" y="57216"/>
                    </a:cubicBezTo>
                    <a:cubicBezTo>
                      <a:pt x="32246" y="61152"/>
                      <a:pt x="29203" y="65286"/>
                      <a:pt x="26359" y="69519"/>
                    </a:cubicBezTo>
                    <a:cubicBezTo>
                      <a:pt x="23515" y="73786"/>
                      <a:pt x="20869" y="78184"/>
                      <a:pt x="18455" y="82715"/>
                    </a:cubicBezTo>
                    <a:cubicBezTo>
                      <a:pt x="16040" y="87213"/>
                      <a:pt x="13858" y="91843"/>
                      <a:pt x="11906" y="96573"/>
                    </a:cubicBezTo>
                    <a:cubicBezTo>
                      <a:pt x="9922" y="101302"/>
                      <a:pt x="8202" y="106131"/>
                      <a:pt x="6714" y="111026"/>
                    </a:cubicBezTo>
                    <a:cubicBezTo>
                      <a:pt x="5226" y="115954"/>
                      <a:pt x="4002" y="120915"/>
                      <a:pt x="3010" y="125942"/>
                    </a:cubicBezTo>
                    <a:cubicBezTo>
                      <a:pt x="1984" y="130969"/>
                      <a:pt x="1257" y="136029"/>
                      <a:pt x="728" y="141122"/>
                    </a:cubicBezTo>
                    <a:cubicBezTo>
                      <a:pt x="232" y="146215"/>
                      <a:pt x="0" y="151342"/>
                      <a:pt x="0" y="156468"/>
                    </a:cubicBezTo>
                    <a:close/>
                  </a:path>
                </a:pathLst>
              </a:custGeom>
              <a:solidFill>
                <a:srgbClr val="FFFFFF"/>
              </a:solidFill>
              <a:ln w="84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7780B840-2078-F8FA-BB54-5AD97FDF2A10}"/>
                  </a:ext>
                </a:extLst>
              </p:cNvPr>
              <p:cNvSpPr/>
              <p:nvPr/>
            </p:nvSpPr>
            <p:spPr>
              <a:xfrm>
                <a:off x="22258243" y="-6408718"/>
                <a:ext cx="591447" cy="303953"/>
              </a:xfrm>
              <a:custGeom>
                <a:avLst/>
                <a:gdLst>
                  <a:gd name="connsiteX0" fmla="*/ 337013 w 591447"/>
                  <a:gd name="connsiteY0" fmla="*/ 0 h 303953"/>
                  <a:gd name="connsiteX1" fmla="*/ 557874 w 591447"/>
                  <a:gd name="connsiteY1" fmla="*/ 86056 h 303953"/>
                  <a:gd name="connsiteX2" fmla="*/ 564026 w 591447"/>
                  <a:gd name="connsiteY2" fmla="*/ 181372 h 303953"/>
                  <a:gd name="connsiteX3" fmla="*/ 367738 w 591447"/>
                  <a:gd name="connsiteY3" fmla="*/ 288561 h 303953"/>
                  <a:gd name="connsiteX4" fmla="*/ 258299 w 591447"/>
                  <a:gd name="connsiteY4" fmla="*/ 293919 h 303953"/>
                  <a:gd name="connsiteX5" fmla="*/ 0 w 591447"/>
                  <a:gd name="connsiteY5" fmla="*/ 184084 h 3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447" h="303953">
                    <a:moveTo>
                      <a:pt x="337013" y="0"/>
                    </a:moveTo>
                    <a:lnTo>
                      <a:pt x="557874" y="86056"/>
                    </a:lnTo>
                    <a:cubicBezTo>
                      <a:pt x="599612" y="102328"/>
                      <a:pt x="603316" y="159908"/>
                      <a:pt x="564026" y="181372"/>
                    </a:cubicBezTo>
                    <a:lnTo>
                      <a:pt x="367738" y="288561"/>
                    </a:lnTo>
                    <a:cubicBezTo>
                      <a:pt x="334003" y="307016"/>
                      <a:pt x="293688" y="308967"/>
                      <a:pt x="258299" y="293919"/>
                    </a:cubicBezTo>
                    <a:lnTo>
                      <a:pt x="0" y="184084"/>
                    </a:lnTo>
                    <a:close/>
                  </a:path>
                </a:pathLst>
              </a:custGeom>
              <a:solidFill>
                <a:schemeClr val="accent2"/>
              </a:solidFill>
              <a:ln w="84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85968A7-484F-E1BA-455D-CE9123C9BF73}"/>
                  </a:ext>
                </a:extLst>
              </p:cNvPr>
              <p:cNvSpPr/>
              <p:nvPr/>
            </p:nvSpPr>
            <p:spPr>
              <a:xfrm>
                <a:off x="22230462" y="-6755156"/>
                <a:ext cx="385075" cy="479655"/>
              </a:xfrm>
              <a:custGeom>
                <a:avLst/>
                <a:gdLst>
                  <a:gd name="connsiteX0" fmla="*/ 337013 w 385075"/>
                  <a:gd name="connsiteY0" fmla="*/ 295572 h 479655"/>
                  <a:gd name="connsiteX1" fmla="*/ 383977 w 385075"/>
                  <a:gd name="connsiteY1" fmla="*/ 63235 h 479655"/>
                  <a:gd name="connsiteX2" fmla="*/ 307082 w 385075"/>
                  <a:gd name="connsiteY2" fmla="*/ 6581 h 479655"/>
                  <a:gd name="connsiteX3" fmla="*/ 110827 w 385075"/>
                  <a:gd name="connsiteY3" fmla="*/ 113770 h 479655"/>
                  <a:gd name="connsiteX4" fmla="*/ 47162 w 385075"/>
                  <a:gd name="connsiteY4" fmla="*/ 202968 h 479655"/>
                  <a:gd name="connsiteX5" fmla="*/ 0 w 385075"/>
                  <a:gd name="connsiteY5" fmla="*/ 479656 h 47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75" h="479655">
                    <a:moveTo>
                      <a:pt x="337013" y="295572"/>
                    </a:moveTo>
                    <a:lnTo>
                      <a:pt x="383977" y="63235"/>
                    </a:lnTo>
                    <a:cubicBezTo>
                      <a:pt x="392840" y="19347"/>
                      <a:pt x="346373" y="-14884"/>
                      <a:pt x="307082" y="6581"/>
                    </a:cubicBezTo>
                    <a:lnTo>
                      <a:pt x="110827" y="113770"/>
                    </a:lnTo>
                    <a:cubicBezTo>
                      <a:pt x="77093" y="132225"/>
                      <a:pt x="53644" y="165066"/>
                      <a:pt x="47162" y="202968"/>
                    </a:cubicBezTo>
                    <a:lnTo>
                      <a:pt x="0" y="479656"/>
                    </a:lnTo>
                    <a:close/>
                  </a:path>
                </a:pathLst>
              </a:custGeom>
              <a:solidFill>
                <a:schemeClr val="accent2"/>
              </a:solidFill>
              <a:ln w="8467"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B2156A4-4CC5-5874-8308-BDF63D9DA373}"/>
                  </a:ext>
                </a:extLst>
              </p:cNvPr>
              <p:cNvSpPr/>
              <p:nvPr/>
            </p:nvSpPr>
            <p:spPr>
              <a:xfrm>
                <a:off x="21424129" y="-6512826"/>
                <a:ext cx="1239251" cy="744690"/>
              </a:xfrm>
              <a:custGeom>
                <a:avLst/>
                <a:gdLst>
                  <a:gd name="connsiteX0" fmla="*/ 9177 w 1239251"/>
                  <a:gd name="connsiteY0" fmla="*/ 705770 h 744690"/>
                  <a:gd name="connsiteX1" fmla="*/ 110512 w 1239251"/>
                  <a:gd name="connsiteY1" fmla="*/ 735536 h 744690"/>
                  <a:gd name="connsiteX2" fmla="*/ 1200331 w 1239251"/>
                  <a:gd name="connsiteY2" fmla="*/ 140257 h 744690"/>
                  <a:gd name="connsiteX3" fmla="*/ 1230097 w 1239251"/>
                  <a:gd name="connsiteY3" fmla="*/ 38888 h 744690"/>
                  <a:gd name="connsiteX4" fmla="*/ 1128728 w 1239251"/>
                  <a:gd name="connsiteY4" fmla="*/ 9156 h 744690"/>
                  <a:gd name="connsiteX5" fmla="*/ 38909 w 1239251"/>
                  <a:gd name="connsiteY5" fmla="*/ 604402 h 744690"/>
                  <a:gd name="connsiteX6" fmla="*/ 9177 w 1239251"/>
                  <a:gd name="connsiteY6" fmla="*/ 705770 h 7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251" h="744690">
                    <a:moveTo>
                      <a:pt x="9177" y="705770"/>
                    </a:moveTo>
                    <a:cubicBezTo>
                      <a:pt x="28921" y="741985"/>
                      <a:pt x="74331" y="755314"/>
                      <a:pt x="110512" y="735536"/>
                    </a:cubicBezTo>
                    <a:lnTo>
                      <a:pt x="1200331" y="140257"/>
                    </a:lnTo>
                    <a:cubicBezTo>
                      <a:pt x="1236546" y="120479"/>
                      <a:pt x="1249874" y="75103"/>
                      <a:pt x="1230097" y="38888"/>
                    </a:cubicBezTo>
                    <a:cubicBezTo>
                      <a:pt x="1210319" y="2706"/>
                      <a:pt x="1164943" y="-10622"/>
                      <a:pt x="1128728" y="9156"/>
                    </a:cubicBezTo>
                    <a:lnTo>
                      <a:pt x="38909" y="604402"/>
                    </a:lnTo>
                    <a:cubicBezTo>
                      <a:pt x="2695" y="624180"/>
                      <a:pt x="-10634" y="669589"/>
                      <a:pt x="9177" y="705770"/>
                    </a:cubicBezTo>
                    <a:close/>
                  </a:path>
                </a:pathLst>
              </a:custGeom>
              <a:solidFill>
                <a:schemeClr val="bg1">
                  <a:lumMod val="75000"/>
                </a:schemeClr>
              </a:solidFill>
              <a:ln w="8467" cap="flat">
                <a:noFill/>
                <a:prstDash val="solid"/>
                <a:miter/>
              </a:ln>
            </p:spPr>
            <p:txBody>
              <a:bodyPr rtlCol="0" anchor="ctr"/>
              <a:lstStyle/>
              <a:p>
                <a:endParaRPr lang="en-GB"/>
              </a:p>
            </p:txBody>
          </p:sp>
        </p:grpSp>
      </p:grpSp>
      <p:grpSp>
        <p:nvGrpSpPr>
          <p:cNvPr id="177" name="Group 176">
            <a:extLst>
              <a:ext uri="{FF2B5EF4-FFF2-40B4-BE49-F238E27FC236}">
                <a16:creationId xmlns:a16="http://schemas.microsoft.com/office/drawing/2014/main" id="{21E345A3-37A9-9F27-E184-8BD2735964E6}"/>
              </a:ext>
            </a:extLst>
          </p:cNvPr>
          <p:cNvGrpSpPr/>
          <p:nvPr/>
        </p:nvGrpSpPr>
        <p:grpSpPr>
          <a:xfrm>
            <a:off x="4902054" y="2345455"/>
            <a:ext cx="980809" cy="980809"/>
            <a:chOff x="4902054" y="2345455"/>
            <a:chExt cx="980809" cy="980809"/>
          </a:xfrm>
        </p:grpSpPr>
        <p:sp>
          <p:nvSpPr>
            <p:cNvPr id="84" name="Oval 83">
              <a:extLst>
                <a:ext uri="{FF2B5EF4-FFF2-40B4-BE49-F238E27FC236}">
                  <a16:creationId xmlns:a16="http://schemas.microsoft.com/office/drawing/2014/main" id="{74A22225-EF89-5096-C65F-68940C037582}"/>
                </a:ext>
              </a:extLst>
            </p:cNvPr>
            <p:cNvSpPr/>
            <p:nvPr/>
          </p:nvSpPr>
          <p:spPr>
            <a:xfrm>
              <a:off x="4902054" y="234545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4" name="Group 173">
              <a:extLst>
                <a:ext uri="{FF2B5EF4-FFF2-40B4-BE49-F238E27FC236}">
                  <a16:creationId xmlns:a16="http://schemas.microsoft.com/office/drawing/2014/main" id="{DFA7A5CD-9AF8-4A4F-E7CE-DC8FFF1516FE}"/>
                </a:ext>
              </a:extLst>
            </p:cNvPr>
            <p:cNvGrpSpPr/>
            <p:nvPr/>
          </p:nvGrpSpPr>
          <p:grpSpPr>
            <a:xfrm>
              <a:off x="4986180" y="2528861"/>
              <a:ext cx="826623" cy="585761"/>
              <a:chOff x="23749237" y="-6977272"/>
              <a:chExt cx="3257582" cy="2308386"/>
            </a:xfrm>
          </p:grpSpPr>
          <p:sp>
            <p:nvSpPr>
              <p:cNvPr id="123" name="Freeform: Shape 122">
                <a:extLst>
                  <a:ext uri="{FF2B5EF4-FFF2-40B4-BE49-F238E27FC236}">
                    <a16:creationId xmlns:a16="http://schemas.microsoft.com/office/drawing/2014/main" id="{2A6313E6-7CDB-BE3A-C3BC-F6DAA7AA97EA}"/>
                  </a:ext>
                </a:extLst>
              </p:cNvPr>
              <p:cNvSpPr/>
              <p:nvPr/>
            </p:nvSpPr>
            <p:spPr>
              <a:xfrm>
                <a:off x="24037449" y="-6880645"/>
                <a:ext cx="1009073" cy="1522322"/>
              </a:xfrm>
              <a:custGeom>
                <a:avLst/>
                <a:gdLst>
                  <a:gd name="connsiteX0" fmla="*/ 971800 w 1009073"/>
                  <a:gd name="connsiteY0" fmla="*/ 236150 h 1522322"/>
                  <a:gd name="connsiteX1" fmla="*/ 970775 w 1009073"/>
                  <a:gd name="connsiteY1" fmla="*/ 231387 h 1522322"/>
                  <a:gd name="connsiteX2" fmla="*/ 645503 w 1009073"/>
                  <a:gd name="connsiteY2" fmla="*/ 9865 h 1522322"/>
                  <a:gd name="connsiteX3" fmla="*/ 282130 w 1009073"/>
                  <a:gd name="connsiteY3" fmla="*/ 32983 h 1522322"/>
                  <a:gd name="connsiteX4" fmla="*/ 157082 w 1009073"/>
                  <a:gd name="connsiteY4" fmla="*/ 143182 h 1522322"/>
                  <a:gd name="connsiteX5" fmla="*/ 1837 w 1009073"/>
                  <a:gd name="connsiteY5" fmla="*/ 817803 h 1522322"/>
                  <a:gd name="connsiteX6" fmla="*/ 5178 w 1009073"/>
                  <a:gd name="connsiteY6" fmla="*/ 1522322 h 1522322"/>
                  <a:gd name="connsiteX7" fmla="*/ 1009073 w 1009073"/>
                  <a:gd name="connsiteY7" fmla="*/ 1503802 h 1522322"/>
                  <a:gd name="connsiteX8" fmla="*/ 1009073 w 1009073"/>
                  <a:gd name="connsiteY8" fmla="*/ 752352 h 1522322"/>
                  <a:gd name="connsiteX9" fmla="*/ 971800 w 1009073"/>
                  <a:gd name="connsiteY9" fmla="*/ 236150 h 15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073" h="1522322">
                    <a:moveTo>
                      <a:pt x="971800" y="236150"/>
                    </a:moveTo>
                    <a:cubicBezTo>
                      <a:pt x="971502" y="234562"/>
                      <a:pt x="971172" y="233008"/>
                      <a:pt x="970775" y="231387"/>
                    </a:cubicBezTo>
                    <a:cubicBezTo>
                      <a:pt x="933998" y="67776"/>
                      <a:pt x="805708" y="16182"/>
                      <a:pt x="645503" y="9865"/>
                    </a:cubicBezTo>
                    <a:cubicBezTo>
                      <a:pt x="529615" y="5301"/>
                      <a:pt x="390378" y="-19570"/>
                      <a:pt x="282130" y="32983"/>
                    </a:cubicBezTo>
                    <a:cubicBezTo>
                      <a:pt x="231628" y="57457"/>
                      <a:pt x="190849" y="98401"/>
                      <a:pt x="157082" y="143182"/>
                    </a:cubicBezTo>
                    <a:cubicBezTo>
                      <a:pt x="15629" y="331400"/>
                      <a:pt x="-7588" y="582556"/>
                      <a:pt x="1837" y="817803"/>
                    </a:cubicBezTo>
                    <a:cubicBezTo>
                      <a:pt x="11263" y="1053084"/>
                      <a:pt x="47710" y="1290746"/>
                      <a:pt x="5178" y="1522322"/>
                    </a:cubicBezTo>
                    <a:cubicBezTo>
                      <a:pt x="339909" y="1520702"/>
                      <a:pt x="674541" y="1514517"/>
                      <a:pt x="1009073" y="1503802"/>
                    </a:cubicBezTo>
                    <a:cubicBezTo>
                      <a:pt x="1009073" y="1253340"/>
                      <a:pt x="1009073" y="1002846"/>
                      <a:pt x="1009073" y="752352"/>
                    </a:cubicBezTo>
                    <a:cubicBezTo>
                      <a:pt x="1009073" y="580009"/>
                      <a:pt x="1009205" y="405252"/>
                      <a:pt x="971800" y="236150"/>
                    </a:cubicBezTo>
                  </a:path>
                </a:pathLst>
              </a:custGeom>
              <a:solidFill>
                <a:srgbClr val="21335F"/>
              </a:solidFill>
              <a:ln w="8467"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15E5C321-E703-2101-06A8-D3FADFB082C9}"/>
                  </a:ext>
                </a:extLst>
              </p:cNvPr>
              <p:cNvSpPr/>
              <p:nvPr/>
            </p:nvSpPr>
            <p:spPr>
              <a:xfrm>
                <a:off x="23749237" y="-5809801"/>
                <a:ext cx="1628444" cy="889529"/>
              </a:xfrm>
              <a:custGeom>
                <a:avLst/>
                <a:gdLst>
                  <a:gd name="connsiteX0" fmla="*/ 1415918 w 1628444"/>
                  <a:gd name="connsiteY0" fmla="*/ 253339 h 889529"/>
                  <a:gd name="connsiteX1" fmla="*/ 981869 w 1628444"/>
                  <a:gd name="connsiteY1" fmla="*/ 0 h 889529"/>
                  <a:gd name="connsiteX2" fmla="*/ 639002 w 1628444"/>
                  <a:gd name="connsiteY2" fmla="*/ 0 h 889529"/>
                  <a:gd name="connsiteX3" fmla="*/ 210311 w 1628444"/>
                  <a:gd name="connsiteY3" fmla="*/ 253074 h 889529"/>
                  <a:gd name="connsiteX4" fmla="*/ 0 w 1628444"/>
                  <a:gd name="connsiteY4" fmla="*/ 592468 h 889529"/>
                  <a:gd name="connsiteX5" fmla="*/ 331 w 1628444"/>
                  <a:gd name="connsiteY5" fmla="*/ 889529 h 889529"/>
                  <a:gd name="connsiteX6" fmla="*/ 1628445 w 1628444"/>
                  <a:gd name="connsiteY6" fmla="*/ 889529 h 889529"/>
                  <a:gd name="connsiteX7" fmla="*/ 1628445 w 1628444"/>
                  <a:gd name="connsiteY7" fmla="*/ 593626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02" y="0"/>
                    </a:lnTo>
                    <a:lnTo>
                      <a:pt x="210311" y="253074"/>
                    </a:lnTo>
                    <a:cubicBezTo>
                      <a:pt x="78317" y="331060"/>
                      <a:pt x="-132" y="457597"/>
                      <a:pt x="0" y="592468"/>
                    </a:cubicBezTo>
                    <a:lnTo>
                      <a:pt x="331" y="889529"/>
                    </a:lnTo>
                    <a:lnTo>
                      <a:pt x="1628445" y="889529"/>
                    </a:lnTo>
                    <a:lnTo>
                      <a:pt x="1628445" y="593626"/>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F6D3143-6CDC-4B1D-ADF6-C91F5678802B}"/>
                  </a:ext>
                </a:extLst>
              </p:cNvPr>
              <p:cNvSpPr/>
              <p:nvPr/>
            </p:nvSpPr>
            <p:spPr>
              <a:xfrm>
                <a:off x="24419426" y="-6064065"/>
                <a:ext cx="278540" cy="256050"/>
              </a:xfrm>
              <a:custGeom>
                <a:avLst/>
                <a:gdLst>
                  <a:gd name="connsiteX0" fmla="*/ 278540 w 278540"/>
                  <a:gd name="connsiteY0" fmla="*/ 0 h 256050"/>
                  <a:gd name="connsiteX1" fmla="*/ 0 w 278540"/>
                  <a:gd name="connsiteY1" fmla="*/ 0 h 256050"/>
                  <a:gd name="connsiteX2" fmla="*/ 0 w 278540"/>
                  <a:gd name="connsiteY2" fmla="*/ 256051 h 256050"/>
                  <a:gd name="connsiteX3" fmla="*/ 278540 w 278540"/>
                  <a:gd name="connsiteY3" fmla="*/ 256051 h 256050"/>
                  <a:gd name="connsiteX4" fmla="*/ 278540 w 278540"/>
                  <a:gd name="connsiteY4" fmla="*/ 0 h 25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50">
                    <a:moveTo>
                      <a:pt x="278540" y="0"/>
                    </a:moveTo>
                    <a:lnTo>
                      <a:pt x="0" y="0"/>
                    </a:lnTo>
                    <a:lnTo>
                      <a:pt x="0" y="256051"/>
                    </a:lnTo>
                    <a:lnTo>
                      <a:pt x="278540" y="256051"/>
                    </a:lnTo>
                    <a:lnTo>
                      <a:pt x="278540" y="0"/>
                    </a:lnTo>
                  </a:path>
                </a:pathLst>
              </a:custGeom>
              <a:solidFill>
                <a:srgbClr val="EBA691"/>
              </a:solidFill>
              <a:ln w="84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86023F7-FE4A-2AC1-5046-F004355EE109}"/>
                  </a:ext>
                </a:extLst>
              </p:cNvPr>
              <p:cNvSpPr/>
              <p:nvPr/>
            </p:nvSpPr>
            <p:spPr>
              <a:xfrm>
                <a:off x="24189437" y="-6793290"/>
                <a:ext cx="739146" cy="804432"/>
              </a:xfrm>
              <a:custGeom>
                <a:avLst/>
                <a:gdLst>
                  <a:gd name="connsiteX0" fmla="*/ 478267 w 739146"/>
                  <a:gd name="connsiteY0" fmla="*/ 804433 h 804432"/>
                  <a:gd name="connsiteX1" fmla="*/ 260846 w 739146"/>
                  <a:gd name="connsiteY1" fmla="*/ 804433 h 804432"/>
                  <a:gd name="connsiteX2" fmla="*/ 0 w 739146"/>
                  <a:gd name="connsiteY2" fmla="*/ 543553 h 804432"/>
                  <a:gd name="connsiteX3" fmla="*/ 0 w 739146"/>
                  <a:gd name="connsiteY3" fmla="*/ 260879 h 804432"/>
                  <a:gd name="connsiteX4" fmla="*/ 260846 w 739146"/>
                  <a:gd name="connsiteY4" fmla="*/ 0 h 804432"/>
                  <a:gd name="connsiteX5" fmla="*/ 478267 w 739146"/>
                  <a:gd name="connsiteY5" fmla="*/ 0 h 804432"/>
                  <a:gd name="connsiteX6" fmla="*/ 739147 w 739146"/>
                  <a:gd name="connsiteY6" fmla="*/ 260879 h 804432"/>
                  <a:gd name="connsiteX7" fmla="*/ 739147 w 739146"/>
                  <a:gd name="connsiteY7" fmla="*/ 543553 h 804432"/>
                  <a:gd name="connsiteX8" fmla="*/ 478267 w 739146"/>
                  <a:gd name="connsiteY8" fmla="*/ 804433 h 80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32">
                    <a:moveTo>
                      <a:pt x="478267" y="804433"/>
                    </a:moveTo>
                    <a:lnTo>
                      <a:pt x="260846" y="804433"/>
                    </a:lnTo>
                    <a:cubicBezTo>
                      <a:pt x="117343" y="804433"/>
                      <a:pt x="0" y="687057"/>
                      <a:pt x="0" y="543553"/>
                    </a:cubicBezTo>
                    <a:lnTo>
                      <a:pt x="0" y="260879"/>
                    </a:lnTo>
                    <a:cubicBezTo>
                      <a:pt x="0" y="117376"/>
                      <a:pt x="117343" y="0"/>
                      <a:pt x="260846" y="0"/>
                    </a:cubicBezTo>
                    <a:lnTo>
                      <a:pt x="478267" y="0"/>
                    </a:lnTo>
                    <a:cubicBezTo>
                      <a:pt x="621771" y="0"/>
                      <a:pt x="739147" y="117376"/>
                      <a:pt x="739147" y="260879"/>
                    </a:cubicBezTo>
                    <a:lnTo>
                      <a:pt x="739147" y="543553"/>
                    </a:lnTo>
                    <a:cubicBezTo>
                      <a:pt x="739147" y="687057"/>
                      <a:pt x="621771" y="804433"/>
                      <a:pt x="478267" y="804433"/>
                    </a:cubicBezTo>
                  </a:path>
                </a:pathLst>
              </a:custGeom>
              <a:solidFill>
                <a:srgbClr val="ECB695"/>
              </a:solidFill>
              <a:ln w="8467"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8C1E764-2436-38FF-90D5-F71E624EA0C5}"/>
                  </a:ext>
                </a:extLst>
              </p:cNvPr>
              <p:cNvSpPr/>
              <p:nvPr/>
            </p:nvSpPr>
            <p:spPr>
              <a:xfrm>
                <a:off x="24127280" y="-6845928"/>
                <a:ext cx="879861" cy="736552"/>
              </a:xfrm>
              <a:custGeom>
                <a:avLst/>
                <a:gdLst>
                  <a:gd name="connsiteX0" fmla="*/ 535894 w 879861"/>
                  <a:gd name="connsiteY0" fmla="*/ 36730 h 736552"/>
                  <a:gd name="connsiteX1" fmla="*/ 483605 w 879861"/>
                  <a:gd name="connsiteY1" fmla="*/ 326382 h 736552"/>
                  <a:gd name="connsiteX2" fmla="*/ 248788 w 879861"/>
                  <a:gd name="connsiteY2" fmla="*/ 524853 h 736552"/>
                  <a:gd name="connsiteX3" fmla="*/ 27365 w 879861"/>
                  <a:gd name="connsiteY3" fmla="*/ 736553 h 736552"/>
                  <a:gd name="connsiteX4" fmla="*/ 75949 w 879861"/>
                  <a:gd name="connsiteY4" fmla="*/ 197497 h 736552"/>
                  <a:gd name="connsiteX5" fmla="*/ 174341 w 879861"/>
                  <a:gd name="connsiteY5" fmla="*/ 69670 h 736552"/>
                  <a:gd name="connsiteX6" fmla="*/ 353530 w 879861"/>
                  <a:gd name="connsiteY6" fmla="*/ 17184 h 736552"/>
                  <a:gd name="connsiteX7" fmla="*/ 518233 w 879861"/>
                  <a:gd name="connsiteY7" fmla="*/ 2268 h 736552"/>
                  <a:gd name="connsiteX8" fmla="*/ 671856 w 879861"/>
                  <a:gd name="connsiteY8" fmla="*/ 17713 h 736552"/>
                  <a:gd name="connsiteX9" fmla="*/ 818667 w 879861"/>
                  <a:gd name="connsiteY9" fmla="*/ 232257 h 736552"/>
                  <a:gd name="connsiteX10" fmla="*/ 873965 w 879861"/>
                  <a:gd name="connsiteY10" fmla="*/ 675136 h 736552"/>
                  <a:gd name="connsiteX11" fmla="*/ 673411 w 879861"/>
                  <a:gd name="connsiteY11" fmla="*/ 430893 h 736552"/>
                  <a:gd name="connsiteX12" fmla="*/ 534505 w 879861"/>
                  <a:gd name="connsiteY12" fmla="*/ 154833 h 73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861" h="736552">
                    <a:moveTo>
                      <a:pt x="535894" y="36730"/>
                    </a:moveTo>
                    <a:cubicBezTo>
                      <a:pt x="577863" y="130822"/>
                      <a:pt x="545783" y="244328"/>
                      <a:pt x="483605" y="326382"/>
                    </a:cubicBezTo>
                    <a:cubicBezTo>
                      <a:pt x="421395" y="408436"/>
                      <a:pt x="333355" y="466082"/>
                      <a:pt x="248788" y="524853"/>
                    </a:cubicBezTo>
                    <a:cubicBezTo>
                      <a:pt x="164220" y="583590"/>
                      <a:pt x="79058" y="647454"/>
                      <a:pt x="27365" y="736553"/>
                    </a:cubicBezTo>
                    <a:cubicBezTo>
                      <a:pt x="-21782" y="558852"/>
                      <a:pt x="-4220" y="363556"/>
                      <a:pt x="75949" y="197497"/>
                    </a:cubicBezTo>
                    <a:cubicBezTo>
                      <a:pt x="99596" y="148582"/>
                      <a:pt x="129659" y="100726"/>
                      <a:pt x="174341" y="69670"/>
                    </a:cubicBezTo>
                    <a:cubicBezTo>
                      <a:pt x="226000" y="33786"/>
                      <a:pt x="290989" y="24162"/>
                      <a:pt x="353530" y="17184"/>
                    </a:cubicBezTo>
                    <a:cubicBezTo>
                      <a:pt x="408365" y="10999"/>
                      <a:pt x="463233" y="6005"/>
                      <a:pt x="518233" y="2268"/>
                    </a:cubicBezTo>
                    <a:cubicBezTo>
                      <a:pt x="570124" y="-1271"/>
                      <a:pt x="624331" y="-3421"/>
                      <a:pt x="671856" y="17713"/>
                    </a:cubicBezTo>
                    <a:cubicBezTo>
                      <a:pt x="753646" y="53928"/>
                      <a:pt x="792374" y="146697"/>
                      <a:pt x="818667" y="232257"/>
                    </a:cubicBezTo>
                    <a:cubicBezTo>
                      <a:pt x="862621" y="375562"/>
                      <a:pt x="893280" y="526440"/>
                      <a:pt x="873965" y="675136"/>
                    </a:cubicBezTo>
                    <a:cubicBezTo>
                      <a:pt x="807092" y="593744"/>
                      <a:pt x="740284" y="512318"/>
                      <a:pt x="673411" y="430893"/>
                    </a:cubicBezTo>
                    <a:cubicBezTo>
                      <a:pt x="606736" y="349666"/>
                      <a:pt x="536754" y="259873"/>
                      <a:pt x="534505" y="154833"/>
                    </a:cubicBezTo>
                  </a:path>
                </a:pathLst>
              </a:custGeom>
              <a:solidFill>
                <a:srgbClr val="21335F"/>
              </a:solidFill>
              <a:ln w="8467"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922817F7-C2FE-8A6B-EB4F-287F895955F7}"/>
                  </a:ext>
                </a:extLst>
              </p:cNvPr>
              <p:cNvSpPr/>
              <p:nvPr/>
            </p:nvSpPr>
            <p:spPr>
              <a:xfrm>
                <a:off x="25378375" y="-5798060"/>
                <a:ext cx="1628444" cy="889529"/>
              </a:xfrm>
              <a:custGeom>
                <a:avLst/>
                <a:gdLst>
                  <a:gd name="connsiteX0" fmla="*/ 1415918 w 1628444"/>
                  <a:gd name="connsiteY0" fmla="*/ 253339 h 889529"/>
                  <a:gd name="connsiteX1" fmla="*/ 981869 w 1628444"/>
                  <a:gd name="connsiteY1" fmla="*/ 0 h 889529"/>
                  <a:gd name="connsiteX2" fmla="*/ 639035 w 1628444"/>
                  <a:gd name="connsiteY2" fmla="*/ 0 h 889529"/>
                  <a:gd name="connsiteX3" fmla="*/ 210311 w 1628444"/>
                  <a:gd name="connsiteY3" fmla="*/ 253074 h 889529"/>
                  <a:gd name="connsiteX4" fmla="*/ 0 w 1628444"/>
                  <a:gd name="connsiteY4" fmla="*/ 592501 h 889529"/>
                  <a:gd name="connsiteX5" fmla="*/ 331 w 1628444"/>
                  <a:gd name="connsiteY5" fmla="*/ 889529 h 889529"/>
                  <a:gd name="connsiteX6" fmla="*/ 1628445 w 1628444"/>
                  <a:gd name="connsiteY6" fmla="*/ 889529 h 889529"/>
                  <a:gd name="connsiteX7" fmla="*/ 1628445 w 1628444"/>
                  <a:gd name="connsiteY7" fmla="*/ 593659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35" y="0"/>
                    </a:lnTo>
                    <a:lnTo>
                      <a:pt x="210311" y="253074"/>
                    </a:lnTo>
                    <a:cubicBezTo>
                      <a:pt x="78251" y="330994"/>
                      <a:pt x="-132" y="457630"/>
                      <a:pt x="0" y="592501"/>
                    </a:cubicBezTo>
                    <a:lnTo>
                      <a:pt x="331" y="889529"/>
                    </a:lnTo>
                    <a:lnTo>
                      <a:pt x="1628445" y="889529"/>
                    </a:lnTo>
                    <a:lnTo>
                      <a:pt x="1628445" y="593659"/>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4961A816-4DB3-C2DE-8B2E-54C85D87A1E4}"/>
                  </a:ext>
                </a:extLst>
              </p:cNvPr>
              <p:cNvSpPr/>
              <p:nvPr/>
            </p:nvSpPr>
            <p:spPr>
              <a:xfrm>
                <a:off x="26048565" y="-6052324"/>
                <a:ext cx="278573" cy="256083"/>
              </a:xfrm>
              <a:custGeom>
                <a:avLst/>
                <a:gdLst>
                  <a:gd name="connsiteX0" fmla="*/ 278573 w 278573"/>
                  <a:gd name="connsiteY0" fmla="*/ 0 h 256083"/>
                  <a:gd name="connsiteX1" fmla="*/ 0 w 278573"/>
                  <a:gd name="connsiteY1" fmla="*/ 0 h 256083"/>
                  <a:gd name="connsiteX2" fmla="*/ 0 w 278573"/>
                  <a:gd name="connsiteY2" fmla="*/ 256084 h 256083"/>
                  <a:gd name="connsiteX3" fmla="*/ 278573 w 278573"/>
                  <a:gd name="connsiteY3" fmla="*/ 256084 h 256083"/>
                  <a:gd name="connsiteX4" fmla="*/ 278573 w 278573"/>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3" h="256083">
                    <a:moveTo>
                      <a:pt x="278573" y="0"/>
                    </a:moveTo>
                    <a:lnTo>
                      <a:pt x="0" y="0"/>
                    </a:lnTo>
                    <a:lnTo>
                      <a:pt x="0" y="256084"/>
                    </a:lnTo>
                    <a:lnTo>
                      <a:pt x="278573" y="256084"/>
                    </a:lnTo>
                    <a:lnTo>
                      <a:pt x="278573" y="0"/>
                    </a:lnTo>
                  </a:path>
                </a:pathLst>
              </a:custGeom>
              <a:solidFill>
                <a:srgbClr val="EBA691"/>
              </a:solidFill>
              <a:ln w="8467"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68B0045C-3E20-B259-3147-694D35FA163D}"/>
                  </a:ext>
                </a:extLst>
              </p:cNvPr>
              <p:cNvSpPr/>
              <p:nvPr/>
            </p:nvSpPr>
            <p:spPr>
              <a:xfrm>
                <a:off x="25818576" y="-6781549"/>
                <a:ext cx="739146" cy="804465"/>
              </a:xfrm>
              <a:custGeom>
                <a:avLst/>
                <a:gdLst>
                  <a:gd name="connsiteX0" fmla="*/ 478201 w 739146"/>
                  <a:gd name="connsiteY0" fmla="*/ 804466 h 804465"/>
                  <a:gd name="connsiteX1" fmla="*/ 260846 w 739146"/>
                  <a:gd name="connsiteY1" fmla="*/ 804466 h 804465"/>
                  <a:gd name="connsiteX2" fmla="*/ 0 w 739146"/>
                  <a:gd name="connsiteY2" fmla="*/ 543553 h 804465"/>
                  <a:gd name="connsiteX3" fmla="*/ 0 w 739146"/>
                  <a:gd name="connsiteY3" fmla="*/ 260912 h 804465"/>
                  <a:gd name="connsiteX4" fmla="*/ 260846 w 739146"/>
                  <a:gd name="connsiteY4" fmla="*/ 0 h 804465"/>
                  <a:gd name="connsiteX5" fmla="*/ 478201 w 739146"/>
                  <a:gd name="connsiteY5" fmla="*/ 0 h 804465"/>
                  <a:gd name="connsiteX6" fmla="*/ 739147 w 739146"/>
                  <a:gd name="connsiteY6" fmla="*/ 260912 h 804465"/>
                  <a:gd name="connsiteX7" fmla="*/ 739147 w 739146"/>
                  <a:gd name="connsiteY7" fmla="*/ 543553 h 804465"/>
                  <a:gd name="connsiteX8" fmla="*/ 478201 w 739146"/>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65">
                    <a:moveTo>
                      <a:pt x="478201" y="804466"/>
                    </a:moveTo>
                    <a:lnTo>
                      <a:pt x="260846" y="804466"/>
                    </a:lnTo>
                    <a:cubicBezTo>
                      <a:pt x="117343" y="804466"/>
                      <a:pt x="0" y="687090"/>
                      <a:pt x="0" y="543553"/>
                    </a:cubicBezTo>
                    <a:lnTo>
                      <a:pt x="0" y="260912"/>
                    </a:lnTo>
                    <a:cubicBezTo>
                      <a:pt x="0" y="117376"/>
                      <a:pt x="117343" y="0"/>
                      <a:pt x="260846" y="0"/>
                    </a:cubicBezTo>
                    <a:lnTo>
                      <a:pt x="478201" y="0"/>
                    </a:lnTo>
                    <a:cubicBezTo>
                      <a:pt x="621705" y="0"/>
                      <a:pt x="739147" y="117376"/>
                      <a:pt x="739147" y="260912"/>
                    </a:cubicBezTo>
                    <a:lnTo>
                      <a:pt x="739147" y="543553"/>
                    </a:lnTo>
                    <a:cubicBezTo>
                      <a:pt x="739147" y="687090"/>
                      <a:pt x="621705" y="804466"/>
                      <a:pt x="478201" y="804466"/>
                    </a:cubicBezTo>
                  </a:path>
                </a:pathLst>
              </a:custGeom>
              <a:solidFill>
                <a:srgbClr val="ECB695"/>
              </a:solidFill>
              <a:ln w="8467"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1B4C08F7-BD34-9783-F909-73118EF58033}"/>
                  </a:ext>
                </a:extLst>
              </p:cNvPr>
              <p:cNvSpPr/>
              <p:nvPr/>
            </p:nvSpPr>
            <p:spPr>
              <a:xfrm>
                <a:off x="25818510" y="-6781615"/>
                <a:ext cx="739212" cy="465104"/>
              </a:xfrm>
              <a:custGeom>
                <a:avLst/>
                <a:gdLst>
                  <a:gd name="connsiteX0" fmla="*/ 71206 w 739212"/>
                  <a:gd name="connsiteY0" fmla="*/ 356526 h 465104"/>
                  <a:gd name="connsiteX1" fmla="*/ 162983 w 739212"/>
                  <a:gd name="connsiteY1" fmla="*/ 284196 h 465104"/>
                  <a:gd name="connsiteX2" fmla="*/ 300302 w 739212"/>
                  <a:gd name="connsiteY2" fmla="*/ 308603 h 465104"/>
                  <a:gd name="connsiteX3" fmla="*/ 457564 w 739212"/>
                  <a:gd name="connsiteY3" fmla="*/ 316938 h 465104"/>
                  <a:gd name="connsiteX4" fmla="*/ 561347 w 739212"/>
                  <a:gd name="connsiteY4" fmla="*/ 281748 h 465104"/>
                  <a:gd name="connsiteX5" fmla="*/ 705710 w 739212"/>
                  <a:gd name="connsiteY5" fmla="*/ 367440 h 465104"/>
                  <a:gd name="connsiteX6" fmla="*/ 722676 w 739212"/>
                  <a:gd name="connsiteY6" fmla="*/ 425847 h 465104"/>
                  <a:gd name="connsiteX7" fmla="*/ 739213 w 739212"/>
                  <a:gd name="connsiteY7" fmla="*/ 465104 h 465104"/>
                  <a:gd name="connsiteX8" fmla="*/ 739213 w 739212"/>
                  <a:gd name="connsiteY8" fmla="*/ 260978 h 465104"/>
                  <a:gd name="connsiteX9" fmla="*/ 478267 w 739212"/>
                  <a:gd name="connsiteY9" fmla="*/ 0 h 465104"/>
                  <a:gd name="connsiteX10" fmla="*/ 260912 w 739212"/>
                  <a:gd name="connsiteY10" fmla="*/ 0 h 465104"/>
                  <a:gd name="connsiteX11" fmla="*/ 0 w 739212"/>
                  <a:gd name="connsiteY11" fmla="*/ 260978 h 465104"/>
                  <a:gd name="connsiteX12" fmla="*/ 0 w 739212"/>
                  <a:gd name="connsiteY12" fmla="*/ 451048 h 465104"/>
                  <a:gd name="connsiteX13" fmla="*/ 71206 w 739212"/>
                  <a:gd name="connsiteY13" fmla="*/ 356526 h 4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9212" h="465104">
                    <a:moveTo>
                      <a:pt x="71206" y="356526"/>
                    </a:moveTo>
                    <a:cubicBezTo>
                      <a:pt x="94192" y="326364"/>
                      <a:pt x="124850" y="296102"/>
                      <a:pt x="162983" y="284196"/>
                    </a:cubicBezTo>
                    <a:cubicBezTo>
                      <a:pt x="213552" y="268453"/>
                      <a:pt x="253305" y="293555"/>
                      <a:pt x="300302" y="308603"/>
                    </a:cubicBezTo>
                    <a:cubicBezTo>
                      <a:pt x="350838" y="324743"/>
                      <a:pt x="405408" y="322957"/>
                      <a:pt x="457564" y="316938"/>
                    </a:cubicBezTo>
                    <a:cubicBezTo>
                      <a:pt x="494539" y="312671"/>
                      <a:pt x="524933" y="287304"/>
                      <a:pt x="561347" y="281748"/>
                    </a:cubicBezTo>
                    <a:cubicBezTo>
                      <a:pt x="622300" y="272455"/>
                      <a:pt x="680012" y="314358"/>
                      <a:pt x="705710" y="367440"/>
                    </a:cubicBezTo>
                    <a:cubicBezTo>
                      <a:pt x="714937" y="386490"/>
                      <a:pt x="716359" y="406235"/>
                      <a:pt x="722676" y="425847"/>
                    </a:cubicBezTo>
                    <a:cubicBezTo>
                      <a:pt x="726414" y="437687"/>
                      <a:pt x="739213" y="452603"/>
                      <a:pt x="739213" y="465104"/>
                    </a:cubicBezTo>
                    <a:cubicBezTo>
                      <a:pt x="739213" y="462194"/>
                      <a:pt x="739213" y="260978"/>
                      <a:pt x="739213" y="260978"/>
                    </a:cubicBezTo>
                    <a:cubicBezTo>
                      <a:pt x="739213" y="117442"/>
                      <a:pt x="621771" y="0"/>
                      <a:pt x="478267" y="0"/>
                    </a:cubicBezTo>
                    <a:lnTo>
                      <a:pt x="260912" y="0"/>
                    </a:lnTo>
                    <a:cubicBezTo>
                      <a:pt x="117409" y="0"/>
                      <a:pt x="0" y="117442"/>
                      <a:pt x="0" y="260978"/>
                    </a:cubicBezTo>
                    <a:lnTo>
                      <a:pt x="0" y="451048"/>
                    </a:lnTo>
                    <a:cubicBezTo>
                      <a:pt x="29369" y="420621"/>
                      <a:pt x="58804" y="372864"/>
                      <a:pt x="71206" y="356526"/>
                    </a:cubicBezTo>
                  </a:path>
                </a:pathLst>
              </a:custGeom>
              <a:solidFill>
                <a:srgbClr val="21335F"/>
              </a:solidFill>
              <a:ln w="8467"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B400DBDB-DBE3-5600-842B-A1F045E17805}"/>
                  </a:ext>
                </a:extLst>
              </p:cNvPr>
              <p:cNvSpPr/>
              <p:nvPr/>
            </p:nvSpPr>
            <p:spPr>
              <a:xfrm>
                <a:off x="24562103" y="-5798060"/>
                <a:ext cx="1628411" cy="889529"/>
              </a:xfrm>
              <a:custGeom>
                <a:avLst/>
                <a:gdLst>
                  <a:gd name="connsiteX0" fmla="*/ 1415918 w 1628411"/>
                  <a:gd name="connsiteY0" fmla="*/ 253339 h 889529"/>
                  <a:gd name="connsiteX1" fmla="*/ 981869 w 1628411"/>
                  <a:gd name="connsiteY1" fmla="*/ 0 h 889529"/>
                  <a:gd name="connsiteX2" fmla="*/ 639002 w 1628411"/>
                  <a:gd name="connsiteY2" fmla="*/ 0 h 889529"/>
                  <a:gd name="connsiteX3" fmla="*/ 210311 w 1628411"/>
                  <a:gd name="connsiteY3" fmla="*/ 253074 h 889529"/>
                  <a:gd name="connsiteX4" fmla="*/ 0 w 1628411"/>
                  <a:gd name="connsiteY4" fmla="*/ 592501 h 889529"/>
                  <a:gd name="connsiteX5" fmla="*/ 331 w 1628411"/>
                  <a:gd name="connsiteY5" fmla="*/ 889529 h 889529"/>
                  <a:gd name="connsiteX6" fmla="*/ 1628411 w 1628411"/>
                  <a:gd name="connsiteY6" fmla="*/ 889529 h 889529"/>
                  <a:gd name="connsiteX7" fmla="*/ 1628411 w 1628411"/>
                  <a:gd name="connsiteY7" fmla="*/ 593659 h 889529"/>
                  <a:gd name="connsiteX8" fmla="*/ 1415918 w 1628411"/>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11" h="889529">
                    <a:moveTo>
                      <a:pt x="1415918" y="253339"/>
                    </a:moveTo>
                    <a:lnTo>
                      <a:pt x="981869" y="0"/>
                    </a:lnTo>
                    <a:lnTo>
                      <a:pt x="639002" y="0"/>
                    </a:lnTo>
                    <a:lnTo>
                      <a:pt x="210311" y="253074"/>
                    </a:lnTo>
                    <a:cubicBezTo>
                      <a:pt x="78284" y="330994"/>
                      <a:pt x="-132" y="457630"/>
                      <a:pt x="0" y="592501"/>
                    </a:cubicBezTo>
                    <a:lnTo>
                      <a:pt x="331" y="889529"/>
                    </a:lnTo>
                    <a:lnTo>
                      <a:pt x="1628411" y="889529"/>
                    </a:lnTo>
                    <a:lnTo>
                      <a:pt x="1628411" y="593659"/>
                    </a:lnTo>
                    <a:cubicBezTo>
                      <a:pt x="1628411"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4C3B1F1E-EE39-F480-6DA3-27522FB5AC16}"/>
                  </a:ext>
                </a:extLst>
              </p:cNvPr>
              <p:cNvSpPr/>
              <p:nvPr/>
            </p:nvSpPr>
            <p:spPr>
              <a:xfrm>
                <a:off x="24562103" y="-5798060"/>
                <a:ext cx="682392" cy="889529"/>
              </a:xfrm>
              <a:custGeom>
                <a:avLst/>
                <a:gdLst>
                  <a:gd name="connsiteX0" fmla="*/ 640358 w 682392"/>
                  <a:gd name="connsiteY0" fmla="*/ 0 h 889529"/>
                  <a:gd name="connsiteX1" fmla="*/ 639002 w 682392"/>
                  <a:gd name="connsiteY1" fmla="*/ 0 h 889529"/>
                  <a:gd name="connsiteX2" fmla="*/ 210311 w 682392"/>
                  <a:gd name="connsiteY2" fmla="*/ 253074 h 889529"/>
                  <a:gd name="connsiteX3" fmla="*/ 0 w 682392"/>
                  <a:gd name="connsiteY3" fmla="*/ 592501 h 889529"/>
                  <a:gd name="connsiteX4" fmla="*/ 331 w 682392"/>
                  <a:gd name="connsiteY4" fmla="*/ 889529 h 889529"/>
                  <a:gd name="connsiteX5" fmla="*/ 680376 w 682392"/>
                  <a:gd name="connsiteY5" fmla="*/ 889529 h 889529"/>
                  <a:gd name="connsiteX6" fmla="*/ 640358 w 682392"/>
                  <a:gd name="connsiteY6" fmla="*/ 0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392" h="889529">
                    <a:moveTo>
                      <a:pt x="640358" y="0"/>
                    </a:moveTo>
                    <a:lnTo>
                      <a:pt x="639002" y="0"/>
                    </a:lnTo>
                    <a:lnTo>
                      <a:pt x="210311" y="253074"/>
                    </a:lnTo>
                    <a:cubicBezTo>
                      <a:pt x="78284" y="330994"/>
                      <a:pt x="-132" y="457630"/>
                      <a:pt x="0" y="592501"/>
                    </a:cubicBezTo>
                    <a:lnTo>
                      <a:pt x="331" y="889529"/>
                    </a:lnTo>
                    <a:lnTo>
                      <a:pt x="680376" y="889529"/>
                    </a:lnTo>
                    <a:cubicBezTo>
                      <a:pt x="686859" y="592237"/>
                      <a:pt x="678789" y="294779"/>
                      <a:pt x="640358" y="0"/>
                    </a:cubicBezTo>
                  </a:path>
                </a:pathLst>
              </a:custGeom>
              <a:solidFill>
                <a:schemeClr val="accent1"/>
              </a:solidFill>
              <a:ln w="8467"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5887C85-C732-F3B1-2FBF-BF806A64A6C3}"/>
                  </a:ext>
                </a:extLst>
              </p:cNvPr>
              <p:cNvSpPr/>
              <p:nvPr/>
            </p:nvSpPr>
            <p:spPr>
              <a:xfrm>
                <a:off x="25515038" y="-5787940"/>
                <a:ext cx="675476" cy="879408"/>
              </a:xfrm>
              <a:custGeom>
                <a:avLst/>
                <a:gdLst>
                  <a:gd name="connsiteX0" fmla="*/ 462983 w 675476"/>
                  <a:gd name="connsiteY0" fmla="*/ 243218 h 879408"/>
                  <a:gd name="connsiteX1" fmla="*/ 46231 w 675476"/>
                  <a:gd name="connsiteY1" fmla="*/ 0 h 879408"/>
                  <a:gd name="connsiteX2" fmla="*/ 13224 w 675476"/>
                  <a:gd name="connsiteY2" fmla="*/ 879409 h 879408"/>
                  <a:gd name="connsiteX3" fmla="*/ 675476 w 675476"/>
                  <a:gd name="connsiteY3" fmla="*/ 879409 h 879408"/>
                  <a:gd name="connsiteX4" fmla="*/ 675476 w 675476"/>
                  <a:gd name="connsiteY4" fmla="*/ 583539 h 879408"/>
                  <a:gd name="connsiteX5" fmla="*/ 462983 w 675476"/>
                  <a:gd name="connsiteY5" fmla="*/ 243218 h 8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76" h="879408">
                    <a:moveTo>
                      <a:pt x="462983" y="243218"/>
                    </a:moveTo>
                    <a:lnTo>
                      <a:pt x="46231" y="0"/>
                    </a:lnTo>
                    <a:cubicBezTo>
                      <a:pt x="-8207" y="289454"/>
                      <a:pt x="-7943" y="584498"/>
                      <a:pt x="13224" y="879409"/>
                    </a:cubicBezTo>
                    <a:lnTo>
                      <a:pt x="675476" y="879409"/>
                    </a:lnTo>
                    <a:lnTo>
                      <a:pt x="675476" y="583539"/>
                    </a:lnTo>
                    <a:cubicBezTo>
                      <a:pt x="675476" y="448006"/>
                      <a:pt x="596167" y="320940"/>
                      <a:pt x="462983" y="243218"/>
                    </a:cubicBezTo>
                  </a:path>
                </a:pathLst>
              </a:custGeom>
              <a:solidFill>
                <a:schemeClr val="accent1"/>
              </a:solidFill>
              <a:ln w="8467"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C980C73-8340-2667-DDD0-F3912B42532A}"/>
                  </a:ext>
                </a:extLst>
              </p:cNvPr>
              <p:cNvSpPr/>
              <p:nvPr/>
            </p:nvSpPr>
            <p:spPr>
              <a:xfrm>
                <a:off x="25232292" y="-6052324"/>
                <a:ext cx="278540" cy="256083"/>
              </a:xfrm>
              <a:custGeom>
                <a:avLst/>
                <a:gdLst>
                  <a:gd name="connsiteX0" fmla="*/ 278540 w 278540"/>
                  <a:gd name="connsiteY0" fmla="*/ 0 h 256083"/>
                  <a:gd name="connsiteX1" fmla="*/ 0 w 278540"/>
                  <a:gd name="connsiteY1" fmla="*/ 0 h 256083"/>
                  <a:gd name="connsiteX2" fmla="*/ 0 w 278540"/>
                  <a:gd name="connsiteY2" fmla="*/ 256084 h 256083"/>
                  <a:gd name="connsiteX3" fmla="*/ 278540 w 278540"/>
                  <a:gd name="connsiteY3" fmla="*/ 256084 h 256083"/>
                  <a:gd name="connsiteX4" fmla="*/ 278540 w 278540"/>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83">
                    <a:moveTo>
                      <a:pt x="278540" y="0"/>
                    </a:moveTo>
                    <a:lnTo>
                      <a:pt x="0" y="0"/>
                    </a:lnTo>
                    <a:lnTo>
                      <a:pt x="0" y="256084"/>
                    </a:lnTo>
                    <a:lnTo>
                      <a:pt x="278540" y="256084"/>
                    </a:lnTo>
                    <a:lnTo>
                      <a:pt x="278540" y="0"/>
                    </a:lnTo>
                  </a:path>
                </a:pathLst>
              </a:custGeom>
              <a:solidFill>
                <a:srgbClr val="EBA691"/>
              </a:solidFill>
              <a:ln w="8467"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B68B6E8-6CFE-85CC-B55B-8117A19C7EFD}"/>
                  </a:ext>
                </a:extLst>
              </p:cNvPr>
              <p:cNvSpPr/>
              <p:nvPr/>
            </p:nvSpPr>
            <p:spPr>
              <a:xfrm>
                <a:off x="25002237" y="-6781549"/>
                <a:ext cx="739179" cy="804465"/>
              </a:xfrm>
              <a:custGeom>
                <a:avLst/>
                <a:gdLst>
                  <a:gd name="connsiteX0" fmla="*/ 478267 w 739179"/>
                  <a:gd name="connsiteY0" fmla="*/ 804466 h 804465"/>
                  <a:gd name="connsiteX1" fmla="*/ 260846 w 739179"/>
                  <a:gd name="connsiteY1" fmla="*/ 804466 h 804465"/>
                  <a:gd name="connsiteX2" fmla="*/ 0 w 739179"/>
                  <a:gd name="connsiteY2" fmla="*/ 543553 h 804465"/>
                  <a:gd name="connsiteX3" fmla="*/ 0 w 739179"/>
                  <a:gd name="connsiteY3" fmla="*/ 260912 h 804465"/>
                  <a:gd name="connsiteX4" fmla="*/ 260846 w 739179"/>
                  <a:gd name="connsiteY4" fmla="*/ 0 h 804465"/>
                  <a:gd name="connsiteX5" fmla="*/ 478267 w 739179"/>
                  <a:gd name="connsiteY5" fmla="*/ 0 h 804465"/>
                  <a:gd name="connsiteX6" fmla="*/ 739180 w 739179"/>
                  <a:gd name="connsiteY6" fmla="*/ 260912 h 804465"/>
                  <a:gd name="connsiteX7" fmla="*/ 739180 w 739179"/>
                  <a:gd name="connsiteY7" fmla="*/ 543553 h 804465"/>
                  <a:gd name="connsiteX8" fmla="*/ 478267 w 739179"/>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79" h="804465">
                    <a:moveTo>
                      <a:pt x="478267" y="804466"/>
                    </a:moveTo>
                    <a:lnTo>
                      <a:pt x="260846" y="804466"/>
                    </a:lnTo>
                    <a:cubicBezTo>
                      <a:pt x="117409" y="804466"/>
                      <a:pt x="0" y="687090"/>
                      <a:pt x="0" y="543553"/>
                    </a:cubicBezTo>
                    <a:lnTo>
                      <a:pt x="0" y="260912"/>
                    </a:lnTo>
                    <a:cubicBezTo>
                      <a:pt x="0" y="117376"/>
                      <a:pt x="117409" y="0"/>
                      <a:pt x="260846" y="0"/>
                    </a:cubicBezTo>
                    <a:lnTo>
                      <a:pt x="478267" y="0"/>
                    </a:lnTo>
                    <a:cubicBezTo>
                      <a:pt x="621771" y="0"/>
                      <a:pt x="739180" y="117376"/>
                      <a:pt x="739180" y="260912"/>
                    </a:cubicBezTo>
                    <a:lnTo>
                      <a:pt x="739180" y="543553"/>
                    </a:lnTo>
                    <a:cubicBezTo>
                      <a:pt x="739180" y="687090"/>
                      <a:pt x="621771" y="804466"/>
                      <a:pt x="478267" y="804466"/>
                    </a:cubicBezTo>
                  </a:path>
                </a:pathLst>
              </a:custGeom>
              <a:solidFill>
                <a:srgbClr val="ECB695"/>
              </a:solidFill>
              <a:ln w="8467"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7C93259-9867-2B3F-22D3-787DFB8F38B0}"/>
                  </a:ext>
                </a:extLst>
              </p:cNvPr>
              <p:cNvSpPr/>
              <p:nvPr/>
            </p:nvSpPr>
            <p:spPr>
              <a:xfrm>
                <a:off x="24748204" y="-6977272"/>
                <a:ext cx="1089219" cy="567693"/>
              </a:xfrm>
              <a:custGeom>
                <a:avLst/>
                <a:gdLst>
                  <a:gd name="connsiteX0" fmla="*/ 804201 w 1089219"/>
                  <a:gd name="connsiteY0" fmla="*/ 403222 h 567693"/>
                  <a:gd name="connsiteX1" fmla="*/ 806781 w 1089219"/>
                  <a:gd name="connsiteY1" fmla="*/ 403817 h 567693"/>
                  <a:gd name="connsiteX2" fmla="*/ 1002837 w 1089219"/>
                  <a:gd name="connsiteY2" fmla="*/ 560583 h 567693"/>
                  <a:gd name="connsiteX3" fmla="*/ 1031974 w 1089219"/>
                  <a:gd name="connsiteY3" fmla="*/ 567660 h 567693"/>
                  <a:gd name="connsiteX4" fmla="*/ 1051388 w 1089219"/>
                  <a:gd name="connsiteY4" fmla="*/ 264613 h 567693"/>
                  <a:gd name="connsiteX5" fmla="*/ 881922 w 1089219"/>
                  <a:gd name="connsiteY5" fmla="*/ 133942 h 567693"/>
                  <a:gd name="connsiteX6" fmla="*/ 806781 w 1089219"/>
                  <a:gd name="connsiteY6" fmla="*/ 116943 h 567693"/>
                  <a:gd name="connsiteX7" fmla="*/ 685238 w 1089219"/>
                  <a:gd name="connsiteY7" fmla="*/ 24636 h 567693"/>
                  <a:gd name="connsiteX8" fmla="*/ 440267 w 1089219"/>
                  <a:gd name="connsiteY8" fmla="*/ 46894 h 567693"/>
                  <a:gd name="connsiteX9" fmla="*/ 240142 w 1089219"/>
                  <a:gd name="connsiteY9" fmla="*/ 210903 h 567693"/>
                  <a:gd name="connsiteX10" fmla="*/ 0 w 1089219"/>
                  <a:gd name="connsiteY10" fmla="*/ 280290 h 567693"/>
                  <a:gd name="connsiteX11" fmla="*/ 277052 w 1089219"/>
                  <a:gd name="connsiteY11" fmla="*/ 512726 h 567693"/>
                  <a:gd name="connsiteX12" fmla="*/ 650247 w 1089219"/>
                  <a:gd name="connsiteY12" fmla="*/ 438213 h 567693"/>
                  <a:gd name="connsiteX13" fmla="*/ 804201 w 1089219"/>
                  <a:gd name="connsiteY13" fmla="*/ 403222 h 56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219" h="567693">
                    <a:moveTo>
                      <a:pt x="804201" y="403222"/>
                    </a:moveTo>
                    <a:cubicBezTo>
                      <a:pt x="805061" y="403420"/>
                      <a:pt x="805954" y="403619"/>
                      <a:pt x="806781" y="403817"/>
                    </a:cubicBezTo>
                    <a:cubicBezTo>
                      <a:pt x="889033" y="424157"/>
                      <a:pt x="925909" y="525063"/>
                      <a:pt x="1002837" y="560583"/>
                    </a:cubicBezTo>
                    <a:cubicBezTo>
                      <a:pt x="1011998" y="564816"/>
                      <a:pt x="1021887" y="568057"/>
                      <a:pt x="1031974" y="567660"/>
                    </a:cubicBezTo>
                    <a:cubicBezTo>
                      <a:pt x="1130664" y="563791"/>
                      <a:pt x="1077284" y="310585"/>
                      <a:pt x="1051388" y="264613"/>
                    </a:cubicBezTo>
                    <a:cubicBezTo>
                      <a:pt x="1015438" y="200749"/>
                      <a:pt x="954352" y="149751"/>
                      <a:pt x="881922" y="133942"/>
                    </a:cubicBezTo>
                    <a:cubicBezTo>
                      <a:pt x="856820" y="128452"/>
                      <a:pt x="830626" y="126633"/>
                      <a:pt x="806781" y="116943"/>
                    </a:cubicBezTo>
                    <a:cubicBezTo>
                      <a:pt x="759420" y="97727"/>
                      <a:pt x="728927" y="51095"/>
                      <a:pt x="685238" y="24636"/>
                    </a:cubicBezTo>
                    <a:cubicBezTo>
                      <a:pt x="611386" y="-20111"/>
                      <a:pt x="513655" y="1386"/>
                      <a:pt x="440267" y="46894"/>
                    </a:cubicBezTo>
                    <a:cubicBezTo>
                      <a:pt x="366911" y="92370"/>
                      <a:pt x="308835" y="158615"/>
                      <a:pt x="240142" y="210903"/>
                    </a:cubicBezTo>
                    <a:cubicBezTo>
                      <a:pt x="171450" y="263191"/>
                      <a:pt x="83476" y="302316"/>
                      <a:pt x="0" y="280290"/>
                    </a:cubicBezTo>
                    <a:cubicBezTo>
                      <a:pt x="25433" y="406331"/>
                      <a:pt x="149754" y="494900"/>
                      <a:pt x="277052" y="512726"/>
                    </a:cubicBezTo>
                    <a:cubicBezTo>
                      <a:pt x="404383" y="530619"/>
                      <a:pt x="532904" y="490766"/>
                      <a:pt x="650247" y="438213"/>
                    </a:cubicBezTo>
                    <a:cubicBezTo>
                      <a:pt x="699195" y="416319"/>
                      <a:pt x="752111" y="391547"/>
                      <a:pt x="804201" y="403222"/>
                    </a:cubicBezTo>
                  </a:path>
                </a:pathLst>
              </a:custGeom>
              <a:solidFill>
                <a:srgbClr val="21335F"/>
              </a:solidFill>
              <a:ln w="8467" cap="flat">
                <a:noFill/>
                <a:prstDash val="solid"/>
                <a:miter/>
              </a:ln>
            </p:spPr>
            <p:txBody>
              <a:bodyPr rtlCol="0" anchor="ctr"/>
              <a:lstStyle/>
              <a:p>
                <a:endParaRPr lang="en-GB"/>
              </a:p>
            </p:txBody>
          </p:sp>
          <p:grpSp>
            <p:nvGrpSpPr>
              <p:cNvPr id="158" name="Group 157">
                <a:extLst>
                  <a:ext uri="{FF2B5EF4-FFF2-40B4-BE49-F238E27FC236}">
                    <a16:creationId xmlns:a16="http://schemas.microsoft.com/office/drawing/2014/main" id="{2EA8CF78-AC2A-F200-299D-72A03EA3E4CF}"/>
                  </a:ext>
                </a:extLst>
              </p:cNvPr>
              <p:cNvGrpSpPr/>
              <p:nvPr/>
            </p:nvGrpSpPr>
            <p:grpSpPr>
              <a:xfrm>
                <a:off x="25059844" y="-5338735"/>
                <a:ext cx="669849" cy="669849"/>
                <a:chOff x="22865859" y="-3354434"/>
                <a:chExt cx="1504950" cy="1504950"/>
              </a:xfrm>
            </p:grpSpPr>
            <p:sp>
              <p:nvSpPr>
                <p:cNvPr id="154" name="Freeform: Shape 153">
                  <a:extLst>
                    <a:ext uri="{FF2B5EF4-FFF2-40B4-BE49-F238E27FC236}">
                      <a16:creationId xmlns:a16="http://schemas.microsoft.com/office/drawing/2014/main" id="{0DB7D751-E9D4-6661-CE71-AC58630460EA}"/>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2ABCDFFA-A33D-1598-6191-1ECFC06B9CE3}"/>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grpSp>
      </p:grpSp>
      <p:grpSp>
        <p:nvGrpSpPr>
          <p:cNvPr id="179" name="Group 178">
            <a:extLst>
              <a:ext uri="{FF2B5EF4-FFF2-40B4-BE49-F238E27FC236}">
                <a16:creationId xmlns:a16="http://schemas.microsoft.com/office/drawing/2014/main" id="{EA906911-C7AF-1830-0454-AC819A1A7259}"/>
              </a:ext>
            </a:extLst>
          </p:cNvPr>
          <p:cNvGrpSpPr/>
          <p:nvPr/>
        </p:nvGrpSpPr>
        <p:grpSpPr>
          <a:xfrm>
            <a:off x="8499260" y="2295501"/>
            <a:ext cx="980809" cy="980809"/>
            <a:chOff x="8499260" y="2295501"/>
            <a:chExt cx="980809" cy="980809"/>
          </a:xfrm>
        </p:grpSpPr>
        <p:sp>
          <p:nvSpPr>
            <p:cNvPr id="91" name="Oval 90">
              <a:extLst>
                <a:ext uri="{FF2B5EF4-FFF2-40B4-BE49-F238E27FC236}">
                  <a16:creationId xmlns:a16="http://schemas.microsoft.com/office/drawing/2014/main" id="{43A9EBCC-0634-A6C9-AD1B-AD3EC6BC7CFF}"/>
                </a:ext>
              </a:extLst>
            </p:cNvPr>
            <p:cNvSpPr/>
            <p:nvPr/>
          </p:nvSpPr>
          <p:spPr>
            <a:xfrm>
              <a:off x="8499260" y="2295501"/>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4AEFB6FD-2EDD-D063-C6F7-6A24959DBF22}"/>
                </a:ext>
              </a:extLst>
            </p:cNvPr>
            <p:cNvGrpSpPr/>
            <p:nvPr/>
          </p:nvGrpSpPr>
          <p:grpSpPr>
            <a:xfrm>
              <a:off x="8552853" y="2360479"/>
              <a:ext cx="603803" cy="866526"/>
              <a:chOff x="28326985" y="-7082298"/>
              <a:chExt cx="1773492" cy="2545159"/>
            </a:xfrm>
          </p:grpSpPr>
          <p:sp>
            <p:nvSpPr>
              <p:cNvPr id="138" name="Freeform: Shape 137">
                <a:extLst>
                  <a:ext uri="{FF2B5EF4-FFF2-40B4-BE49-F238E27FC236}">
                    <a16:creationId xmlns:a16="http://schemas.microsoft.com/office/drawing/2014/main" id="{51A44FE6-34E4-9042-A7F8-546D70DB6428}"/>
                  </a:ext>
                </a:extLst>
              </p:cNvPr>
              <p:cNvSpPr/>
              <p:nvPr/>
            </p:nvSpPr>
            <p:spPr>
              <a:xfrm rot="16200000">
                <a:off x="29251281" y="-6007877"/>
                <a:ext cx="97565" cy="374683"/>
              </a:xfrm>
              <a:custGeom>
                <a:avLst/>
                <a:gdLst>
                  <a:gd name="connsiteX0" fmla="*/ 0 w 97565"/>
                  <a:gd name="connsiteY0" fmla="*/ 48749 h 374683"/>
                  <a:gd name="connsiteX1" fmla="*/ 0 w 97565"/>
                  <a:gd name="connsiteY1" fmla="*/ 325967 h 374683"/>
                  <a:gd name="connsiteX2" fmla="*/ 48783 w 97565"/>
                  <a:gd name="connsiteY2" fmla="*/ 374683 h 374683"/>
                  <a:gd name="connsiteX3" fmla="*/ 97565 w 97565"/>
                  <a:gd name="connsiteY3" fmla="*/ 325967 h 374683"/>
                  <a:gd name="connsiteX4" fmla="*/ 97565 w 97565"/>
                  <a:gd name="connsiteY4" fmla="*/ 48749 h 374683"/>
                  <a:gd name="connsiteX5" fmla="*/ 48783 w 97565"/>
                  <a:gd name="connsiteY5" fmla="*/ 0 h 374683"/>
                  <a:gd name="connsiteX6" fmla="*/ 0 w 97565"/>
                  <a:gd name="connsiteY6" fmla="*/ 48749 h 37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374683">
                    <a:moveTo>
                      <a:pt x="0" y="48749"/>
                    </a:moveTo>
                    <a:lnTo>
                      <a:pt x="0" y="325967"/>
                    </a:lnTo>
                    <a:cubicBezTo>
                      <a:pt x="0" y="352789"/>
                      <a:pt x="21927" y="374683"/>
                      <a:pt x="48783" y="374683"/>
                    </a:cubicBezTo>
                    <a:cubicBezTo>
                      <a:pt x="75671" y="374683"/>
                      <a:pt x="97565" y="352789"/>
                      <a:pt x="97565" y="325967"/>
                    </a:cubicBezTo>
                    <a:lnTo>
                      <a:pt x="97565" y="48749"/>
                    </a:lnTo>
                    <a:cubicBezTo>
                      <a:pt x="97565" y="21696"/>
                      <a:pt x="75671" y="0"/>
                      <a:pt x="48783" y="0"/>
                    </a:cubicBezTo>
                    <a:cubicBezTo>
                      <a:pt x="21927" y="0"/>
                      <a:pt x="0" y="21696"/>
                      <a:pt x="0" y="48749"/>
                    </a:cubicBezTo>
                  </a:path>
                </a:pathLst>
              </a:custGeom>
              <a:solidFill>
                <a:srgbClr val="58576F"/>
              </a:solidFill>
              <a:ln w="8467"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A38B1C99-E54F-B19D-7EA5-E3B458DA8939}"/>
                  </a:ext>
                </a:extLst>
              </p:cNvPr>
              <p:cNvSpPr/>
              <p:nvPr/>
            </p:nvSpPr>
            <p:spPr>
              <a:xfrm rot="16200000">
                <a:off x="29438623" y="-6029638"/>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grpSp>
            <p:nvGrpSpPr>
              <p:cNvPr id="159" name="Group 158">
                <a:extLst>
                  <a:ext uri="{FF2B5EF4-FFF2-40B4-BE49-F238E27FC236}">
                    <a16:creationId xmlns:a16="http://schemas.microsoft.com/office/drawing/2014/main" id="{F080B8A7-F91D-BE13-C899-1E81C620346F}"/>
                  </a:ext>
                </a:extLst>
              </p:cNvPr>
              <p:cNvGrpSpPr/>
              <p:nvPr/>
            </p:nvGrpSpPr>
            <p:grpSpPr>
              <a:xfrm>
                <a:off x="28326985" y="-6292273"/>
                <a:ext cx="896897" cy="896897"/>
                <a:chOff x="22865859" y="-3354434"/>
                <a:chExt cx="1504950" cy="1504950"/>
              </a:xfrm>
            </p:grpSpPr>
            <p:sp>
              <p:nvSpPr>
                <p:cNvPr id="160" name="Freeform: Shape 159">
                  <a:extLst>
                    <a:ext uri="{FF2B5EF4-FFF2-40B4-BE49-F238E27FC236}">
                      <a16:creationId xmlns:a16="http://schemas.microsoft.com/office/drawing/2014/main" id="{4352C239-4A30-6BEB-4A8D-5B1BDBABA5C6}"/>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EB905785-FE19-D460-08B3-654591F5EDD1}"/>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sp>
            <p:nvSpPr>
              <p:cNvPr id="164" name="Freeform: Shape 163">
                <a:extLst>
                  <a:ext uri="{FF2B5EF4-FFF2-40B4-BE49-F238E27FC236}">
                    <a16:creationId xmlns:a16="http://schemas.microsoft.com/office/drawing/2014/main" id="{1E6E1754-3614-EE3C-543C-5A963D3AD2AA}"/>
                  </a:ext>
                </a:extLst>
              </p:cNvPr>
              <p:cNvSpPr/>
              <p:nvPr/>
            </p:nvSpPr>
            <p:spPr>
              <a:xfrm rot="16200000">
                <a:off x="29567904" y="-6947126"/>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476B16D5-B2A9-8304-FD67-532FD6CA67C0}"/>
                  </a:ext>
                </a:extLst>
              </p:cNvPr>
              <p:cNvSpPr/>
              <p:nvPr/>
            </p:nvSpPr>
            <p:spPr>
              <a:xfrm rot="16200000">
                <a:off x="29567904" y="-5068043"/>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C01F9A0D-FB84-2B77-51F2-0D7D685FEE66}"/>
                  </a:ext>
                </a:extLst>
              </p:cNvPr>
              <p:cNvSpPr/>
              <p:nvPr/>
            </p:nvSpPr>
            <p:spPr>
              <a:xfrm rot="16200000">
                <a:off x="28927658" y="-5387521"/>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C6EE8D9F-8ADE-07CE-F81D-CA508A2882EE}"/>
                  </a:ext>
                </a:extLst>
              </p:cNvPr>
              <p:cNvSpPr/>
              <p:nvPr/>
            </p:nvSpPr>
            <p:spPr>
              <a:xfrm rot="5400000" flipV="1">
                <a:off x="28927658" y="-6306326"/>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5767AE95-A617-FACC-AB36-2A3F508B062D}"/>
                  </a:ext>
                </a:extLst>
              </p:cNvPr>
              <p:cNvSpPr/>
              <p:nvPr/>
            </p:nvSpPr>
            <p:spPr>
              <a:xfrm rot="16200000">
                <a:off x="29546854" y="-6036284"/>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10129" y="0"/>
                      <a:pt x="556187" y="0"/>
                    </a:cubicBezTo>
                    <a:cubicBezTo>
                      <a:pt x="432726" y="0"/>
                      <a:pt x="221225" y="0"/>
                      <a:pt x="97565" y="0"/>
                    </a:cubicBezTo>
                    <a:cubicBezTo>
                      <a:pt x="43822" y="0"/>
                      <a:pt x="0" y="43590"/>
                      <a:pt x="0" y="97466"/>
                    </a:cubicBezTo>
                    <a:cubicBezTo>
                      <a:pt x="0" y="173798"/>
                      <a:pt x="0" y="279665"/>
                      <a:pt x="0" y="356030"/>
                    </a:cubicBezTo>
                    <a:cubicBezTo>
                      <a:pt x="0" y="409906"/>
                      <a:pt x="43822" y="453496"/>
                      <a:pt x="97565" y="453496"/>
                    </a:cubicBezTo>
                    <a:cubicBezTo>
                      <a:pt x="221225" y="453496"/>
                      <a:pt x="432726" y="453496"/>
                      <a:pt x="556187" y="453496"/>
                    </a:cubicBezTo>
                    <a:cubicBezTo>
                      <a:pt x="610129" y="453496"/>
                      <a:pt x="653752" y="409906"/>
                      <a:pt x="653752" y="356030"/>
                    </a:cubicBezTo>
                    <a:cubicBezTo>
                      <a:pt x="653752" y="279665"/>
                      <a:pt x="653752" y="173798"/>
                      <a:pt x="653752" y="97466"/>
                    </a:cubicBezTo>
                  </a:path>
                </a:pathLst>
              </a:custGeom>
              <a:solidFill>
                <a:schemeClr val="accent1"/>
              </a:solidFill>
              <a:ln w="8467"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AC9308E3-9F47-42C1-2336-73B7121B4C72}"/>
                  </a:ext>
                </a:extLst>
              </p:cNvPr>
              <p:cNvSpPr/>
              <p:nvPr/>
            </p:nvSpPr>
            <p:spPr>
              <a:xfrm rot="16200000">
                <a:off x="29546937" y="-5090680"/>
                <a:ext cx="653586" cy="453495"/>
              </a:xfrm>
              <a:custGeom>
                <a:avLst/>
                <a:gdLst>
                  <a:gd name="connsiteX0" fmla="*/ 653587 w 653586"/>
                  <a:gd name="connsiteY0" fmla="*/ 97466 h 453495"/>
                  <a:gd name="connsiteX1" fmla="*/ 556022 w 653586"/>
                  <a:gd name="connsiteY1" fmla="*/ 0 h 453495"/>
                  <a:gd name="connsiteX2" fmla="*/ 97565 w 653586"/>
                  <a:gd name="connsiteY2" fmla="*/ 0 h 453495"/>
                  <a:gd name="connsiteX3" fmla="*/ 0 w 653586"/>
                  <a:gd name="connsiteY3" fmla="*/ 97466 h 453495"/>
                  <a:gd name="connsiteX4" fmla="*/ 0 w 653586"/>
                  <a:gd name="connsiteY4" fmla="*/ 356030 h 453495"/>
                  <a:gd name="connsiteX5" fmla="*/ 97565 w 653586"/>
                  <a:gd name="connsiteY5" fmla="*/ 453496 h 453495"/>
                  <a:gd name="connsiteX6" fmla="*/ 556022 w 653586"/>
                  <a:gd name="connsiteY6" fmla="*/ 453496 h 453495"/>
                  <a:gd name="connsiteX7" fmla="*/ 653587 w 653586"/>
                  <a:gd name="connsiteY7" fmla="*/ 356030 h 453495"/>
                  <a:gd name="connsiteX8" fmla="*/ 653587 w 653586"/>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86" h="453495">
                    <a:moveTo>
                      <a:pt x="653587" y="97466"/>
                    </a:moveTo>
                    <a:cubicBezTo>
                      <a:pt x="653587" y="43590"/>
                      <a:pt x="609964" y="0"/>
                      <a:pt x="556022" y="0"/>
                    </a:cubicBezTo>
                    <a:cubicBezTo>
                      <a:pt x="432561"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61" y="453496"/>
                      <a:pt x="556022" y="453496"/>
                    </a:cubicBezTo>
                    <a:cubicBezTo>
                      <a:pt x="609964" y="453496"/>
                      <a:pt x="653587" y="409906"/>
                      <a:pt x="653587" y="356030"/>
                    </a:cubicBezTo>
                    <a:cubicBezTo>
                      <a:pt x="653587" y="279665"/>
                      <a:pt x="653587" y="173798"/>
                      <a:pt x="653587" y="97466"/>
                    </a:cubicBezTo>
                  </a:path>
                </a:pathLst>
              </a:custGeom>
              <a:solidFill>
                <a:srgbClr val="C5EB6D"/>
              </a:solidFill>
              <a:ln w="8467"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4208DF66-7DB4-D6C5-0EE1-9B7FC5DF2FEA}"/>
                  </a:ext>
                </a:extLst>
              </p:cNvPr>
              <p:cNvSpPr/>
              <p:nvPr/>
            </p:nvSpPr>
            <p:spPr>
              <a:xfrm rot="16200000">
                <a:off x="29546854" y="-6982170"/>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09931" y="0"/>
                      <a:pt x="556187" y="0"/>
                    </a:cubicBezTo>
                    <a:cubicBezTo>
                      <a:pt x="432528"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28" y="453496"/>
                      <a:pt x="556187" y="453496"/>
                    </a:cubicBezTo>
                    <a:cubicBezTo>
                      <a:pt x="609931" y="453496"/>
                      <a:pt x="653752" y="409906"/>
                      <a:pt x="653752" y="356030"/>
                    </a:cubicBezTo>
                    <a:cubicBezTo>
                      <a:pt x="653752" y="279665"/>
                      <a:pt x="653752" y="173798"/>
                      <a:pt x="653752" y="97466"/>
                    </a:cubicBezTo>
                  </a:path>
                </a:pathLst>
              </a:custGeom>
              <a:solidFill>
                <a:srgbClr val="C5EB6D"/>
              </a:solidFill>
              <a:ln w="8467" cap="flat">
                <a:noFill/>
                <a:prstDash val="solid"/>
                <a:miter/>
              </a:ln>
            </p:spPr>
            <p:txBody>
              <a:bodyPr rtlCol="0" anchor="ctr"/>
              <a:lstStyle/>
              <a:p>
                <a:endParaRPr lang="en-GB"/>
              </a:p>
            </p:txBody>
          </p:sp>
        </p:grpSp>
      </p:grpSp>
      <p:sp>
        <p:nvSpPr>
          <p:cNvPr id="181" name="Oval 180">
            <a:extLst>
              <a:ext uri="{FF2B5EF4-FFF2-40B4-BE49-F238E27FC236}">
                <a16:creationId xmlns:a16="http://schemas.microsoft.com/office/drawing/2014/main" id="{52C0F8E8-C3D9-8069-3621-DDFCF4E3C558}"/>
              </a:ext>
            </a:extLst>
          </p:cNvPr>
          <p:cNvSpPr/>
          <p:nvPr/>
        </p:nvSpPr>
        <p:spPr>
          <a:xfrm>
            <a:off x="1320682" y="2291652"/>
            <a:ext cx="980809" cy="98080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3" name="Picture 182" descr="A black background with a black square&#10;&#10;Description automatically generated">
            <a:hlinkClick r:id="rId6" action="ppaction://hlinksldjump"/>
            <a:extLst>
              <a:ext uri="{FF2B5EF4-FFF2-40B4-BE49-F238E27FC236}">
                <a16:creationId xmlns:a16="http://schemas.microsoft.com/office/drawing/2014/main" id="{F7B7726A-0A59-76B1-79E3-0D7D0FCA2FE0}"/>
              </a:ext>
            </a:extLst>
          </p:cNvPr>
          <p:cNvPicPr>
            <a:picLocks noChangeAspect="1"/>
          </p:cNvPicPr>
          <p:nvPr/>
        </p:nvPicPr>
        <p:blipFill>
          <a:blip r:embed="rId7"/>
          <a:stretch>
            <a:fillRect/>
          </a:stretch>
        </p:blipFill>
        <p:spPr>
          <a:xfrm>
            <a:off x="1314090" y="2282719"/>
            <a:ext cx="980911" cy="980911"/>
          </a:xfrm>
          <a:prstGeom prst="rect">
            <a:avLst/>
          </a:prstGeom>
        </p:spPr>
      </p:pic>
      <p:pic>
        <p:nvPicPr>
          <p:cNvPr id="2" name="Picture 1" descr="A black background with a black square&#10;&#10;Description automatically generated">
            <a:hlinkClick r:id="rId8" action="ppaction://hlinksldjump"/>
            <a:extLst>
              <a:ext uri="{FF2B5EF4-FFF2-40B4-BE49-F238E27FC236}">
                <a16:creationId xmlns:a16="http://schemas.microsoft.com/office/drawing/2014/main" id="{14BB5C7F-D138-AD14-601B-D369F6F43B1D}"/>
              </a:ext>
            </a:extLst>
          </p:cNvPr>
          <p:cNvPicPr>
            <a:picLocks noChangeAspect="1"/>
          </p:cNvPicPr>
          <p:nvPr/>
        </p:nvPicPr>
        <p:blipFill>
          <a:blip r:embed="rId7"/>
          <a:stretch>
            <a:fillRect/>
          </a:stretch>
        </p:blipFill>
        <p:spPr>
          <a:xfrm>
            <a:off x="4876618" y="2360828"/>
            <a:ext cx="980911" cy="980911"/>
          </a:xfrm>
          <a:prstGeom prst="rect">
            <a:avLst/>
          </a:prstGeom>
        </p:spPr>
      </p:pic>
      <p:pic>
        <p:nvPicPr>
          <p:cNvPr id="4" name="Picture 3" descr="A black background with a black square&#10;&#10;Description automatically generated">
            <a:hlinkClick r:id="rId9" action="ppaction://hlinksldjump"/>
            <a:extLst>
              <a:ext uri="{FF2B5EF4-FFF2-40B4-BE49-F238E27FC236}">
                <a16:creationId xmlns:a16="http://schemas.microsoft.com/office/drawing/2014/main" id="{60CA17F3-2325-FE39-A988-4243006398C8}"/>
              </a:ext>
            </a:extLst>
          </p:cNvPr>
          <p:cNvPicPr>
            <a:picLocks noChangeAspect="1"/>
          </p:cNvPicPr>
          <p:nvPr/>
        </p:nvPicPr>
        <p:blipFill>
          <a:blip r:embed="rId7"/>
          <a:stretch>
            <a:fillRect/>
          </a:stretch>
        </p:blipFill>
        <p:spPr>
          <a:xfrm>
            <a:off x="8501833" y="2277144"/>
            <a:ext cx="980911" cy="980911"/>
          </a:xfrm>
          <a:prstGeom prst="rect">
            <a:avLst/>
          </a:prstGeom>
        </p:spPr>
      </p:pic>
    </p:spTree>
    <p:extLst>
      <p:ext uri="{BB962C8B-B14F-4D97-AF65-F5344CB8AC3E}">
        <p14:creationId xmlns:p14="http://schemas.microsoft.com/office/powerpoint/2010/main" val="3240260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E580F508-607E-A6DF-C486-FC03F01E78F3}"/>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956FFE9-D8A0-F48D-C80C-F2FE8317D8F0}"/>
              </a:ext>
            </a:extLst>
          </p:cNvPr>
          <p:cNvGrpSpPr/>
          <p:nvPr/>
        </p:nvGrpSpPr>
        <p:grpSpPr>
          <a:xfrm>
            <a:off x="11420734" y="78381"/>
            <a:ext cx="369898" cy="369898"/>
            <a:chOff x="10782482" y="1546362"/>
            <a:chExt cx="3988097" cy="3988097"/>
          </a:xfrm>
        </p:grpSpPr>
        <p:sp>
          <p:nvSpPr>
            <p:cNvPr id="45" name="Freeform: Shape 44">
              <a:extLst>
                <a:ext uri="{FF2B5EF4-FFF2-40B4-BE49-F238E27FC236}">
                  <a16:creationId xmlns:a16="http://schemas.microsoft.com/office/drawing/2014/main" id="{AFBA9FD6-3111-6E6A-76C0-B70F1700C542}"/>
                </a:ext>
              </a:extLst>
            </p:cNvPr>
            <p:cNvSpPr/>
            <p:nvPr/>
          </p:nvSpPr>
          <p:spPr>
            <a:xfrm>
              <a:off x="10782482" y="1546362"/>
              <a:ext cx="3988097" cy="3988097"/>
            </a:xfrm>
            <a:custGeom>
              <a:avLst/>
              <a:gdLst>
                <a:gd name="connsiteX0" fmla="*/ 3988098 w 3988097"/>
                <a:gd name="connsiteY0" fmla="*/ 1994065 h 3988097"/>
                <a:gd name="connsiteX1" fmla="*/ 3507879 w 3988097"/>
                <a:gd name="connsiteY1" fmla="*/ 3292012 h 3988097"/>
                <a:gd name="connsiteX2" fmla="*/ 3183665 w 3988097"/>
                <a:gd name="connsiteY2" fmla="*/ 3594332 h 3988097"/>
                <a:gd name="connsiteX3" fmla="*/ 1994198 w 3988097"/>
                <a:gd name="connsiteY3" fmla="*/ 3988098 h 3988097"/>
                <a:gd name="connsiteX4" fmla="*/ 1193370 w 3988097"/>
                <a:gd name="connsiteY4" fmla="*/ 3820683 h 3988097"/>
                <a:gd name="connsiteX5" fmla="*/ 804102 w 3988097"/>
                <a:gd name="connsiteY5" fmla="*/ 3594332 h 3988097"/>
                <a:gd name="connsiteX6" fmla="*/ 480384 w 3988097"/>
                <a:gd name="connsiteY6" fmla="*/ 3292144 h 3988097"/>
                <a:gd name="connsiteX7" fmla="*/ 0 w 3988097"/>
                <a:gd name="connsiteY7" fmla="*/ 1994065 h 3988097"/>
                <a:gd name="connsiteX8" fmla="*/ 1994198 w 3988097"/>
                <a:gd name="connsiteY8" fmla="*/ 0 h 3988097"/>
                <a:gd name="connsiteX9" fmla="*/ 3745640 w 3988097"/>
                <a:gd name="connsiteY9" fmla="*/ 1040309 h 3988097"/>
                <a:gd name="connsiteX10" fmla="*/ 3988098 w 3988097"/>
                <a:gd name="connsiteY10" fmla="*/ 1994065 h 39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097" h="3988097">
                  <a:moveTo>
                    <a:pt x="3988098" y="1994065"/>
                  </a:moveTo>
                  <a:cubicBezTo>
                    <a:pt x="3988098" y="2489597"/>
                    <a:pt x="3807090" y="2943258"/>
                    <a:pt x="3507879" y="3292012"/>
                  </a:cubicBezTo>
                  <a:cubicBezTo>
                    <a:pt x="3411438" y="3404394"/>
                    <a:pt x="3302463" y="3505994"/>
                    <a:pt x="3183665" y="3594332"/>
                  </a:cubicBezTo>
                  <a:cubicBezTo>
                    <a:pt x="2851646" y="3841783"/>
                    <a:pt x="2440054" y="3988098"/>
                    <a:pt x="1994198" y="3988098"/>
                  </a:cubicBezTo>
                  <a:cubicBezTo>
                    <a:pt x="1709241" y="3988098"/>
                    <a:pt x="1438473" y="3928401"/>
                    <a:pt x="1193370" y="3820683"/>
                  </a:cubicBezTo>
                  <a:cubicBezTo>
                    <a:pt x="1054563" y="3759862"/>
                    <a:pt x="924190" y="3683761"/>
                    <a:pt x="804102" y="3594332"/>
                  </a:cubicBezTo>
                  <a:cubicBezTo>
                    <a:pt x="685469" y="3505696"/>
                    <a:pt x="576825" y="3404394"/>
                    <a:pt x="480384" y="3292144"/>
                  </a:cubicBezTo>
                  <a:cubicBezTo>
                    <a:pt x="181173" y="2943390"/>
                    <a:pt x="0" y="2489762"/>
                    <a:pt x="0" y="1994065"/>
                  </a:cubicBezTo>
                  <a:cubicBezTo>
                    <a:pt x="0" y="892770"/>
                    <a:pt x="892903" y="0"/>
                    <a:pt x="1994198" y="0"/>
                  </a:cubicBezTo>
                  <a:cubicBezTo>
                    <a:pt x="2749881" y="0"/>
                    <a:pt x="3407370" y="420489"/>
                    <a:pt x="3745640" y="1040309"/>
                  </a:cubicBezTo>
                  <a:cubicBezTo>
                    <a:pt x="3900256" y="1323578"/>
                    <a:pt x="3988098" y="1648586"/>
                    <a:pt x="3988098" y="1994065"/>
                  </a:cubicBezTo>
                  <a:close/>
                </a:path>
              </a:pathLst>
            </a:custGeom>
            <a:solidFill>
              <a:schemeClr val="accent1"/>
            </a:solidFill>
            <a:ln w="846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17BB5B2-F471-36AE-76C1-36AA4F1E03D4}"/>
                </a:ext>
              </a:extLst>
            </p:cNvPr>
            <p:cNvSpPr/>
            <p:nvPr/>
          </p:nvSpPr>
          <p:spPr>
            <a:xfrm>
              <a:off x="11975852" y="2002338"/>
              <a:ext cx="2794727" cy="3532121"/>
            </a:xfrm>
            <a:custGeom>
              <a:avLst/>
              <a:gdLst>
                <a:gd name="connsiteX0" fmla="*/ 2794728 w 2794727"/>
                <a:gd name="connsiteY0" fmla="*/ 1538089 h 3532121"/>
                <a:gd name="connsiteX1" fmla="*/ 2314509 w 2794727"/>
                <a:gd name="connsiteY1" fmla="*/ 2836036 h 3532121"/>
                <a:gd name="connsiteX2" fmla="*/ 1990295 w 2794727"/>
                <a:gd name="connsiteY2" fmla="*/ 3138355 h 3532121"/>
                <a:gd name="connsiteX3" fmla="*/ 800828 w 2794727"/>
                <a:gd name="connsiteY3" fmla="*/ 3532121 h 3532121"/>
                <a:gd name="connsiteX4" fmla="*/ 0 w 2794727"/>
                <a:gd name="connsiteY4" fmla="*/ 3364706 h 3532121"/>
                <a:gd name="connsiteX5" fmla="*/ 894325 w 2794727"/>
                <a:gd name="connsiteY5" fmla="*/ 332680 h 3532121"/>
                <a:gd name="connsiteX6" fmla="*/ 1357346 w 2794727"/>
                <a:gd name="connsiteY6" fmla="*/ 339560 h 3532121"/>
                <a:gd name="connsiteX7" fmla="*/ 1052347 w 2794727"/>
                <a:gd name="connsiteY7" fmla="*/ 0 h 3532121"/>
                <a:gd name="connsiteX8" fmla="*/ 2552270 w 2794727"/>
                <a:gd name="connsiteY8" fmla="*/ 584200 h 3532121"/>
                <a:gd name="connsiteX9" fmla="*/ 2794728 w 2794727"/>
                <a:gd name="connsiteY9" fmla="*/ 1538089 h 35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727" h="3532121">
                  <a:moveTo>
                    <a:pt x="2794728" y="1538089"/>
                  </a:moveTo>
                  <a:cubicBezTo>
                    <a:pt x="2794728" y="2033621"/>
                    <a:pt x="2613720" y="2487282"/>
                    <a:pt x="2314509" y="2836036"/>
                  </a:cubicBezTo>
                  <a:cubicBezTo>
                    <a:pt x="2218068" y="2948418"/>
                    <a:pt x="2109093" y="3050018"/>
                    <a:pt x="1990295" y="3138355"/>
                  </a:cubicBezTo>
                  <a:cubicBezTo>
                    <a:pt x="1658276" y="3385807"/>
                    <a:pt x="1246684" y="3532121"/>
                    <a:pt x="800828" y="3532121"/>
                  </a:cubicBezTo>
                  <a:cubicBezTo>
                    <a:pt x="515871" y="3532121"/>
                    <a:pt x="245103" y="3472425"/>
                    <a:pt x="0" y="3364706"/>
                  </a:cubicBezTo>
                  <a:lnTo>
                    <a:pt x="894325" y="332680"/>
                  </a:lnTo>
                  <a:lnTo>
                    <a:pt x="1357346" y="339560"/>
                  </a:lnTo>
                  <a:lnTo>
                    <a:pt x="1052347" y="0"/>
                  </a:lnTo>
                  <a:lnTo>
                    <a:pt x="2552270" y="584200"/>
                  </a:lnTo>
                  <a:cubicBezTo>
                    <a:pt x="2706886" y="867602"/>
                    <a:pt x="2794728" y="1192609"/>
                    <a:pt x="2794728" y="1538089"/>
                  </a:cubicBezTo>
                  <a:close/>
                </a:path>
              </a:pathLst>
            </a:custGeom>
            <a:solidFill>
              <a:srgbClr val="82BA38"/>
            </a:solidFill>
            <a:ln w="846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190591F-6F51-8B30-0664-32E37A88D23F}"/>
                </a:ext>
              </a:extLst>
            </p:cNvPr>
            <p:cNvSpPr/>
            <p:nvPr/>
          </p:nvSpPr>
          <p:spPr>
            <a:xfrm>
              <a:off x="12017507" y="2875317"/>
              <a:ext cx="117535" cy="388215"/>
            </a:xfrm>
            <a:custGeom>
              <a:avLst/>
              <a:gdLst>
                <a:gd name="connsiteX0" fmla="*/ 88388 w 117535"/>
                <a:gd name="connsiteY0" fmla="*/ 20717 h 388215"/>
                <a:gd name="connsiteX1" fmla="*/ 20853 w 117535"/>
                <a:gd name="connsiteY1" fmla="*/ 18534 h 388215"/>
                <a:gd name="connsiteX2" fmla="*/ 2266 w 117535"/>
                <a:gd name="connsiteY2" fmla="*/ 166271 h 388215"/>
                <a:gd name="connsiteX3" fmla="*/ 19927 w 117535"/>
                <a:gd name="connsiteY3" fmla="*/ 280372 h 388215"/>
                <a:gd name="connsiteX4" fmla="*/ 69173 w 117535"/>
                <a:gd name="connsiteY4" fmla="*/ 376978 h 388215"/>
                <a:gd name="connsiteX5" fmla="*/ 92919 w 117535"/>
                <a:gd name="connsiteY5" fmla="*/ 387793 h 388215"/>
                <a:gd name="connsiteX6" fmla="*/ 115607 w 117535"/>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35" h="388215">
                  <a:moveTo>
                    <a:pt x="88388" y="20717"/>
                  </a:moveTo>
                  <a:cubicBezTo>
                    <a:pt x="68544" y="-1012"/>
                    <a:pt x="38051" y="-11331"/>
                    <a:pt x="20853" y="18534"/>
                  </a:cubicBezTo>
                  <a:cubicBezTo>
                    <a:pt x="-3819" y="61364"/>
                    <a:pt x="-1339" y="118910"/>
                    <a:pt x="2266" y="166271"/>
                  </a:cubicBezTo>
                  <a:cubicBezTo>
                    <a:pt x="5243" y="204569"/>
                    <a:pt x="9939" y="243033"/>
                    <a:pt x="19927" y="280372"/>
                  </a:cubicBezTo>
                  <a:cubicBezTo>
                    <a:pt x="28526" y="312585"/>
                    <a:pt x="40399" y="356969"/>
                    <a:pt x="69173" y="376978"/>
                  </a:cubicBezTo>
                  <a:cubicBezTo>
                    <a:pt x="75721" y="381509"/>
                    <a:pt x="84651" y="386073"/>
                    <a:pt x="92919" y="387793"/>
                  </a:cubicBezTo>
                  <a:cubicBezTo>
                    <a:pt x="97450" y="388719"/>
                    <a:pt x="124967" y="389182"/>
                    <a:pt x="115607" y="377309"/>
                  </a:cubicBezTo>
                </a:path>
              </a:pathLst>
            </a:custGeom>
            <a:solidFill>
              <a:srgbClr val="FBCB98"/>
            </a:solidFill>
            <a:ln w="846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354612E-5DE0-DB9F-BD93-55C4DB7C759D}"/>
                </a:ext>
              </a:extLst>
            </p:cNvPr>
            <p:cNvSpPr/>
            <p:nvPr/>
          </p:nvSpPr>
          <p:spPr>
            <a:xfrm>
              <a:off x="13415825" y="2875317"/>
              <a:ext cx="117546" cy="388215"/>
            </a:xfrm>
            <a:custGeom>
              <a:avLst/>
              <a:gdLst>
                <a:gd name="connsiteX0" fmla="*/ 29126 w 117546"/>
                <a:gd name="connsiteY0" fmla="*/ 20717 h 388215"/>
                <a:gd name="connsiteX1" fmla="*/ 96661 w 117546"/>
                <a:gd name="connsiteY1" fmla="*/ 18534 h 388215"/>
                <a:gd name="connsiteX2" fmla="*/ 115281 w 117546"/>
                <a:gd name="connsiteY2" fmla="*/ 166271 h 388215"/>
                <a:gd name="connsiteX3" fmla="*/ 97620 w 117546"/>
                <a:gd name="connsiteY3" fmla="*/ 280372 h 388215"/>
                <a:gd name="connsiteX4" fmla="*/ 48375 w 117546"/>
                <a:gd name="connsiteY4" fmla="*/ 376978 h 388215"/>
                <a:gd name="connsiteX5" fmla="*/ 24595 w 117546"/>
                <a:gd name="connsiteY5" fmla="*/ 387793 h 388215"/>
                <a:gd name="connsiteX6" fmla="*/ 1940 w 117546"/>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6" h="388215">
                  <a:moveTo>
                    <a:pt x="29126" y="20717"/>
                  </a:moveTo>
                  <a:cubicBezTo>
                    <a:pt x="49003" y="-1012"/>
                    <a:pt x="79463" y="-11331"/>
                    <a:pt x="96661" y="18534"/>
                  </a:cubicBezTo>
                  <a:cubicBezTo>
                    <a:pt x="121367" y="61364"/>
                    <a:pt x="118886" y="118910"/>
                    <a:pt x="115281" y="166271"/>
                  </a:cubicBezTo>
                  <a:cubicBezTo>
                    <a:pt x="112305" y="204569"/>
                    <a:pt x="107608" y="243033"/>
                    <a:pt x="97620" y="280372"/>
                  </a:cubicBezTo>
                  <a:cubicBezTo>
                    <a:pt x="89021" y="312585"/>
                    <a:pt x="77148" y="356969"/>
                    <a:pt x="48375" y="376978"/>
                  </a:cubicBezTo>
                  <a:cubicBezTo>
                    <a:pt x="41793" y="381509"/>
                    <a:pt x="32897" y="386073"/>
                    <a:pt x="24595" y="387793"/>
                  </a:cubicBezTo>
                  <a:cubicBezTo>
                    <a:pt x="20064" y="388719"/>
                    <a:pt x="-7452" y="389182"/>
                    <a:pt x="1940" y="377309"/>
                  </a:cubicBezTo>
                </a:path>
              </a:pathLst>
            </a:custGeom>
            <a:solidFill>
              <a:srgbClr val="FBCB98"/>
            </a:solidFill>
            <a:ln w="846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70B0F8D-9A69-7AA0-F7FF-1DECE5DEAFBE}"/>
                </a:ext>
              </a:extLst>
            </p:cNvPr>
            <p:cNvSpPr/>
            <p:nvPr/>
          </p:nvSpPr>
          <p:spPr>
            <a:xfrm>
              <a:off x="11262866" y="3528223"/>
              <a:ext cx="3027494" cy="1612470"/>
            </a:xfrm>
            <a:custGeom>
              <a:avLst/>
              <a:gdLst>
                <a:gd name="connsiteX0" fmla="*/ 3027495 w 3027494"/>
                <a:gd name="connsiteY0" fmla="*/ 1310151 h 1612470"/>
                <a:gd name="connsiteX1" fmla="*/ 2703281 w 3027494"/>
                <a:gd name="connsiteY1" fmla="*/ 1612470 h 1612470"/>
                <a:gd name="connsiteX2" fmla="*/ 323718 w 3027494"/>
                <a:gd name="connsiteY2" fmla="*/ 1612470 h 1612470"/>
                <a:gd name="connsiteX3" fmla="*/ 0 w 3027494"/>
                <a:gd name="connsiteY3" fmla="*/ 1310283 h 1612470"/>
                <a:gd name="connsiteX4" fmla="*/ 528836 w 3027494"/>
                <a:gd name="connsiteY4" fmla="*/ 821002 h 1612470"/>
                <a:gd name="connsiteX5" fmla="*/ 939965 w 3027494"/>
                <a:gd name="connsiteY5" fmla="*/ 663112 h 1612470"/>
                <a:gd name="connsiteX6" fmla="*/ 1091605 w 3027494"/>
                <a:gd name="connsiteY6" fmla="*/ 355798 h 1612470"/>
                <a:gd name="connsiteX7" fmla="*/ 1091605 w 3027494"/>
                <a:gd name="connsiteY7" fmla="*/ 0 h 1612470"/>
                <a:gd name="connsiteX8" fmla="*/ 1935593 w 3027494"/>
                <a:gd name="connsiteY8" fmla="*/ 0 h 1612470"/>
                <a:gd name="connsiteX9" fmla="*/ 1935593 w 3027494"/>
                <a:gd name="connsiteY9" fmla="*/ 355468 h 1612470"/>
                <a:gd name="connsiteX10" fmla="*/ 2103173 w 3027494"/>
                <a:gd name="connsiteY10" fmla="*/ 674390 h 1612470"/>
                <a:gd name="connsiteX11" fmla="*/ 2499122 w 3027494"/>
                <a:gd name="connsiteY11" fmla="*/ 820539 h 1612470"/>
                <a:gd name="connsiteX12" fmla="*/ 3027495 w 3027494"/>
                <a:gd name="connsiteY12" fmla="*/ 1310151 h 16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7494" h="1612470">
                  <a:moveTo>
                    <a:pt x="3027495" y="1310151"/>
                  </a:moveTo>
                  <a:cubicBezTo>
                    <a:pt x="2931054" y="1422532"/>
                    <a:pt x="2822244" y="1524132"/>
                    <a:pt x="2703281" y="1612470"/>
                  </a:cubicBezTo>
                  <a:lnTo>
                    <a:pt x="323718" y="1612470"/>
                  </a:lnTo>
                  <a:cubicBezTo>
                    <a:pt x="204920" y="1523835"/>
                    <a:pt x="96275" y="1422532"/>
                    <a:pt x="0" y="1310283"/>
                  </a:cubicBezTo>
                  <a:cubicBezTo>
                    <a:pt x="90355" y="1080029"/>
                    <a:pt x="281847" y="896342"/>
                    <a:pt x="528836" y="821002"/>
                  </a:cubicBezTo>
                  <a:lnTo>
                    <a:pt x="939965" y="663112"/>
                  </a:lnTo>
                  <a:cubicBezTo>
                    <a:pt x="1098782" y="610923"/>
                    <a:pt x="1091605" y="523048"/>
                    <a:pt x="1091605" y="355798"/>
                  </a:cubicBezTo>
                  <a:lnTo>
                    <a:pt x="1091605" y="0"/>
                  </a:lnTo>
                  <a:lnTo>
                    <a:pt x="1935593" y="0"/>
                  </a:lnTo>
                  <a:lnTo>
                    <a:pt x="1935593" y="355468"/>
                  </a:lnTo>
                  <a:cubicBezTo>
                    <a:pt x="1935593" y="522883"/>
                    <a:pt x="1944026" y="622333"/>
                    <a:pt x="2103173" y="674390"/>
                  </a:cubicBezTo>
                  <a:lnTo>
                    <a:pt x="2499122" y="820539"/>
                  </a:lnTo>
                  <a:cubicBezTo>
                    <a:pt x="2746111" y="896210"/>
                    <a:pt x="2937437" y="1079864"/>
                    <a:pt x="3027495" y="1310151"/>
                  </a:cubicBezTo>
                  <a:close/>
                </a:path>
              </a:pathLst>
            </a:custGeom>
            <a:solidFill>
              <a:srgbClr val="ECC090"/>
            </a:solidFill>
            <a:ln w="846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FBD9003-1130-86D6-16CD-6FEEF3094459}"/>
                </a:ext>
              </a:extLst>
            </p:cNvPr>
            <p:cNvSpPr/>
            <p:nvPr/>
          </p:nvSpPr>
          <p:spPr>
            <a:xfrm>
              <a:off x="11262866" y="4218058"/>
              <a:ext cx="3027329" cy="1316401"/>
            </a:xfrm>
            <a:custGeom>
              <a:avLst/>
              <a:gdLst>
                <a:gd name="connsiteX0" fmla="*/ 2499122 w 3027329"/>
                <a:gd name="connsiteY0" fmla="*/ 130704 h 1316401"/>
                <a:gd name="connsiteX1" fmla="*/ 2173982 w 3027329"/>
                <a:gd name="connsiteY1" fmla="*/ 10649 h 1316401"/>
                <a:gd name="connsiteX2" fmla="*/ 870248 w 3027329"/>
                <a:gd name="connsiteY2" fmla="*/ 0 h 1316401"/>
                <a:gd name="connsiteX3" fmla="*/ 528836 w 3027329"/>
                <a:gd name="connsiteY3" fmla="*/ 131167 h 1316401"/>
                <a:gd name="connsiteX4" fmla="*/ 0 w 3027329"/>
                <a:gd name="connsiteY4" fmla="*/ 620448 h 1316401"/>
                <a:gd name="connsiteX5" fmla="*/ 1513648 w 3027329"/>
                <a:gd name="connsiteY5" fmla="*/ 1316401 h 1316401"/>
                <a:gd name="connsiteX6" fmla="*/ 3027330 w 3027329"/>
                <a:gd name="connsiteY6" fmla="*/ 620316 h 1316401"/>
                <a:gd name="connsiteX7" fmla="*/ 2499122 w 3027329"/>
                <a:gd name="connsiteY7" fmla="*/ 130704 h 13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29" h="1316401">
                  <a:moveTo>
                    <a:pt x="2499122" y="130704"/>
                  </a:moveTo>
                  <a:lnTo>
                    <a:pt x="2173982" y="10649"/>
                  </a:lnTo>
                  <a:cubicBezTo>
                    <a:pt x="1845237" y="344719"/>
                    <a:pt x="1113797" y="369557"/>
                    <a:pt x="870248" y="0"/>
                  </a:cubicBezTo>
                  <a:lnTo>
                    <a:pt x="528836" y="131167"/>
                  </a:lnTo>
                  <a:cubicBezTo>
                    <a:pt x="281847" y="206507"/>
                    <a:pt x="90355" y="390194"/>
                    <a:pt x="0" y="620448"/>
                  </a:cubicBezTo>
                  <a:cubicBezTo>
                    <a:pt x="365621" y="1046427"/>
                    <a:pt x="908083" y="1316401"/>
                    <a:pt x="1513648" y="1316401"/>
                  </a:cubicBezTo>
                  <a:cubicBezTo>
                    <a:pt x="2119246" y="1316401"/>
                    <a:pt x="2661708" y="1046427"/>
                    <a:pt x="3027330" y="620316"/>
                  </a:cubicBezTo>
                  <a:cubicBezTo>
                    <a:pt x="2937437" y="390029"/>
                    <a:pt x="2745945" y="206375"/>
                    <a:pt x="2499122" y="130704"/>
                  </a:cubicBezTo>
                  <a:close/>
                </a:path>
              </a:pathLst>
            </a:custGeom>
            <a:solidFill>
              <a:schemeClr val="accent2"/>
            </a:solidFill>
            <a:ln w="8467"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0684B50-5AFF-C7ED-6A89-9AE197C5ABCF}"/>
                </a:ext>
              </a:extLst>
            </p:cNvPr>
            <p:cNvSpPr/>
            <p:nvPr/>
          </p:nvSpPr>
          <p:spPr>
            <a:xfrm>
              <a:off x="12105843" y="2078413"/>
              <a:ext cx="1342603" cy="1890804"/>
            </a:xfrm>
            <a:custGeom>
              <a:avLst/>
              <a:gdLst>
                <a:gd name="connsiteX0" fmla="*/ 1342548 w 1342603"/>
                <a:gd name="connsiteY0" fmla="*/ 745092 h 1890804"/>
                <a:gd name="connsiteX1" fmla="*/ 671300 w 1342603"/>
                <a:gd name="connsiteY1" fmla="*/ 59 h 1890804"/>
                <a:gd name="connsiteX2" fmla="*/ 671300 w 1342603"/>
                <a:gd name="connsiteY2" fmla="*/ 59 h 1890804"/>
                <a:gd name="connsiteX3" fmla="*/ 671300 w 1342603"/>
                <a:gd name="connsiteY3" fmla="*/ 59 h 1890804"/>
                <a:gd name="connsiteX4" fmla="*/ 52 w 1342603"/>
                <a:gd name="connsiteY4" fmla="*/ 745092 h 1890804"/>
                <a:gd name="connsiteX5" fmla="*/ 28825 w 1342603"/>
                <a:gd name="connsiteY5" fmla="*/ 1263147 h 1890804"/>
                <a:gd name="connsiteX6" fmla="*/ 670539 w 1342603"/>
                <a:gd name="connsiteY6" fmla="*/ 1890804 h 1890804"/>
                <a:gd name="connsiteX7" fmla="*/ 1313642 w 1342603"/>
                <a:gd name="connsiteY7" fmla="*/ 1263147 h 1890804"/>
                <a:gd name="connsiteX8" fmla="*/ 1342548 w 1342603"/>
                <a:gd name="connsiteY8" fmla="*/ 745092 h 18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03" h="1890804">
                  <a:moveTo>
                    <a:pt x="1342548" y="745092"/>
                  </a:moveTo>
                  <a:cubicBezTo>
                    <a:pt x="1340828" y="268644"/>
                    <a:pt x="1048530" y="59"/>
                    <a:pt x="671300" y="59"/>
                  </a:cubicBezTo>
                  <a:cubicBezTo>
                    <a:pt x="671168" y="59"/>
                    <a:pt x="671300" y="73844"/>
                    <a:pt x="671300" y="59"/>
                  </a:cubicBezTo>
                  <a:cubicBezTo>
                    <a:pt x="671300" y="-73"/>
                    <a:pt x="671465" y="59"/>
                    <a:pt x="671300" y="59"/>
                  </a:cubicBezTo>
                  <a:cubicBezTo>
                    <a:pt x="294269" y="59"/>
                    <a:pt x="1772" y="268644"/>
                    <a:pt x="52" y="745092"/>
                  </a:cubicBezTo>
                  <a:cubicBezTo>
                    <a:pt x="-709" y="962381"/>
                    <a:pt x="6799" y="1105422"/>
                    <a:pt x="28825" y="1263147"/>
                  </a:cubicBezTo>
                  <a:cubicBezTo>
                    <a:pt x="97452" y="1753386"/>
                    <a:pt x="548765" y="1890804"/>
                    <a:pt x="670539" y="1890804"/>
                  </a:cubicBezTo>
                  <a:cubicBezTo>
                    <a:pt x="819830" y="1890804"/>
                    <a:pt x="1245016" y="1753386"/>
                    <a:pt x="1313642" y="1263147"/>
                  </a:cubicBezTo>
                  <a:cubicBezTo>
                    <a:pt x="1335834" y="1105422"/>
                    <a:pt x="1343342" y="962381"/>
                    <a:pt x="1342548" y="745092"/>
                  </a:cubicBezTo>
                  <a:close/>
                </a:path>
              </a:pathLst>
            </a:custGeom>
            <a:solidFill>
              <a:srgbClr val="FBCB98"/>
            </a:solidFill>
            <a:ln w="8467"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3721D84-DE92-7230-27E6-DBAB4B37EA0F}"/>
                </a:ext>
              </a:extLst>
            </p:cNvPr>
            <p:cNvSpPr/>
            <p:nvPr/>
          </p:nvSpPr>
          <p:spPr>
            <a:xfrm>
              <a:off x="13210493" y="2280777"/>
              <a:ext cx="283678" cy="860015"/>
            </a:xfrm>
            <a:custGeom>
              <a:avLst/>
              <a:gdLst>
                <a:gd name="connsiteX0" fmla="*/ 283241 w 283678"/>
                <a:gd name="connsiteY0" fmla="*/ 493483 h 860015"/>
                <a:gd name="connsiteX1" fmla="*/ 279966 w 283678"/>
                <a:gd name="connsiteY1" fmla="*/ 424559 h 860015"/>
                <a:gd name="connsiteX2" fmla="*/ 224305 w 283678"/>
                <a:gd name="connsiteY2" fmla="*/ 175685 h 860015"/>
                <a:gd name="connsiteX3" fmla="*/ 177275 w 283678"/>
                <a:gd name="connsiteY3" fmla="*/ 30627 h 860015"/>
                <a:gd name="connsiteX4" fmla="*/ 7346 w 283678"/>
                <a:gd name="connsiteY4" fmla="*/ 161927 h 860015"/>
                <a:gd name="connsiteX5" fmla="*/ 15152 w 283678"/>
                <a:gd name="connsiteY5" fmla="*/ 344192 h 860015"/>
                <a:gd name="connsiteX6" fmla="*/ 64563 w 283678"/>
                <a:gd name="connsiteY6" fmla="*/ 528044 h 860015"/>
                <a:gd name="connsiteX7" fmla="*/ 198376 w 283678"/>
                <a:gd name="connsiteY7" fmla="*/ 857880 h 860015"/>
                <a:gd name="connsiteX8" fmla="*/ 236178 w 283678"/>
                <a:gd name="connsiteY8" fmla="*/ 838665 h 860015"/>
                <a:gd name="connsiteX9" fmla="*/ 283241 w 283678"/>
                <a:gd name="connsiteY9" fmla="*/ 493483 h 8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78" h="860015">
                  <a:moveTo>
                    <a:pt x="283241" y="493483"/>
                  </a:moveTo>
                  <a:cubicBezTo>
                    <a:pt x="282612" y="469902"/>
                    <a:pt x="281521" y="446751"/>
                    <a:pt x="279966" y="424559"/>
                  </a:cubicBezTo>
                  <a:cubicBezTo>
                    <a:pt x="273881" y="337478"/>
                    <a:pt x="252284" y="257904"/>
                    <a:pt x="224305" y="175685"/>
                  </a:cubicBezTo>
                  <a:cubicBezTo>
                    <a:pt x="211340" y="137387"/>
                    <a:pt x="205387" y="60624"/>
                    <a:pt x="177275" y="30627"/>
                  </a:cubicBezTo>
                  <a:cubicBezTo>
                    <a:pt x="82984" y="-70047"/>
                    <a:pt x="34532" y="104876"/>
                    <a:pt x="7346" y="161927"/>
                  </a:cubicBezTo>
                  <a:cubicBezTo>
                    <a:pt x="-11108" y="200688"/>
                    <a:pt x="10455" y="301693"/>
                    <a:pt x="15152" y="344192"/>
                  </a:cubicBezTo>
                  <a:cubicBezTo>
                    <a:pt x="22328" y="408618"/>
                    <a:pt x="37509" y="469108"/>
                    <a:pt x="64563" y="528044"/>
                  </a:cubicBezTo>
                  <a:cubicBezTo>
                    <a:pt x="117248" y="642774"/>
                    <a:pt x="206975" y="719371"/>
                    <a:pt x="198376" y="857880"/>
                  </a:cubicBezTo>
                  <a:cubicBezTo>
                    <a:pt x="212597" y="864925"/>
                    <a:pt x="230423" y="853515"/>
                    <a:pt x="236178" y="838665"/>
                  </a:cubicBezTo>
                  <a:cubicBezTo>
                    <a:pt x="275898" y="736569"/>
                    <a:pt x="286052" y="608543"/>
                    <a:pt x="283241" y="493483"/>
                  </a:cubicBezTo>
                  <a:close/>
                </a:path>
              </a:pathLst>
            </a:custGeom>
            <a:solidFill>
              <a:srgbClr val="092838"/>
            </a:solidFill>
            <a:ln w="8467"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1C127C-30B2-6592-71B5-E4FDEBA005E7}"/>
                </a:ext>
              </a:extLst>
            </p:cNvPr>
            <p:cNvSpPr/>
            <p:nvPr/>
          </p:nvSpPr>
          <p:spPr>
            <a:xfrm>
              <a:off x="12056401" y="1950612"/>
              <a:ext cx="1339163" cy="1271419"/>
            </a:xfrm>
            <a:custGeom>
              <a:avLst/>
              <a:gdLst>
                <a:gd name="connsiteX0" fmla="*/ 119707 w 1339163"/>
                <a:gd name="connsiteY0" fmla="*/ 1049867 h 1271419"/>
                <a:gd name="connsiteX1" fmla="*/ 180661 w 1339163"/>
                <a:gd name="connsiteY1" fmla="*/ 995925 h 1271419"/>
                <a:gd name="connsiteX2" fmla="*/ 266154 w 1339163"/>
                <a:gd name="connsiteY2" fmla="*/ 774733 h 1271419"/>
                <a:gd name="connsiteX3" fmla="*/ 382174 w 1339163"/>
                <a:gd name="connsiteY3" fmla="*/ 729853 h 1271419"/>
                <a:gd name="connsiteX4" fmla="*/ 485792 w 1339163"/>
                <a:gd name="connsiteY4" fmla="*/ 844914 h 1271419"/>
                <a:gd name="connsiteX5" fmla="*/ 528323 w 1339163"/>
                <a:gd name="connsiteY5" fmla="*/ 855233 h 1271419"/>
                <a:gd name="connsiteX6" fmla="*/ 891629 w 1339163"/>
                <a:gd name="connsiteY6" fmla="*/ 777544 h 1271419"/>
                <a:gd name="connsiteX7" fmla="*/ 892721 w 1339163"/>
                <a:gd name="connsiteY7" fmla="*/ 858209 h 1271419"/>
                <a:gd name="connsiteX8" fmla="*/ 1291646 w 1339163"/>
                <a:gd name="connsiteY8" fmla="*/ 600273 h 1271419"/>
                <a:gd name="connsiteX9" fmla="*/ 1277888 w 1339163"/>
                <a:gd name="connsiteY9" fmla="*/ 286676 h 1271419"/>
                <a:gd name="connsiteX10" fmla="*/ 1200663 w 1339163"/>
                <a:gd name="connsiteY10" fmla="*/ 201017 h 1271419"/>
                <a:gd name="connsiteX11" fmla="*/ 1066552 w 1339163"/>
                <a:gd name="connsiteY11" fmla="*/ 157890 h 1271419"/>
                <a:gd name="connsiteX12" fmla="*/ 922883 w 1339163"/>
                <a:gd name="connsiteY12" fmla="*/ 132556 h 1271419"/>
                <a:gd name="connsiteX13" fmla="*/ 984465 w 1339163"/>
                <a:gd name="connsiteY13" fmla="*/ 72231 h 1271419"/>
                <a:gd name="connsiteX14" fmla="*/ 645732 w 1339163"/>
                <a:gd name="connsiteY14" fmla="*/ 81922 h 1271419"/>
                <a:gd name="connsiteX15" fmla="*/ 688562 w 1339163"/>
                <a:gd name="connsiteY15" fmla="*/ 0 h 1271419"/>
                <a:gd name="connsiteX16" fmla="*/ 462508 w 1339163"/>
                <a:gd name="connsiteY16" fmla="*/ 37968 h 1271419"/>
                <a:gd name="connsiteX17" fmla="*/ 170970 w 1339163"/>
                <a:gd name="connsiteY17" fmla="*/ 205251 h 1271419"/>
                <a:gd name="connsiteX18" fmla="*/ 69205 w 1339163"/>
                <a:gd name="connsiteY18" fmla="*/ 324379 h 1271419"/>
                <a:gd name="connsiteX19" fmla="*/ 25119 w 1339163"/>
                <a:gd name="connsiteY19" fmla="*/ 487561 h 1271419"/>
                <a:gd name="connsiteX20" fmla="*/ 21349 w 1339163"/>
                <a:gd name="connsiteY20" fmla="*/ 1238085 h 1271419"/>
                <a:gd name="connsiteX21" fmla="*/ 31072 w 1339163"/>
                <a:gd name="connsiteY21" fmla="*/ 1267453 h 1271419"/>
                <a:gd name="connsiteX22" fmla="*/ 62954 w 1339163"/>
                <a:gd name="connsiteY22" fmla="*/ 1262625 h 1271419"/>
                <a:gd name="connsiteX23" fmla="*/ 76713 w 1339163"/>
                <a:gd name="connsiteY23" fmla="*/ 1230412 h 1271419"/>
                <a:gd name="connsiteX24" fmla="*/ 83724 w 1339163"/>
                <a:gd name="connsiteY24" fmla="*/ 1173030 h 1271419"/>
                <a:gd name="connsiteX25" fmla="*/ 94837 w 1339163"/>
                <a:gd name="connsiteY25" fmla="*/ 1085023 h 1271419"/>
                <a:gd name="connsiteX26" fmla="*/ 119707 w 1339163"/>
                <a:gd name="connsiteY26" fmla="*/ 1049867 h 12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9163" h="1271419">
                  <a:moveTo>
                    <a:pt x="119707" y="1049867"/>
                  </a:moveTo>
                  <a:cubicBezTo>
                    <a:pt x="138294" y="1030784"/>
                    <a:pt x="161743" y="1015173"/>
                    <a:pt x="180661" y="995925"/>
                  </a:cubicBezTo>
                  <a:cubicBezTo>
                    <a:pt x="246013" y="929977"/>
                    <a:pt x="221936" y="847262"/>
                    <a:pt x="266154" y="774733"/>
                  </a:cubicBezTo>
                  <a:cubicBezTo>
                    <a:pt x="289934" y="735806"/>
                    <a:pt x="341362" y="709844"/>
                    <a:pt x="382174" y="729853"/>
                  </a:cubicBezTo>
                  <a:cubicBezTo>
                    <a:pt x="429204" y="753004"/>
                    <a:pt x="438894" y="821631"/>
                    <a:pt x="485792" y="844914"/>
                  </a:cubicBezTo>
                  <a:cubicBezTo>
                    <a:pt x="498922" y="851495"/>
                    <a:pt x="513771" y="853678"/>
                    <a:pt x="528323" y="855233"/>
                  </a:cubicBezTo>
                  <a:cubicBezTo>
                    <a:pt x="653537" y="868991"/>
                    <a:pt x="782985" y="841342"/>
                    <a:pt x="891629" y="777544"/>
                  </a:cubicBezTo>
                  <a:cubicBezTo>
                    <a:pt x="875655" y="801324"/>
                    <a:pt x="876151" y="834926"/>
                    <a:pt x="892721" y="858209"/>
                  </a:cubicBezTo>
                  <a:cubicBezTo>
                    <a:pt x="1048560" y="817728"/>
                    <a:pt x="1190807" y="725818"/>
                    <a:pt x="1291646" y="600273"/>
                  </a:cubicBezTo>
                  <a:cubicBezTo>
                    <a:pt x="1370128" y="502576"/>
                    <a:pt x="1341355" y="386755"/>
                    <a:pt x="1277888" y="286676"/>
                  </a:cubicBezTo>
                  <a:cubicBezTo>
                    <a:pt x="1257085" y="254033"/>
                    <a:pt x="1233041" y="222448"/>
                    <a:pt x="1200663" y="201017"/>
                  </a:cubicBezTo>
                  <a:cubicBezTo>
                    <a:pt x="1161273" y="174923"/>
                    <a:pt x="1113119" y="166158"/>
                    <a:pt x="1066552" y="157890"/>
                  </a:cubicBezTo>
                  <a:cubicBezTo>
                    <a:pt x="1018696" y="149457"/>
                    <a:pt x="970872" y="140990"/>
                    <a:pt x="922883" y="132556"/>
                  </a:cubicBezTo>
                  <a:cubicBezTo>
                    <a:pt x="940544" y="109736"/>
                    <a:pt x="961347" y="89396"/>
                    <a:pt x="984465" y="72231"/>
                  </a:cubicBezTo>
                  <a:cubicBezTo>
                    <a:pt x="875986" y="38298"/>
                    <a:pt x="759536" y="85659"/>
                    <a:pt x="645732" y="81922"/>
                  </a:cubicBezTo>
                  <a:cubicBezTo>
                    <a:pt x="649469" y="50635"/>
                    <a:pt x="664948" y="20935"/>
                    <a:pt x="688562" y="0"/>
                  </a:cubicBezTo>
                  <a:cubicBezTo>
                    <a:pt x="611799" y="1257"/>
                    <a:pt x="535368" y="14387"/>
                    <a:pt x="462508" y="37968"/>
                  </a:cubicBezTo>
                  <a:cubicBezTo>
                    <a:pt x="355121" y="72694"/>
                    <a:pt x="255075" y="129910"/>
                    <a:pt x="170970" y="205251"/>
                  </a:cubicBezTo>
                  <a:cubicBezTo>
                    <a:pt x="134061" y="238390"/>
                    <a:pt x="88123" y="277945"/>
                    <a:pt x="69205" y="324379"/>
                  </a:cubicBezTo>
                  <a:cubicBezTo>
                    <a:pt x="48865" y="374220"/>
                    <a:pt x="36066" y="434578"/>
                    <a:pt x="25119" y="487561"/>
                  </a:cubicBezTo>
                  <a:cubicBezTo>
                    <a:pt x="-25218" y="735013"/>
                    <a:pt x="14503" y="988748"/>
                    <a:pt x="21349" y="1238085"/>
                  </a:cubicBezTo>
                  <a:cubicBezTo>
                    <a:pt x="21679" y="1248701"/>
                    <a:pt x="22605" y="1260905"/>
                    <a:pt x="31072" y="1267453"/>
                  </a:cubicBezTo>
                  <a:cubicBezTo>
                    <a:pt x="40266" y="1274796"/>
                    <a:pt x="54818" y="1271224"/>
                    <a:pt x="62954" y="1262625"/>
                  </a:cubicBezTo>
                  <a:cubicBezTo>
                    <a:pt x="71090" y="1254026"/>
                    <a:pt x="74365" y="1241987"/>
                    <a:pt x="76713" y="1230412"/>
                  </a:cubicBezTo>
                  <a:cubicBezTo>
                    <a:pt x="80615" y="1211494"/>
                    <a:pt x="82963" y="1192279"/>
                    <a:pt x="83724" y="1173030"/>
                  </a:cubicBezTo>
                  <a:cubicBezTo>
                    <a:pt x="84981" y="1143331"/>
                    <a:pt x="82798" y="1112375"/>
                    <a:pt x="94837" y="1085023"/>
                  </a:cubicBezTo>
                  <a:cubicBezTo>
                    <a:pt x="100624" y="1071761"/>
                    <a:pt x="109389" y="1060351"/>
                    <a:pt x="119707" y="1049867"/>
                  </a:cubicBezTo>
                  <a:close/>
                </a:path>
              </a:pathLst>
            </a:custGeom>
            <a:solidFill>
              <a:srgbClr val="092838"/>
            </a:solidFill>
            <a:ln w="8467" cap="flat">
              <a:noFill/>
              <a:prstDash val="solid"/>
              <a:miter/>
            </a:ln>
          </p:spPr>
          <p:txBody>
            <a:bodyPr rtlCol="0" anchor="ctr"/>
            <a:lstStyle/>
            <a:p>
              <a:endParaRPr lang="en-GB"/>
            </a:p>
          </p:txBody>
        </p:sp>
      </p:grpSp>
      <p:pic>
        <p:nvPicPr>
          <p:cNvPr id="68" name="Graphic 67" descr="Caret Right outline">
            <a:extLst>
              <a:ext uri="{FF2B5EF4-FFF2-40B4-BE49-F238E27FC236}">
                <a16:creationId xmlns:a16="http://schemas.microsoft.com/office/drawing/2014/main" id="{A1CDD8E0-0EF6-8E22-C767-0148A16E9C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11821833" y="221128"/>
            <a:ext cx="156836" cy="156836"/>
          </a:xfrm>
          <a:prstGeom prst="rect">
            <a:avLst/>
          </a:prstGeom>
        </p:spPr>
      </p:pic>
      <p:sp>
        <p:nvSpPr>
          <p:cNvPr id="69" name="TextBox 68">
            <a:extLst>
              <a:ext uri="{FF2B5EF4-FFF2-40B4-BE49-F238E27FC236}">
                <a16:creationId xmlns:a16="http://schemas.microsoft.com/office/drawing/2014/main" id="{F47B60AC-419A-4D52-A635-90F26CBCAF8E}"/>
              </a:ext>
            </a:extLst>
          </p:cNvPr>
          <p:cNvSpPr txBox="1"/>
          <p:nvPr/>
        </p:nvSpPr>
        <p:spPr>
          <a:xfrm>
            <a:off x="10082858" y="170698"/>
            <a:ext cx="1431226" cy="215444"/>
          </a:xfrm>
          <a:prstGeom prst="rect">
            <a:avLst/>
          </a:prstGeom>
          <a:noFill/>
        </p:spPr>
        <p:txBody>
          <a:bodyPr wrap="square" rtlCol="0">
            <a:spAutoFit/>
          </a:bodyPr>
          <a:lstStyle/>
          <a:p>
            <a:r>
              <a:rPr lang="en-GB" sz="800">
                <a:solidFill>
                  <a:schemeClr val="bg1">
                    <a:lumMod val="65000"/>
                  </a:schemeClr>
                </a:solidFill>
              </a:rPr>
              <a:t>demoversion@prsntr.com</a:t>
            </a:r>
          </a:p>
        </p:txBody>
      </p:sp>
      <p:pic>
        <p:nvPicPr>
          <p:cNvPr id="70" name="Picture 69" descr="Graphical user interface, text, application&#10;&#10;Description automatically generated">
            <a:extLst>
              <a:ext uri="{FF2B5EF4-FFF2-40B4-BE49-F238E27FC236}">
                <a16:creationId xmlns:a16="http://schemas.microsoft.com/office/drawing/2014/main" id="{B8C0F2B8-44E3-D222-0717-E776340DEC9A}"/>
              </a:ext>
            </a:extLst>
          </p:cNvPr>
          <p:cNvPicPr>
            <a:picLocks noChangeAspect="1"/>
          </p:cNvPicPr>
          <p:nvPr/>
        </p:nvPicPr>
        <p:blipFill>
          <a:blip r:embed="rId7"/>
          <a:stretch>
            <a:fillRect/>
          </a:stretch>
        </p:blipFill>
        <p:spPr>
          <a:xfrm>
            <a:off x="9586654" y="-13931111"/>
            <a:ext cx="20188324" cy="4937647"/>
          </a:xfrm>
          <a:prstGeom prst="rect">
            <a:avLst/>
          </a:prstGeom>
        </p:spPr>
      </p:pic>
      <p:grpSp>
        <p:nvGrpSpPr>
          <p:cNvPr id="6" name="Group 5">
            <a:extLst>
              <a:ext uri="{FF2B5EF4-FFF2-40B4-BE49-F238E27FC236}">
                <a16:creationId xmlns:a16="http://schemas.microsoft.com/office/drawing/2014/main" id="{F32D27E5-76B2-ED63-9836-ECBD7AFE6136}"/>
              </a:ext>
            </a:extLst>
          </p:cNvPr>
          <p:cNvGrpSpPr/>
          <p:nvPr/>
        </p:nvGrpSpPr>
        <p:grpSpPr>
          <a:xfrm>
            <a:off x="8579088" y="609067"/>
            <a:ext cx="3399581" cy="1134604"/>
            <a:chOff x="3647567" y="-302844"/>
            <a:chExt cx="10338619" cy="3450495"/>
          </a:xfrm>
        </p:grpSpPr>
        <p:sp>
          <p:nvSpPr>
            <p:cNvPr id="73" name="Rectangle: Rounded Corners 72">
              <a:extLst>
                <a:ext uri="{FF2B5EF4-FFF2-40B4-BE49-F238E27FC236}">
                  <a16:creationId xmlns:a16="http://schemas.microsoft.com/office/drawing/2014/main" id="{0A74A6BE-91F8-D6A2-7D54-D24D655E3944}"/>
                </a:ext>
              </a:extLst>
            </p:cNvPr>
            <p:cNvSpPr/>
            <p:nvPr/>
          </p:nvSpPr>
          <p:spPr>
            <a:xfrm>
              <a:off x="3647567" y="-302844"/>
              <a:ext cx="10338619" cy="3450495"/>
            </a:xfrm>
            <a:prstGeom prst="roundRect">
              <a:avLst>
                <a:gd name="adj" fmla="val 6320"/>
              </a:avLst>
            </a:prstGeom>
            <a:solidFill>
              <a:schemeClr val="bg1"/>
            </a:solidFill>
            <a:ln w="6350">
              <a:solidFill>
                <a:schemeClr val="bg1">
                  <a:lumMod val="85000"/>
                </a:schemeClr>
              </a:solidFill>
            </a:ln>
            <a:effectLst>
              <a:outerShdw blurRad="1079500" dist="3429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5" name="Rectangle: Rounded Corners 4">
              <a:extLst>
                <a:ext uri="{FF2B5EF4-FFF2-40B4-BE49-F238E27FC236}">
                  <a16:creationId xmlns:a16="http://schemas.microsoft.com/office/drawing/2014/main" id="{3EFC5BCA-6C1A-5B94-FC91-CB185169208E}"/>
                </a:ext>
              </a:extLst>
            </p:cNvPr>
            <p:cNvSpPr/>
            <p:nvPr/>
          </p:nvSpPr>
          <p:spPr>
            <a:xfrm>
              <a:off x="3759311" y="-208450"/>
              <a:ext cx="2601727" cy="3260521"/>
            </a:xfrm>
            <a:prstGeom prst="roundRect">
              <a:avLst>
                <a:gd name="adj" fmla="val 67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6" name="Group 175">
              <a:extLst>
                <a:ext uri="{FF2B5EF4-FFF2-40B4-BE49-F238E27FC236}">
                  <a16:creationId xmlns:a16="http://schemas.microsoft.com/office/drawing/2014/main" id="{AF0C0BFF-325E-0622-A208-00F05C727483}"/>
                </a:ext>
              </a:extLst>
            </p:cNvPr>
            <p:cNvGrpSpPr/>
            <p:nvPr/>
          </p:nvGrpSpPr>
          <p:grpSpPr>
            <a:xfrm>
              <a:off x="3851956" y="1031798"/>
              <a:ext cx="2228122" cy="1074288"/>
              <a:chOff x="1131080" y="3383564"/>
              <a:chExt cx="2228122" cy="1074288"/>
            </a:xfrm>
          </p:grpSpPr>
          <p:sp>
            <p:nvSpPr>
              <p:cNvPr id="77" name="TextBox 76">
                <a:extLst>
                  <a:ext uri="{FF2B5EF4-FFF2-40B4-BE49-F238E27FC236}">
                    <a16:creationId xmlns:a16="http://schemas.microsoft.com/office/drawing/2014/main" id="{0B73B291-72DA-8E6A-0482-1641A33BC1F9}"/>
                  </a:ext>
                </a:extLst>
              </p:cNvPr>
              <p:cNvSpPr txBox="1"/>
              <p:nvPr/>
            </p:nvSpPr>
            <p:spPr>
              <a:xfrm>
                <a:off x="1157751" y="3383564"/>
                <a:ext cx="1238400" cy="514796"/>
              </a:xfrm>
              <a:prstGeom prst="rect">
                <a:avLst/>
              </a:prstGeom>
              <a:noFill/>
            </p:spPr>
            <p:txBody>
              <a:bodyPr wrap="square" rtlCol="0">
                <a:spAutoFit/>
              </a:bodyPr>
              <a:lstStyle/>
              <a:p>
                <a:r>
                  <a:rPr lang="en-GB" sz="500" b="1">
                    <a:solidFill>
                      <a:schemeClr val="accent2"/>
                    </a:solidFill>
                  </a:rPr>
                  <a:t>STEP 1</a:t>
                </a:r>
              </a:p>
            </p:txBody>
          </p:sp>
          <p:sp>
            <p:nvSpPr>
              <p:cNvPr id="78" name="TextBox 77">
                <a:extLst>
                  <a:ext uri="{FF2B5EF4-FFF2-40B4-BE49-F238E27FC236}">
                    <a16:creationId xmlns:a16="http://schemas.microsoft.com/office/drawing/2014/main" id="{245A6ABB-5485-9949-CD08-2494E2605FDD}"/>
                  </a:ext>
                </a:extLst>
              </p:cNvPr>
              <p:cNvSpPr txBox="1"/>
              <p:nvPr/>
            </p:nvSpPr>
            <p:spPr>
              <a:xfrm>
                <a:off x="1131080" y="3775300"/>
                <a:ext cx="2228122" cy="682552"/>
              </a:xfrm>
              <a:prstGeom prst="rect">
                <a:avLst/>
              </a:prstGeom>
              <a:noFill/>
            </p:spPr>
            <p:txBody>
              <a:bodyPr wrap="square" rtlCol="0">
                <a:spAutoFit/>
              </a:bodyPr>
              <a:lstStyle>
                <a:defPPr>
                  <a:defRPr lang="en-US"/>
                </a:defPPr>
                <a:lvl1pPr>
                  <a:lnSpc>
                    <a:spcPct val="90000"/>
                  </a:lnSpc>
                  <a:defRPr sz="2000" b="1"/>
                </a:lvl1pPr>
              </a:lstStyle>
              <a:p>
                <a:r>
                  <a:rPr lang="en-GB" sz="600"/>
                  <a:t>Set Your </a:t>
                </a:r>
              </a:p>
              <a:p>
                <a:r>
                  <a:rPr lang="en-GB" sz="600"/>
                  <a:t>Objective </a:t>
                </a:r>
              </a:p>
            </p:txBody>
          </p:sp>
        </p:grpSp>
        <p:grpSp>
          <p:nvGrpSpPr>
            <p:cNvPr id="81" name="Group 80">
              <a:extLst>
                <a:ext uri="{FF2B5EF4-FFF2-40B4-BE49-F238E27FC236}">
                  <a16:creationId xmlns:a16="http://schemas.microsoft.com/office/drawing/2014/main" id="{69376C1F-C458-53CE-7596-205BACAAE31A}"/>
                </a:ext>
              </a:extLst>
            </p:cNvPr>
            <p:cNvGrpSpPr/>
            <p:nvPr/>
          </p:nvGrpSpPr>
          <p:grpSpPr>
            <a:xfrm>
              <a:off x="3881835" y="2425690"/>
              <a:ext cx="1776119" cy="515851"/>
              <a:chOff x="1301915" y="4622996"/>
              <a:chExt cx="1776119" cy="515851"/>
            </a:xfrm>
          </p:grpSpPr>
          <p:sp>
            <p:nvSpPr>
              <p:cNvPr id="79" name="Rectangle: Rounded Corners 78">
                <a:extLst>
                  <a:ext uri="{FF2B5EF4-FFF2-40B4-BE49-F238E27FC236}">
                    <a16:creationId xmlns:a16="http://schemas.microsoft.com/office/drawing/2014/main" id="{0617C88F-D84B-70D9-5A7F-32FB592018AC}"/>
                  </a:ext>
                </a:extLst>
              </p:cNvPr>
              <p:cNvSpPr/>
              <p:nvPr/>
            </p:nvSpPr>
            <p:spPr>
              <a:xfrm>
                <a:off x="1490606" y="4678594"/>
                <a:ext cx="1435474" cy="438594"/>
              </a:xfrm>
              <a:prstGeom prst="roundRect">
                <a:avLst>
                  <a:gd name="adj" fmla="val 50000"/>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0" name="TextBox 79">
                <a:extLst>
                  <a:ext uri="{FF2B5EF4-FFF2-40B4-BE49-F238E27FC236}">
                    <a16:creationId xmlns:a16="http://schemas.microsoft.com/office/drawing/2014/main" id="{46885234-A21E-15E0-4192-8E0E5DD865FC}"/>
                  </a:ext>
                </a:extLst>
              </p:cNvPr>
              <p:cNvSpPr txBox="1"/>
              <p:nvPr/>
            </p:nvSpPr>
            <p:spPr>
              <a:xfrm>
                <a:off x="1301915" y="4622996"/>
                <a:ext cx="1776119" cy="515851"/>
              </a:xfrm>
              <a:prstGeom prst="rect">
                <a:avLst/>
              </a:prstGeom>
              <a:noFill/>
            </p:spPr>
            <p:txBody>
              <a:bodyPr wrap="square" rtlCol="0">
                <a:spAutoFit/>
              </a:bodyPr>
              <a:lstStyle/>
              <a:p>
                <a:pPr algn="ctr"/>
                <a:r>
                  <a:rPr lang="en-GB"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rPr>
                  <a:t>In Progress</a:t>
                </a:r>
              </a:p>
            </p:txBody>
          </p:sp>
        </p:grpSp>
        <p:grpSp>
          <p:nvGrpSpPr>
            <p:cNvPr id="178" name="Group 177">
              <a:extLst>
                <a:ext uri="{FF2B5EF4-FFF2-40B4-BE49-F238E27FC236}">
                  <a16:creationId xmlns:a16="http://schemas.microsoft.com/office/drawing/2014/main" id="{8013DB23-BF08-54B7-5842-432F489C0C16}"/>
                </a:ext>
              </a:extLst>
            </p:cNvPr>
            <p:cNvGrpSpPr/>
            <p:nvPr/>
          </p:nvGrpSpPr>
          <p:grpSpPr>
            <a:xfrm>
              <a:off x="7391122" y="1031798"/>
              <a:ext cx="3040880" cy="854898"/>
              <a:chOff x="4670246" y="3383564"/>
              <a:chExt cx="3040880" cy="854898"/>
            </a:xfrm>
          </p:grpSpPr>
          <p:sp>
            <p:nvSpPr>
              <p:cNvPr id="86" name="TextBox 85">
                <a:extLst>
                  <a:ext uri="{FF2B5EF4-FFF2-40B4-BE49-F238E27FC236}">
                    <a16:creationId xmlns:a16="http://schemas.microsoft.com/office/drawing/2014/main" id="{613E6433-0F02-F042-E1B4-05C819B28430}"/>
                  </a:ext>
                </a:extLst>
              </p:cNvPr>
              <p:cNvSpPr txBox="1"/>
              <p:nvPr/>
            </p:nvSpPr>
            <p:spPr>
              <a:xfrm>
                <a:off x="4670246" y="3775299"/>
                <a:ext cx="3040880" cy="463163"/>
              </a:xfrm>
              <a:prstGeom prst="rect">
                <a:avLst/>
              </a:prstGeom>
              <a:noFill/>
            </p:spPr>
            <p:txBody>
              <a:bodyPr wrap="square" rtlCol="0">
                <a:spAutoFit/>
              </a:bodyPr>
              <a:lstStyle>
                <a:defPPr>
                  <a:defRPr lang="en-US"/>
                </a:defPPr>
                <a:lvl1pPr>
                  <a:lnSpc>
                    <a:spcPct val="90000"/>
                  </a:lnSpc>
                  <a:defRPr sz="2000" b="1"/>
                </a:lvl1pPr>
              </a:lstStyle>
              <a:p>
                <a:r>
                  <a:rPr lang="en-GB" sz="600"/>
                  <a:t>Consider Your Audience</a:t>
                </a:r>
              </a:p>
            </p:txBody>
          </p:sp>
          <p:sp>
            <p:nvSpPr>
              <p:cNvPr id="85" name="TextBox 84">
                <a:extLst>
                  <a:ext uri="{FF2B5EF4-FFF2-40B4-BE49-F238E27FC236}">
                    <a16:creationId xmlns:a16="http://schemas.microsoft.com/office/drawing/2014/main" id="{91E575E5-FC91-1818-C8D6-8199B7F84A65}"/>
                  </a:ext>
                </a:extLst>
              </p:cNvPr>
              <p:cNvSpPr txBox="1"/>
              <p:nvPr/>
            </p:nvSpPr>
            <p:spPr>
              <a:xfrm>
                <a:off x="4695360" y="3383564"/>
                <a:ext cx="1419098" cy="514795"/>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t>STEP 2</a:t>
                </a:r>
              </a:p>
            </p:txBody>
          </p:sp>
        </p:grpSp>
        <p:grpSp>
          <p:nvGrpSpPr>
            <p:cNvPr id="87" name="Group 86">
              <a:extLst>
                <a:ext uri="{FF2B5EF4-FFF2-40B4-BE49-F238E27FC236}">
                  <a16:creationId xmlns:a16="http://schemas.microsoft.com/office/drawing/2014/main" id="{D56EE0F7-BD01-4FE0-5857-E1391C7AB091}"/>
                </a:ext>
              </a:extLst>
            </p:cNvPr>
            <p:cNvGrpSpPr/>
            <p:nvPr/>
          </p:nvGrpSpPr>
          <p:grpSpPr>
            <a:xfrm>
              <a:off x="7582154" y="2425687"/>
              <a:ext cx="1478762" cy="494195"/>
              <a:chOff x="1447319" y="4622993"/>
              <a:chExt cx="1478762" cy="494195"/>
            </a:xfrm>
          </p:grpSpPr>
          <p:sp>
            <p:nvSpPr>
              <p:cNvPr id="88" name="Rectangle: Rounded Corners 87">
                <a:extLst>
                  <a:ext uri="{FF2B5EF4-FFF2-40B4-BE49-F238E27FC236}">
                    <a16:creationId xmlns:a16="http://schemas.microsoft.com/office/drawing/2014/main" id="{75071182-E29F-8425-ACFC-8C0E66992E52}"/>
                  </a:ext>
                </a:extLst>
              </p:cNvPr>
              <p:cNvSpPr/>
              <p:nvPr/>
            </p:nvSpPr>
            <p:spPr>
              <a:xfrm>
                <a:off x="1490607" y="4678594"/>
                <a:ext cx="1435474" cy="438594"/>
              </a:xfrm>
              <a:prstGeom prst="roundRect">
                <a:avLst>
                  <a:gd name="adj" fmla="val 50000"/>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9" name="TextBox 88">
                <a:extLst>
                  <a:ext uri="{FF2B5EF4-FFF2-40B4-BE49-F238E27FC236}">
                    <a16:creationId xmlns:a16="http://schemas.microsoft.com/office/drawing/2014/main" id="{399259BF-959F-2684-7437-3EED61950419}"/>
                  </a:ext>
                </a:extLst>
              </p:cNvPr>
              <p:cNvSpPr txBox="1"/>
              <p:nvPr/>
            </p:nvSpPr>
            <p:spPr>
              <a:xfrm>
                <a:off x="1447319" y="4622993"/>
                <a:ext cx="1467926" cy="446911"/>
              </a:xfrm>
              <a:prstGeom prst="rect">
                <a:avLst/>
              </a:prstGeom>
              <a:noFill/>
            </p:spPr>
            <p:txBody>
              <a:bodyPr wrap="square" rtlCol="0">
                <a:spAutoFit/>
              </a:bodyPr>
              <a:lstStyle>
                <a:defPPr>
                  <a:defRPr lang="en-US"/>
                </a:defPPr>
                <a:lvl1pPr algn="ctr">
                  <a:defRPr sz="1600" spc="50">
                    <a:solidFill>
                      <a:schemeClr val="bg1">
                        <a:lumMod val="65000"/>
                      </a:schemeClr>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sz="500"/>
                  <a:t>Pending</a:t>
                </a:r>
              </a:p>
            </p:txBody>
          </p:sp>
        </p:grpSp>
        <p:grpSp>
          <p:nvGrpSpPr>
            <p:cNvPr id="180" name="Group 179">
              <a:extLst>
                <a:ext uri="{FF2B5EF4-FFF2-40B4-BE49-F238E27FC236}">
                  <a16:creationId xmlns:a16="http://schemas.microsoft.com/office/drawing/2014/main" id="{151801CA-42D5-B713-652A-089D4EB32FCF}"/>
                </a:ext>
              </a:extLst>
            </p:cNvPr>
            <p:cNvGrpSpPr/>
            <p:nvPr/>
          </p:nvGrpSpPr>
          <p:grpSpPr>
            <a:xfrm>
              <a:off x="11037004" y="1031798"/>
              <a:ext cx="2913154" cy="1293683"/>
              <a:chOff x="8316128" y="3383564"/>
              <a:chExt cx="2913154" cy="1293683"/>
            </a:xfrm>
          </p:grpSpPr>
          <p:sp>
            <p:nvSpPr>
              <p:cNvPr id="92" name="TextBox 91">
                <a:extLst>
                  <a:ext uri="{FF2B5EF4-FFF2-40B4-BE49-F238E27FC236}">
                    <a16:creationId xmlns:a16="http://schemas.microsoft.com/office/drawing/2014/main" id="{E22FB5DC-BC00-18C5-2CD2-634EBC9C31D2}"/>
                  </a:ext>
                </a:extLst>
              </p:cNvPr>
              <p:cNvSpPr txBox="1"/>
              <p:nvPr/>
            </p:nvSpPr>
            <p:spPr>
              <a:xfrm>
                <a:off x="8316128" y="3383564"/>
                <a:ext cx="1419098" cy="514796"/>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t>STEP 3</a:t>
                </a:r>
              </a:p>
            </p:txBody>
          </p:sp>
          <p:sp>
            <p:nvSpPr>
              <p:cNvPr id="93" name="TextBox 92">
                <a:extLst>
                  <a:ext uri="{FF2B5EF4-FFF2-40B4-BE49-F238E27FC236}">
                    <a16:creationId xmlns:a16="http://schemas.microsoft.com/office/drawing/2014/main" id="{85A7F384-E93A-BF2A-D56C-1E6423DB86CF}"/>
                  </a:ext>
                </a:extLst>
              </p:cNvPr>
              <p:cNvSpPr txBox="1"/>
              <p:nvPr/>
            </p:nvSpPr>
            <p:spPr>
              <a:xfrm>
                <a:off x="8316721" y="3775300"/>
                <a:ext cx="2912561" cy="901947"/>
              </a:xfrm>
              <a:prstGeom prst="rect">
                <a:avLst/>
              </a:prstGeom>
              <a:noFill/>
            </p:spPr>
            <p:txBody>
              <a:bodyPr wrap="square" rtlCol="0">
                <a:spAutoFit/>
              </a:bodyPr>
              <a:lstStyle/>
              <a:p>
                <a:pPr>
                  <a:lnSpc>
                    <a:spcPct val="90000"/>
                  </a:lnSpc>
                </a:pPr>
                <a:r>
                  <a:rPr lang="en-GB" sz="600" b="1"/>
                  <a:t>Structure Your Presentation &amp; Build Your Content  </a:t>
                </a:r>
              </a:p>
            </p:txBody>
          </p:sp>
        </p:grpSp>
        <p:grpSp>
          <p:nvGrpSpPr>
            <p:cNvPr id="94" name="Group 93">
              <a:extLst>
                <a:ext uri="{FF2B5EF4-FFF2-40B4-BE49-F238E27FC236}">
                  <a16:creationId xmlns:a16="http://schemas.microsoft.com/office/drawing/2014/main" id="{86B45B23-54E6-A28B-421B-FB10DDA04A98}"/>
                </a:ext>
              </a:extLst>
            </p:cNvPr>
            <p:cNvGrpSpPr/>
            <p:nvPr/>
          </p:nvGrpSpPr>
          <p:grpSpPr>
            <a:xfrm>
              <a:off x="11253819" y="2425688"/>
              <a:ext cx="1467926" cy="494196"/>
              <a:chOff x="1440775" y="4622994"/>
              <a:chExt cx="1467926" cy="494196"/>
            </a:xfrm>
          </p:grpSpPr>
          <p:sp>
            <p:nvSpPr>
              <p:cNvPr id="95" name="Rectangle: Rounded Corners 94">
                <a:extLst>
                  <a:ext uri="{FF2B5EF4-FFF2-40B4-BE49-F238E27FC236}">
                    <a16:creationId xmlns:a16="http://schemas.microsoft.com/office/drawing/2014/main" id="{A808EA0A-8EB7-449D-CF02-211EE12A080B}"/>
                  </a:ext>
                </a:extLst>
              </p:cNvPr>
              <p:cNvSpPr/>
              <p:nvPr/>
            </p:nvSpPr>
            <p:spPr>
              <a:xfrm>
                <a:off x="1473227" y="4678598"/>
                <a:ext cx="1435474" cy="438592"/>
              </a:xfrm>
              <a:prstGeom prst="roundRect">
                <a:avLst>
                  <a:gd name="adj" fmla="val 50000"/>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96" name="TextBox 95">
                <a:extLst>
                  <a:ext uri="{FF2B5EF4-FFF2-40B4-BE49-F238E27FC236}">
                    <a16:creationId xmlns:a16="http://schemas.microsoft.com/office/drawing/2014/main" id="{84AFEAEB-1ECD-FEA2-B6EC-9F0969F433FF}"/>
                  </a:ext>
                </a:extLst>
              </p:cNvPr>
              <p:cNvSpPr txBox="1"/>
              <p:nvPr/>
            </p:nvSpPr>
            <p:spPr>
              <a:xfrm>
                <a:off x="1440775" y="4622994"/>
                <a:ext cx="1467926" cy="446909"/>
              </a:xfrm>
              <a:prstGeom prst="rect">
                <a:avLst/>
              </a:prstGeom>
              <a:noFill/>
            </p:spPr>
            <p:txBody>
              <a:bodyPr wrap="square" rtlCol="0">
                <a:spAutoFit/>
              </a:bodyPr>
              <a:lstStyle>
                <a:defPPr>
                  <a:defRPr lang="en-US"/>
                </a:defPPr>
                <a:lvl1pPr algn="ctr">
                  <a:defRPr sz="500" spc="50">
                    <a:solidFill>
                      <a:schemeClr val="bg1">
                        <a:lumMod val="65000"/>
                      </a:schemeClr>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Pending</a:t>
                </a:r>
              </a:p>
            </p:txBody>
          </p:sp>
        </p:grpSp>
        <p:cxnSp>
          <p:nvCxnSpPr>
            <p:cNvPr id="106" name="Straight Connector 105">
              <a:extLst>
                <a:ext uri="{FF2B5EF4-FFF2-40B4-BE49-F238E27FC236}">
                  <a16:creationId xmlns:a16="http://schemas.microsoft.com/office/drawing/2014/main" id="{2B199C50-4FEF-ABA6-C19E-F8C03D93B60F}"/>
                </a:ext>
              </a:extLst>
            </p:cNvPr>
            <p:cNvCxnSpPr>
              <a:cxnSpLocks/>
            </p:cNvCxnSpPr>
            <p:nvPr/>
          </p:nvCxnSpPr>
          <p:spPr>
            <a:xfrm>
              <a:off x="8710324"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13CFEC5-3704-AFB8-03C5-B118226D2E90}"/>
                </a:ext>
              </a:extLst>
            </p:cNvPr>
            <p:cNvCxnSpPr>
              <a:cxnSpLocks/>
            </p:cNvCxnSpPr>
            <p:nvPr/>
          </p:nvCxnSpPr>
          <p:spPr>
            <a:xfrm>
              <a:off x="5092798"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0434F7D4-9456-D0B2-56D3-EA0BEB8FBB0D}"/>
                </a:ext>
              </a:extLst>
            </p:cNvPr>
            <p:cNvGrpSpPr/>
            <p:nvPr/>
          </p:nvGrpSpPr>
          <p:grpSpPr>
            <a:xfrm>
              <a:off x="4025723" y="-60621"/>
              <a:ext cx="980809" cy="980809"/>
              <a:chOff x="1304847" y="2291145"/>
              <a:chExt cx="980809" cy="980809"/>
            </a:xfrm>
          </p:grpSpPr>
          <p:sp>
            <p:nvSpPr>
              <p:cNvPr id="76" name="Oval 75">
                <a:extLst>
                  <a:ext uri="{FF2B5EF4-FFF2-40B4-BE49-F238E27FC236}">
                    <a16:creationId xmlns:a16="http://schemas.microsoft.com/office/drawing/2014/main" id="{CBB5CEF0-159D-6B29-2AC1-8A71D72B1043}"/>
                  </a:ext>
                </a:extLst>
              </p:cNvPr>
              <p:cNvSpPr/>
              <p:nvPr/>
            </p:nvSpPr>
            <p:spPr>
              <a:xfrm>
                <a:off x="1304847" y="229114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3" name="Group 172">
                <a:extLst>
                  <a:ext uri="{FF2B5EF4-FFF2-40B4-BE49-F238E27FC236}">
                    <a16:creationId xmlns:a16="http://schemas.microsoft.com/office/drawing/2014/main" id="{06C84041-619E-AF14-89D6-AB405C9C1185}"/>
                  </a:ext>
                </a:extLst>
              </p:cNvPr>
              <p:cNvGrpSpPr/>
              <p:nvPr/>
            </p:nvGrpSpPr>
            <p:grpSpPr>
              <a:xfrm>
                <a:off x="1441375" y="2422504"/>
                <a:ext cx="806768" cy="718090"/>
                <a:chOff x="20340841" y="-6940365"/>
                <a:chExt cx="2508849" cy="2233083"/>
              </a:xfrm>
            </p:grpSpPr>
            <p:sp>
              <p:nvSpPr>
                <p:cNvPr id="113" name="Freeform: Shape 112">
                  <a:extLst>
                    <a:ext uri="{FF2B5EF4-FFF2-40B4-BE49-F238E27FC236}">
                      <a16:creationId xmlns:a16="http://schemas.microsoft.com/office/drawing/2014/main" id="{E3A16029-D5D0-74E9-7432-AF086014B331}"/>
                    </a:ext>
                  </a:extLst>
                </p:cNvPr>
                <p:cNvSpPr/>
                <p:nvPr/>
              </p:nvSpPr>
              <p:spPr>
                <a:xfrm>
                  <a:off x="20340841" y="-6940365"/>
                  <a:ext cx="2233083" cy="2233083"/>
                </a:xfrm>
                <a:custGeom>
                  <a:avLst/>
                  <a:gdLst>
                    <a:gd name="connsiteX0" fmla="*/ 0 w 2233083"/>
                    <a:gd name="connsiteY0" fmla="*/ 1116542 h 2233083"/>
                    <a:gd name="connsiteX1" fmla="*/ 1356 w 2233083"/>
                    <a:gd name="connsiteY1" fmla="*/ 1171310 h 2233083"/>
                    <a:gd name="connsiteX2" fmla="*/ 5391 w 2233083"/>
                    <a:gd name="connsiteY2" fmla="*/ 1225980 h 2233083"/>
                    <a:gd name="connsiteX3" fmla="*/ 12105 w 2233083"/>
                    <a:gd name="connsiteY3" fmla="*/ 1280352 h 2233083"/>
                    <a:gd name="connsiteX4" fmla="*/ 21464 w 2233083"/>
                    <a:gd name="connsiteY4" fmla="*/ 1334360 h 2233083"/>
                    <a:gd name="connsiteX5" fmla="*/ 33470 w 2233083"/>
                    <a:gd name="connsiteY5" fmla="*/ 1387839 h 2233083"/>
                    <a:gd name="connsiteX6" fmla="*/ 48088 w 2233083"/>
                    <a:gd name="connsiteY6" fmla="*/ 1440656 h 2233083"/>
                    <a:gd name="connsiteX7" fmla="*/ 65286 w 2233083"/>
                    <a:gd name="connsiteY7" fmla="*/ 1492680 h 2233083"/>
                    <a:gd name="connsiteX8" fmla="*/ 84997 w 2233083"/>
                    <a:gd name="connsiteY8" fmla="*/ 1543811 h 2233083"/>
                    <a:gd name="connsiteX9" fmla="*/ 107222 w 2233083"/>
                    <a:gd name="connsiteY9" fmla="*/ 1593916 h 2233083"/>
                    <a:gd name="connsiteX10" fmla="*/ 131862 w 2233083"/>
                    <a:gd name="connsiteY10" fmla="*/ 1642864 h 2233083"/>
                    <a:gd name="connsiteX11" fmla="*/ 158849 w 2233083"/>
                    <a:gd name="connsiteY11" fmla="*/ 1690555 h 2233083"/>
                    <a:gd name="connsiteX12" fmla="*/ 188185 w 2233083"/>
                    <a:gd name="connsiteY12" fmla="*/ 1736857 h 2233083"/>
                    <a:gd name="connsiteX13" fmla="*/ 219736 w 2233083"/>
                    <a:gd name="connsiteY13" fmla="*/ 1781638 h 2233083"/>
                    <a:gd name="connsiteX14" fmla="*/ 253471 w 2233083"/>
                    <a:gd name="connsiteY14" fmla="*/ 1824864 h 2233083"/>
                    <a:gd name="connsiteX15" fmla="*/ 289256 w 2233083"/>
                    <a:gd name="connsiteY15" fmla="*/ 1866371 h 2233083"/>
                    <a:gd name="connsiteX16" fmla="*/ 327025 w 2233083"/>
                    <a:gd name="connsiteY16" fmla="*/ 1906058 h 2233083"/>
                    <a:gd name="connsiteX17" fmla="*/ 366746 w 2233083"/>
                    <a:gd name="connsiteY17" fmla="*/ 1943828 h 2233083"/>
                    <a:gd name="connsiteX18" fmla="*/ 408219 w 2233083"/>
                    <a:gd name="connsiteY18" fmla="*/ 1979646 h 2233083"/>
                    <a:gd name="connsiteX19" fmla="*/ 451445 w 2233083"/>
                    <a:gd name="connsiteY19" fmla="*/ 2013347 h 2233083"/>
                    <a:gd name="connsiteX20" fmla="*/ 496226 w 2233083"/>
                    <a:gd name="connsiteY20" fmla="*/ 2044898 h 2233083"/>
                    <a:gd name="connsiteX21" fmla="*/ 542528 w 2233083"/>
                    <a:gd name="connsiteY21" fmla="*/ 2074234 h 2233083"/>
                    <a:gd name="connsiteX22" fmla="*/ 590219 w 2233083"/>
                    <a:gd name="connsiteY22" fmla="*/ 2101222 h 2233083"/>
                    <a:gd name="connsiteX23" fmla="*/ 639167 w 2233083"/>
                    <a:gd name="connsiteY23" fmla="*/ 2125861 h 2233083"/>
                    <a:gd name="connsiteX24" fmla="*/ 689273 w 2233083"/>
                    <a:gd name="connsiteY24" fmla="*/ 2148086 h 2233083"/>
                    <a:gd name="connsiteX25" fmla="*/ 740403 w 2233083"/>
                    <a:gd name="connsiteY25" fmla="*/ 2167798 h 2233083"/>
                    <a:gd name="connsiteX26" fmla="*/ 792427 w 2233083"/>
                    <a:gd name="connsiteY26" fmla="*/ 2184995 h 2233083"/>
                    <a:gd name="connsiteX27" fmla="*/ 845245 w 2233083"/>
                    <a:gd name="connsiteY27" fmla="*/ 2199614 h 2233083"/>
                    <a:gd name="connsiteX28" fmla="*/ 898723 w 2233083"/>
                    <a:gd name="connsiteY28" fmla="*/ 2211619 h 2233083"/>
                    <a:gd name="connsiteX29" fmla="*/ 952732 w 2233083"/>
                    <a:gd name="connsiteY29" fmla="*/ 2220979 h 2233083"/>
                    <a:gd name="connsiteX30" fmla="*/ 1007103 w 2233083"/>
                    <a:gd name="connsiteY30" fmla="*/ 2227693 h 2233083"/>
                    <a:gd name="connsiteX31" fmla="*/ 1061773 w 2233083"/>
                    <a:gd name="connsiteY31" fmla="*/ 2231727 h 2233083"/>
                    <a:gd name="connsiteX32" fmla="*/ 1116542 w 2233083"/>
                    <a:gd name="connsiteY32" fmla="*/ 2233083 h 2233083"/>
                    <a:gd name="connsiteX33" fmla="*/ 1171344 w 2233083"/>
                    <a:gd name="connsiteY33" fmla="*/ 2231727 h 2233083"/>
                    <a:gd name="connsiteX34" fmla="*/ 1225980 w 2233083"/>
                    <a:gd name="connsiteY34" fmla="*/ 2227693 h 2233083"/>
                    <a:gd name="connsiteX35" fmla="*/ 1280385 w 2233083"/>
                    <a:gd name="connsiteY35" fmla="*/ 2220979 h 2233083"/>
                    <a:gd name="connsiteX36" fmla="*/ 1334393 w 2233083"/>
                    <a:gd name="connsiteY36" fmla="*/ 2211619 h 2233083"/>
                    <a:gd name="connsiteX37" fmla="*/ 1387839 w 2233083"/>
                    <a:gd name="connsiteY37" fmla="*/ 2199614 h 2233083"/>
                    <a:gd name="connsiteX38" fmla="*/ 1440656 w 2233083"/>
                    <a:gd name="connsiteY38" fmla="*/ 2184995 h 2233083"/>
                    <a:gd name="connsiteX39" fmla="*/ 1492713 w 2233083"/>
                    <a:gd name="connsiteY39" fmla="*/ 2167798 h 2233083"/>
                    <a:gd name="connsiteX40" fmla="*/ 1543844 w 2233083"/>
                    <a:gd name="connsiteY40" fmla="*/ 2148086 h 2233083"/>
                    <a:gd name="connsiteX41" fmla="*/ 1593949 w 2233083"/>
                    <a:gd name="connsiteY41" fmla="*/ 2125861 h 2233083"/>
                    <a:gd name="connsiteX42" fmla="*/ 1642897 w 2233083"/>
                    <a:gd name="connsiteY42" fmla="*/ 2101222 h 2233083"/>
                    <a:gd name="connsiteX43" fmla="*/ 1690555 w 2233083"/>
                    <a:gd name="connsiteY43" fmla="*/ 2074234 h 2233083"/>
                    <a:gd name="connsiteX44" fmla="*/ 1736857 w 2233083"/>
                    <a:gd name="connsiteY44" fmla="*/ 2044898 h 2233083"/>
                    <a:gd name="connsiteX45" fmla="*/ 1781671 w 2233083"/>
                    <a:gd name="connsiteY45" fmla="*/ 2013347 h 2233083"/>
                    <a:gd name="connsiteX46" fmla="*/ 1824864 w 2233083"/>
                    <a:gd name="connsiteY46" fmla="*/ 1979646 h 2233083"/>
                    <a:gd name="connsiteX47" fmla="*/ 1866371 w 2233083"/>
                    <a:gd name="connsiteY47" fmla="*/ 1943828 h 2233083"/>
                    <a:gd name="connsiteX48" fmla="*/ 1906058 w 2233083"/>
                    <a:gd name="connsiteY48" fmla="*/ 1906058 h 2233083"/>
                    <a:gd name="connsiteX49" fmla="*/ 1943861 w 2233083"/>
                    <a:gd name="connsiteY49" fmla="*/ 1866371 h 2233083"/>
                    <a:gd name="connsiteX50" fmla="*/ 1979646 w 2233083"/>
                    <a:gd name="connsiteY50" fmla="*/ 1824864 h 2233083"/>
                    <a:gd name="connsiteX51" fmla="*/ 2013380 w 2233083"/>
                    <a:gd name="connsiteY51" fmla="*/ 1781638 h 2233083"/>
                    <a:gd name="connsiteX52" fmla="*/ 2044932 w 2233083"/>
                    <a:gd name="connsiteY52" fmla="*/ 1736857 h 2233083"/>
                    <a:gd name="connsiteX53" fmla="*/ 2074234 w 2233083"/>
                    <a:gd name="connsiteY53" fmla="*/ 1690555 h 2233083"/>
                    <a:gd name="connsiteX54" fmla="*/ 2101255 w 2233083"/>
                    <a:gd name="connsiteY54" fmla="*/ 1642864 h 2233083"/>
                    <a:gd name="connsiteX55" fmla="*/ 2125894 w 2233083"/>
                    <a:gd name="connsiteY55" fmla="*/ 1593916 h 2233083"/>
                    <a:gd name="connsiteX56" fmla="*/ 2148119 w 2233083"/>
                    <a:gd name="connsiteY56" fmla="*/ 1543811 h 2233083"/>
                    <a:gd name="connsiteX57" fmla="*/ 2167831 w 2233083"/>
                    <a:gd name="connsiteY57" fmla="*/ 1492680 h 2233083"/>
                    <a:gd name="connsiteX58" fmla="*/ 2185029 w 2233083"/>
                    <a:gd name="connsiteY58" fmla="*/ 1440656 h 2233083"/>
                    <a:gd name="connsiteX59" fmla="*/ 2199647 w 2233083"/>
                    <a:gd name="connsiteY59" fmla="*/ 1387839 h 2233083"/>
                    <a:gd name="connsiteX60" fmla="*/ 2211652 w 2233083"/>
                    <a:gd name="connsiteY60" fmla="*/ 1334360 h 2233083"/>
                    <a:gd name="connsiteX61" fmla="*/ 2221012 w 2233083"/>
                    <a:gd name="connsiteY61" fmla="*/ 1280352 h 2233083"/>
                    <a:gd name="connsiteX62" fmla="*/ 2227726 w 2233083"/>
                    <a:gd name="connsiteY62" fmla="*/ 1225980 h 2233083"/>
                    <a:gd name="connsiteX63" fmla="*/ 2231761 w 2233083"/>
                    <a:gd name="connsiteY63" fmla="*/ 1171310 h 2233083"/>
                    <a:gd name="connsiteX64" fmla="*/ 2233083 w 2233083"/>
                    <a:gd name="connsiteY64" fmla="*/ 1116542 h 2233083"/>
                    <a:gd name="connsiteX65" fmla="*/ 2231761 w 2233083"/>
                    <a:gd name="connsiteY65" fmla="*/ 1061740 h 2233083"/>
                    <a:gd name="connsiteX66" fmla="*/ 2227726 w 2233083"/>
                    <a:gd name="connsiteY66" fmla="*/ 1007103 h 2233083"/>
                    <a:gd name="connsiteX67" fmla="*/ 2221012 w 2233083"/>
                    <a:gd name="connsiteY67" fmla="*/ 952698 h 2233083"/>
                    <a:gd name="connsiteX68" fmla="*/ 2211652 w 2233083"/>
                    <a:gd name="connsiteY68" fmla="*/ 898690 h 2233083"/>
                    <a:gd name="connsiteX69" fmla="*/ 2199647 w 2233083"/>
                    <a:gd name="connsiteY69" fmla="*/ 845245 h 2233083"/>
                    <a:gd name="connsiteX70" fmla="*/ 2185029 w 2233083"/>
                    <a:gd name="connsiteY70" fmla="*/ 792427 h 2233083"/>
                    <a:gd name="connsiteX71" fmla="*/ 2167831 w 2233083"/>
                    <a:gd name="connsiteY71" fmla="*/ 740370 h 2233083"/>
                    <a:gd name="connsiteX72" fmla="*/ 2148119 w 2233083"/>
                    <a:gd name="connsiteY72" fmla="*/ 689240 h 2233083"/>
                    <a:gd name="connsiteX73" fmla="*/ 2125894 w 2233083"/>
                    <a:gd name="connsiteY73" fmla="*/ 639134 h 2233083"/>
                    <a:gd name="connsiteX74" fmla="*/ 2101255 w 2233083"/>
                    <a:gd name="connsiteY74" fmla="*/ 590186 h 2233083"/>
                    <a:gd name="connsiteX75" fmla="*/ 2074234 w 2233083"/>
                    <a:gd name="connsiteY75" fmla="*/ 542528 h 2233083"/>
                    <a:gd name="connsiteX76" fmla="*/ 2044932 w 2233083"/>
                    <a:gd name="connsiteY76" fmla="*/ 496226 h 2233083"/>
                    <a:gd name="connsiteX77" fmla="*/ 2013380 w 2233083"/>
                    <a:gd name="connsiteY77" fmla="*/ 451412 h 2233083"/>
                    <a:gd name="connsiteX78" fmla="*/ 1979646 w 2233083"/>
                    <a:gd name="connsiteY78" fmla="*/ 408219 h 2233083"/>
                    <a:gd name="connsiteX79" fmla="*/ 1943861 w 2233083"/>
                    <a:gd name="connsiteY79" fmla="*/ 366713 h 2233083"/>
                    <a:gd name="connsiteX80" fmla="*/ 1906058 w 2233083"/>
                    <a:gd name="connsiteY80" fmla="*/ 327025 h 2233083"/>
                    <a:gd name="connsiteX81" fmla="*/ 1866371 w 2233083"/>
                    <a:gd name="connsiteY81" fmla="*/ 289223 h 2233083"/>
                    <a:gd name="connsiteX82" fmla="*/ 1824864 w 2233083"/>
                    <a:gd name="connsiteY82" fmla="*/ 253438 h 2233083"/>
                    <a:gd name="connsiteX83" fmla="*/ 1781671 w 2233083"/>
                    <a:gd name="connsiteY83" fmla="*/ 219703 h 2233083"/>
                    <a:gd name="connsiteX84" fmla="*/ 1736857 w 2233083"/>
                    <a:gd name="connsiteY84" fmla="*/ 188152 h 2233083"/>
                    <a:gd name="connsiteX85" fmla="*/ 1690555 w 2233083"/>
                    <a:gd name="connsiteY85" fmla="*/ 158849 h 2233083"/>
                    <a:gd name="connsiteX86" fmla="*/ 1642897 w 2233083"/>
                    <a:gd name="connsiteY86" fmla="*/ 131829 h 2233083"/>
                    <a:gd name="connsiteX87" fmla="*/ 1593949 w 2233083"/>
                    <a:gd name="connsiteY87" fmla="*/ 107189 h 2233083"/>
                    <a:gd name="connsiteX88" fmla="*/ 1543844 w 2233083"/>
                    <a:gd name="connsiteY88" fmla="*/ 84997 h 2233083"/>
                    <a:gd name="connsiteX89" fmla="*/ 1492713 w 2233083"/>
                    <a:gd name="connsiteY89" fmla="*/ 65253 h 2233083"/>
                    <a:gd name="connsiteX90" fmla="*/ 1440656 w 2233083"/>
                    <a:gd name="connsiteY90" fmla="*/ 48055 h 2233083"/>
                    <a:gd name="connsiteX91" fmla="*/ 1387839 w 2233083"/>
                    <a:gd name="connsiteY91" fmla="*/ 33437 h 2233083"/>
                    <a:gd name="connsiteX92" fmla="*/ 1334393 w 2233083"/>
                    <a:gd name="connsiteY92" fmla="*/ 21431 h 2233083"/>
                    <a:gd name="connsiteX93" fmla="*/ 1280385 w 2233083"/>
                    <a:gd name="connsiteY93" fmla="*/ 12072 h 2233083"/>
                    <a:gd name="connsiteX94" fmla="*/ 1225980 w 2233083"/>
                    <a:gd name="connsiteY94" fmla="*/ 5358 h 2233083"/>
                    <a:gd name="connsiteX95" fmla="*/ 1171344 w 2233083"/>
                    <a:gd name="connsiteY95" fmla="*/ 1323 h 2233083"/>
                    <a:gd name="connsiteX96" fmla="*/ 1116542 w 2233083"/>
                    <a:gd name="connsiteY96" fmla="*/ 0 h 2233083"/>
                    <a:gd name="connsiteX97" fmla="*/ 1061773 w 2233083"/>
                    <a:gd name="connsiteY97" fmla="*/ 1323 h 2233083"/>
                    <a:gd name="connsiteX98" fmla="*/ 1007103 w 2233083"/>
                    <a:gd name="connsiteY98" fmla="*/ 5358 h 2233083"/>
                    <a:gd name="connsiteX99" fmla="*/ 952732 w 2233083"/>
                    <a:gd name="connsiteY99" fmla="*/ 12072 h 2233083"/>
                    <a:gd name="connsiteX100" fmla="*/ 898723 w 2233083"/>
                    <a:gd name="connsiteY100" fmla="*/ 21431 h 2233083"/>
                    <a:gd name="connsiteX101" fmla="*/ 845245 w 2233083"/>
                    <a:gd name="connsiteY101" fmla="*/ 33437 h 2233083"/>
                    <a:gd name="connsiteX102" fmla="*/ 792427 w 2233083"/>
                    <a:gd name="connsiteY102" fmla="*/ 48055 h 2233083"/>
                    <a:gd name="connsiteX103" fmla="*/ 740403 w 2233083"/>
                    <a:gd name="connsiteY103" fmla="*/ 65253 h 2233083"/>
                    <a:gd name="connsiteX104" fmla="*/ 689273 w 2233083"/>
                    <a:gd name="connsiteY104" fmla="*/ 84997 h 2233083"/>
                    <a:gd name="connsiteX105" fmla="*/ 639167 w 2233083"/>
                    <a:gd name="connsiteY105" fmla="*/ 107189 h 2233083"/>
                    <a:gd name="connsiteX106" fmla="*/ 590219 w 2233083"/>
                    <a:gd name="connsiteY106" fmla="*/ 131829 h 2233083"/>
                    <a:gd name="connsiteX107" fmla="*/ 542528 w 2233083"/>
                    <a:gd name="connsiteY107" fmla="*/ 158849 h 2233083"/>
                    <a:gd name="connsiteX108" fmla="*/ 496226 w 2233083"/>
                    <a:gd name="connsiteY108" fmla="*/ 188152 h 2233083"/>
                    <a:gd name="connsiteX109" fmla="*/ 451445 w 2233083"/>
                    <a:gd name="connsiteY109" fmla="*/ 219703 h 2233083"/>
                    <a:gd name="connsiteX110" fmla="*/ 408219 w 2233083"/>
                    <a:gd name="connsiteY110" fmla="*/ 253438 h 2233083"/>
                    <a:gd name="connsiteX111" fmla="*/ 366746 w 2233083"/>
                    <a:gd name="connsiteY111" fmla="*/ 289223 h 2233083"/>
                    <a:gd name="connsiteX112" fmla="*/ 327025 w 2233083"/>
                    <a:gd name="connsiteY112" fmla="*/ 327025 h 2233083"/>
                    <a:gd name="connsiteX113" fmla="*/ 289256 w 2233083"/>
                    <a:gd name="connsiteY113" fmla="*/ 366713 h 2233083"/>
                    <a:gd name="connsiteX114" fmla="*/ 253471 w 2233083"/>
                    <a:gd name="connsiteY114" fmla="*/ 408219 h 2233083"/>
                    <a:gd name="connsiteX115" fmla="*/ 219736 w 2233083"/>
                    <a:gd name="connsiteY115" fmla="*/ 451412 h 2233083"/>
                    <a:gd name="connsiteX116" fmla="*/ 188185 w 2233083"/>
                    <a:gd name="connsiteY116" fmla="*/ 496226 h 2233083"/>
                    <a:gd name="connsiteX117" fmla="*/ 158849 w 2233083"/>
                    <a:gd name="connsiteY117" fmla="*/ 542528 h 2233083"/>
                    <a:gd name="connsiteX118" fmla="*/ 131862 w 2233083"/>
                    <a:gd name="connsiteY118" fmla="*/ 590186 h 2233083"/>
                    <a:gd name="connsiteX119" fmla="*/ 107222 w 2233083"/>
                    <a:gd name="connsiteY119" fmla="*/ 639134 h 2233083"/>
                    <a:gd name="connsiteX120" fmla="*/ 84997 w 2233083"/>
                    <a:gd name="connsiteY120" fmla="*/ 689240 h 2233083"/>
                    <a:gd name="connsiteX121" fmla="*/ 65286 w 2233083"/>
                    <a:gd name="connsiteY121" fmla="*/ 740370 h 2233083"/>
                    <a:gd name="connsiteX122" fmla="*/ 48088 w 2233083"/>
                    <a:gd name="connsiteY122" fmla="*/ 792427 h 2233083"/>
                    <a:gd name="connsiteX123" fmla="*/ 33470 w 2233083"/>
                    <a:gd name="connsiteY123" fmla="*/ 845245 h 2233083"/>
                    <a:gd name="connsiteX124" fmla="*/ 21464 w 2233083"/>
                    <a:gd name="connsiteY124" fmla="*/ 898690 h 2233083"/>
                    <a:gd name="connsiteX125" fmla="*/ 12105 w 2233083"/>
                    <a:gd name="connsiteY125" fmla="*/ 952698 h 2233083"/>
                    <a:gd name="connsiteX126" fmla="*/ 5391 w 2233083"/>
                    <a:gd name="connsiteY126" fmla="*/ 1007103 h 2233083"/>
                    <a:gd name="connsiteX127" fmla="*/ 1356 w 2233083"/>
                    <a:gd name="connsiteY127" fmla="*/ 1061740 h 2233083"/>
                    <a:gd name="connsiteX128" fmla="*/ 0 w 2233083"/>
                    <a:gd name="connsiteY128" fmla="*/ 1116542 h 2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233083" h="2233083">
                      <a:moveTo>
                        <a:pt x="0" y="1116542"/>
                      </a:moveTo>
                      <a:cubicBezTo>
                        <a:pt x="0" y="1134798"/>
                        <a:pt x="463" y="1153054"/>
                        <a:pt x="1356" y="1171310"/>
                      </a:cubicBezTo>
                      <a:cubicBezTo>
                        <a:pt x="2249" y="1189567"/>
                        <a:pt x="3605" y="1207790"/>
                        <a:pt x="5391" y="1225980"/>
                      </a:cubicBezTo>
                      <a:cubicBezTo>
                        <a:pt x="7177" y="1244170"/>
                        <a:pt x="9426" y="1262294"/>
                        <a:pt x="12105" y="1280352"/>
                      </a:cubicBezTo>
                      <a:cubicBezTo>
                        <a:pt x="14784" y="1298443"/>
                        <a:pt x="17892" y="1316434"/>
                        <a:pt x="21464" y="1334360"/>
                      </a:cubicBezTo>
                      <a:cubicBezTo>
                        <a:pt x="25036" y="1352285"/>
                        <a:pt x="29038" y="1370112"/>
                        <a:pt x="33470" y="1387839"/>
                      </a:cubicBezTo>
                      <a:cubicBezTo>
                        <a:pt x="37902" y="1405566"/>
                        <a:pt x="42796" y="1423161"/>
                        <a:pt x="48088" y="1440656"/>
                      </a:cubicBezTo>
                      <a:cubicBezTo>
                        <a:pt x="53380" y="1458119"/>
                        <a:pt x="59134" y="1475482"/>
                        <a:pt x="65286" y="1492680"/>
                      </a:cubicBezTo>
                      <a:cubicBezTo>
                        <a:pt x="71438" y="1509878"/>
                        <a:pt x="78019" y="1526944"/>
                        <a:pt x="84997" y="1543811"/>
                      </a:cubicBezTo>
                      <a:cubicBezTo>
                        <a:pt x="92009" y="1560711"/>
                        <a:pt x="99384" y="1577380"/>
                        <a:pt x="107222" y="1593916"/>
                      </a:cubicBezTo>
                      <a:cubicBezTo>
                        <a:pt x="115028" y="1610420"/>
                        <a:pt x="123230" y="1626758"/>
                        <a:pt x="131862" y="1642864"/>
                      </a:cubicBezTo>
                      <a:cubicBezTo>
                        <a:pt x="140461" y="1658971"/>
                        <a:pt x="149457" y="1674879"/>
                        <a:pt x="158849" y="1690555"/>
                      </a:cubicBezTo>
                      <a:cubicBezTo>
                        <a:pt x="168242" y="1706232"/>
                        <a:pt x="178032" y="1721644"/>
                        <a:pt x="188185" y="1736857"/>
                      </a:cubicBezTo>
                      <a:cubicBezTo>
                        <a:pt x="198338" y="1752038"/>
                        <a:pt x="208855" y="1766987"/>
                        <a:pt x="219736" y="1781638"/>
                      </a:cubicBezTo>
                      <a:cubicBezTo>
                        <a:pt x="230617" y="1796322"/>
                        <a:pt x="241862" y="1810742"/>
                        <a:pt x="253471" y="1824864"/>
                      </a:cubicBezTo>
                      <a:cubicBezTo>
                        <a:pt x="265046" y="1838987"/>
                        <a:pt x="276986" y="1852811"/>
                        <a:pt x="289256" y="1866371"/>
                      </a:cubicBezTo>
                      <a:cubicBezTo>
                        <a:pt x="301526" y="1879898"/>
                        <a:pt x="314127" y="1893127"/>
                        <a:pt x="327025" y="1906058"/>
                      </a:cubicBezTo>
                      <a:cubicBezTo>
                        <a:pt x="339957" y="1918957"/>
                        <a:pt x="353186" y="1931558"/>
                        <a:pt x="366746" y="1943828"/>
                      </a:cubicBezTo>
                      <a:cubicBezTo>
                        <a:pt x="380272" y="1956098"/>
                        <a:pt x="394097" y="1968037"/>
                        <a:pt x="408219" y="1979646"/>
                      </a:cubicBezTo>
                      <a:cubicBezTo>
                        <a:pt x="422341" y="1991221"/>
                        <a:pt x="436761" y="2002466"/>
                        <a:pt x="451445" y="2013347"/>
                      </a:cubicBezTo>
                      <a:cubicBezTo>
                        <a:pt x="466097" y="2024228"/>
                        <a:pt x="481046" y="2034745"/>
                        <a:pt x="496226" y="2044898"/>
                      </a:cubicBezTo>
                      <a:cubicBezTo>
                        <a:pt x="511440" y="2055052"/>
                        <a:pt x="526852" y="2064841"/>
                        <a:pt x="542528" y="2074234"/>
                      </a:cubicBezTo>
                      <a:cubicBezTo>
                        <a:pt x="558205" y="2083627"/>
                        <a:pt x="574113" y="2092623"/>
                        <a:pt x="590219" y="2101222"/>
                      </a:cubicBezTo>
                      <a:cubicBezTo>
                        <a:pt x="606326" y="2109854"/>
                        <a:pt x="622664" y="2118056"/>
                        <a:pt x="639167" y="2125861"/>
                      </a:cubicBezTo>
                      <a:cubicBezTo>
                        <a:pt x="655704" y="2133699"/>
                        <a:pt x="672406" y="2141075"/>
                        <a:pt x="689273" y="2148086"/>
                      </a:cubicBezTo>
                      <a:cubicBezTo>
                        <a:pt x="706140" y="2155064"/>
                        <a:pt x="723206" y="2161646"/>
                        <a:pt x="740403" y="2167798"/>
                      </a:cubicBezTo>
                      <a:cubicBezTo>
                        <a:pt x="757601" y="2173949"/>
                        <a:pt x="774965" y="2179704"/>
                        <a:pt x="792427" y="2184995"/>
                      </a:cubicBezTo>
                      <a:cubicBezTo>
                        <a:pt x="809923" y="2190287"/>
                        <a:pt x="827517" y="2195182"/>
                        <a:pt x="845245" y="2199614"/>
                      </a:cubicBezTo>
                      <a:cubicBezTo>
                        <a:pt x="862972" y="2204045"/>
                        <a:pt x="880798" y="2208047"/>
                        <a:pt x="898723" y="2211619"/>
                      </a:cubicBezTo>
                      <a:cubicBezTo>
                        <a:pt x="916649" y="2215191"/>
                        <a:pt x="934641" y="2218300"/>
                        <a:pt x="952732" y="2220979"/>
                      </a:cubicBezTo>
                      <a:cubicBezTo>
                        <a:pt x="970789" y="2223658"/>
                        <a:pt x="988913" y="2225907"/>
                        <a:pt x="1007103" y="2227693"/>
                      </a:cubicBezTo>
                      <a:cubicBezTo>
                        <a:pt x="1025294" y="2229479"/>
                        <a:pt x="1043517" y="2230835"/>
                        <a:pt x="1061773" y="2231727"/>
                      </a:cubicBezTo>
                      <a:cubicBezTo>
                        <a:pt x="1080029" y="2232620"/>
                        <a:pt x="1098285" y="2233083"/>
                        <a:pt x="1116542" y="2233083"/>
                      </a:cubicBezTo>
                      <a:cubicBezTo>
                        <a:pt x="1134831" y="2233083"/>
                        <a:pt x="1153087" y="2232620"/>
                        <a:pt x="1171344" y="2231727"/>
                      </a:cubicBezTo>
                      <a:cubicBezTo>
                        <a:pt x="1189600" y="2230835"/>
                        <a:pt x="1207823" y="2229479"/>
                        <a:pt x="1225980" y="2227693"/>
                      </a:cubicBezTo>
                      <a:cubicBezTo>
                        <a:pt x="1244170" y="2225907"/>
                        <a:pt x="1262294" y="2223658"/>
                        <a:pt x="1280385" y="2220979"/>
                      </a:cubicBezTo>
                      <a:cubicBezTo>
                        <a:pt x="1298443" y="2218300"/>
                        <a:pt x="1316468" y="2215191"/>
                        <a:pt x="1334393" y="2211619"/>
                      </a:cubicBezTo>
                      <a:cubicBezTo>
                        <a:pt x="1352285" y="2208047"/>
                        <a:pt x="1370112" y="2204045"/>
                        <a:pt x="1387839" y="2199614"/>
                      </a:cubicBezTo>
                      <a:cubicBezTo>
                        <a:pt x="1405566" y="2195182"/>
                        <a:pt x="1423194" y="2190287"/>
                        <a:pt x="1440656" y="2184995"/>
                      </a:cubicBezTo>
                      <a:cubicBezTo>
                        <a:pt x="1458152" y="2179704"/>
                        <a:pt x="1475515" y="2173949"/>
                        <a:pt x="1492713" y="2167798"/>
                      </a:cubicBezTo>
                      <a:cubicBezTo>
                        <a:pt x="1509911" y="2161646"/>
                        <a:pt x="1526944" y="2155064"/>
                        <a:pt x="1543844" y="2148086"/>
                      </a:cubicBezTo>
                      <a:cubicBezTo>
                        <a:pt x="1560711" y="2141075"/>
                        <a:pt x="1577413" y="2133699"/>
                        <a:pt x="1593949" y="2125861"/>
                      </a:cubicBezTo>
                      <a:cubicBezTo>
                        <a:pt x="1610453" y="2118056"/>
                        <a:pt x="1626758" y="2109854"/>
                        <a:pt x="1642897" y="2101222"/>
                      </a:cubicBezTo>
                      <a:cubicBezTo>
                        <a:pt x="1659004" y="2092623"/>
                        <a:pt x="1674912" y="2083627"/>
                        <a:pt x="1690555" y="2074234"/>
                      </a:cubicBezTo>
                      <a:cubicBezTo>
                        <a:pt x="1706232" y="2064841"/>
                        <a:pt x="1721677" y="2055052"/>
                        <a:pt x="1736857" y="2044898"/>
                      </a:cubicBezTo>
                      <a:cubicBezTo>
                        <a:pt x="1752071" y="2034745"/>
                        <a:pt x="1766987" y="2024228"/>
                        <a:pt x="1781671" y="2013347"/>
                      </a:cubicBezTo>
                      <a:cubicBezTo>
                        <a:pt x="1796356" y="2002466"/>
                        <a:pt x="1810742" y="1991221"/>
                        <a:pt x="1824864" y="1979646"/>
                      </a:cubicBezTo>
                      <a:cubicBezTo>
                        <a:pt x="1839020" y="1968037"/>
                        <a:pt x="1852844" y="1956098"/>
                        <a:pt x="1866371" y="1943828"/>
                      </a:cubicBezTo>
                      <a:cubicBezTo>
                        <a:pt x="1879931" y="1931558"/>
                        <a:pt x="1893160" y="1918957"/>
                        <a:pt x="1906058" y="1906058"/>
                      </a:cubicBezTo>
                      <a:cubicBezTo>
                        <a:pt x="1918990" y="1893127"/>
                        <a:pt x="1931591" y="1879898"/>
                        <a:pt x="1943861" y="1866371"/>
                      </a:cubicBezTo>
                      <a:cubicBezTo>
                        <a:pt x="1956131" y="1852811"/>
                        <a:pt x="1968070" y="1838987"/>
                        <a:pt x="1979646" y="1824864"/>
                      </a:cubicBezTo>
                      <a:cubicBezTo>
                        <a:pt x="1991254" y="1810742"/>
                        <a:pt x="2002466" y="1796322"/>
                        <a:pt x="2013380" y="1781638"/>
                      </a:cubicBezTo>
                      <a:cubicBezTo>
                        <a:pt x="2024261" y="1766987"/>
                        <a:pt x="2034778" y="1752038"/>
                        <a:pt x="2044932" y="1736857"/>
                      </a:cubicBezTo>
                      <a:cubicBezTo>
                        <a:pt x="2055085" y="1721644"/>
                        <a:pt x="2064841" y="1706232"/>
                        <a:pt x="2074234" y="1690555"/>
                      </a:cubicBezTo>
                      <a:cubicBezTo>
                        <a:pt x="2083627" y="1674879"/>
                        <a:pt x="2092656" y="1658971"/>
                        <a:pt x="2101255" y="1642864"/>
                      </a:cubicBezTo>
                      <a:cubicBezTo>
                        <a:pt x="2109854" y="1626758"/>
                        <a:pt x="2118089" y="1610420"/>
                        <a:pt x="2125894" y="1593916"/>
                      </a:cubicBezTo>
                      <a:cubicBezTo>
                        <a:pt x="2133699" y="1577380"/>
                        <a:pt x="2141108" y="1560711"/>
                        <a:pt x="2148119" y="1543811"/>
                      </a:cubicBezTo>
                      <a:cubicBezTo>
                        <a:pt x="2155098" y="1526944"/>
                        <a:pt x="2161679" y="1509878"/>
                        <a:pt x="2167831" y="1492680"/>
                      </a:cubicBezTo>
                      <a:cubicBezTo>
                        <a:pt x="2173982" y="1475482"/>
                        <a:pt x="2179704" y="1458119"/>
                        <a:pt x="2185029" y="1440656"/>
                      </a:cubicBezTo>
                      <a:cubicBezTo>
                        <a:pt x="2190320" y="1423161"/>
                        <a:pt x="2195182" y="1405566"/>
                        <a:pt x="2199647" y="1387839"/>
                      </a:cubicBezTo>
                      <a:cubicBezTo>
                        <a:pt x="2204079" y="1370112"/>
                        <a:pt x="2208080" y="1352285"/>
                        <a:pt x="2211652" y="1334360"/>
                      </a:cubicBezTo>
                      <a:cubicBezTo>
                        <a:pt x="2215191" y="1316434"/>
                        <a:pt x="2218333" y="1298443"/>
                        <a:pt x="2221012" y="1280352"/>
                      </a:cubicBezTo>
                      <a:cubicBezTo>
                        <a:pt x="2223691" y="1262294"/>
                        <a:pt x="2225940" y="1244170"/>
                        <a:pt x="2227726" y="1225980"/>
                      </a:cubicBezTo>
                      <a:cubicBezTo>
                        <a:pt x="2229512" y="1207790"/>
                        <a:pt x="2230868" y="1189567"/>
                        <a:pt x="2231761" y="1171310"/>
                      </a:cubicBezTo>
                      <a:cubicBezTo>
                        <a:pt x="2232654" y="1153054"/>
                        <a:pt x="2233083" y="1134798"/>
                        <a:pt x="2233083" y="1116542"/>
                      </a:cubicBezTo>
                      <a:cubicBezTo>
                        <a:pt x="2233083" y="1098252"/>
                        <a:pt x="2232654" y="1079996"/>
                        <a:pt x="2231761" y="1061740"/>
                      </a:cubicBezTo>
                      <a:cubicBezTo>
                        <a:pt x="2230868" y="1043484"/>
                        <a:pt x="2229512" y="1025260"/>
                        <a:pt x="2227726" y="1007103"/>
                      </a:cubicBezTo>
                      <a:cubicBezTo>
                        <a:pt x="2225940" y="988913"/>
                        <a:pt x="2223691" y="970789"/>
                        <a:pt x="2221012" y="952698"/>
                      </a:cubicBezTo>
                      <a:cubicBezTo>
                        <a:pt x="2218333" y="934641"/>
                        <a:pt x="2215191" y="916616"/>
                        <a:pt x="2211652" y="898690"/>
                      </a:cubicBezTo>
                      <a:cubicBezTo>
                        <a:pt x="2208080" y="880798"/>
                        <a:pt x="2204079" y="862972"/>
                        <a:pt x="2199647" y="845245"/>
                      </a:cubicBezTo>
                      <a:cubicBezTo>
                        <a:pt x="2195182" y="827517"/>
                        <a:pt x="2190320" y="809890"/>
                        <a:pt x="2185029" y="792427"/>
                      </a:cubicBezTo>
                      <a:cubicBezTo>
                        <a:pt x="2179704" y="774932"/>
                        <a:pt x="2173982" y="757568"/>
                        <a:pt x="2167831" y="740370"/>
                      </a:cubicBezTo>
                      <a:cubicBezTo>
                        <a:pt x="2161679" y="723172"/>
                        <a:pt x="2155098" y="706140"/>
                        <a:pt x="2148119" y="689240"/>
                      </a:cubicBezTo>
                      <a:cubicBezTo>
                        <a:pt x="2141108" y="672372"/>
                        <a:pt x="2133699" y="655671"/>
                        <a:pt x="2125894" y="639134"/>
                      </a:cubicBezTo>
                      <a:cubicBezTo>
                        <a:pt x="2118089" y="622631"/>
                        <a:pt x="2109854" y="606326"/>
                        <a:pt x="2101255" y="590186"/>
                      </a:cubicBezTo>
                      <a:cubicBezTo>
                        <a:pt x="2092656" y="574080"/>
                        <a:pt x="2083627" y="558172"/>
                        <a:pt x="2074234" y="542528"/>
                      </a:cubicBezTo>
                      <a:cubicBezTo>
                        <a:pt x="2064841" y="526852"/>
                        <a:pt x="2055085" y="511407"/>
                        <a:pt x="2044932" y="496226"/>
                      </a:cubicBezTo>
                      <a:cubicBezTo>
                        <a:pt x="2034778" y="481013"/>
                        <a:pt x="2024261" y="466097"/>
                        <a:pt x="2013380" y="451412"/>
                      </a:cubicBezTo>
                      <a:cubicBezTo>
                        <a:pt x="2002466" y="436728"/>
                        <a:pt x="1991254" y="422341"/>
                        <a:pt x="1979646" y="408219"/>
                      </a:cubicBezTo>
                      <a:cubicBezTo>
                        <a:pt x="1968070" y="394064"/>
                        <a:pt x="1956131" y="380239"/>
                        <a:pt x="1943861" y="366713"/>
                      </a:cubicBezTo>
                      <a:cubicBezTo>
                        <a:pt x="1931591" y="353153"/>
                        <a:pt x="1918990" y="339923"/>
                        <a:pt x="1906058" y="327025"/>
                      </a:cubicBezTo>
                      <a:cubicBezTo>
                        <a:pt x="1893160" y="314094"/>
                        <a:pt x="1879931" y="301493"/>
                        <a:pt x="1866371" y="289223"/>
                      </a:cubicBezTo>
                      <a:cubicBezTo>
                        <a:pt x="1852844" y="276953"/>
                        <a:pt x="1839020" y="265013"/>
                        <a:pt x="1824864" y="253438"/>
                      </a:cubicBezTo>
                      <a:cubicBezTo>
                        <a:pt x="1810742" y="241829"/>
                        <a:pt x="1796356" y="230617"/>
                        <a:pt x="1781671" y="219703"/>
                      </a:cubicBezTo>
                      <a:cubicBezTo>
                        <a:pt x="1766987" y="208822"/>
                        <a:pt x="1752071" y="198305"/>
                        <a:pt x="1736857" y="188152"/>
                      </a:cubicBezTo>
                      <a:cubicBezTo>
                        <a:pt x="1721677" y="177998"/>
                        <a:pt x="1706232" y="168242"/>
                        <a:pt x="1690555" y="158849"/>
                      </a:cubicBezTo>
                      <a:cubicBezTo>
                        <a:pt x="1674912" y="149457"/>
                        <a:pt x="1659004" y="140428"/>
                        <a:pt x="1642897" y="131829"/>
                      </a:cubicBezTo>
                      <a:cubicBezTo>
                        <a:pt x="1626758" y="123230"/>
                        <a:pt x="1610453" y="114995"/>
                        <a:pt x="1593949" y="107189"/>
                      </a:cubicBezTo>
                      <a:cubicBezTo>
                        <a:pt x="1577413" y="99384"/>
                        <a:pt x="1560711" y="91976"/>
                        <a:pt x="1543844" y="84997"/>
                      </a:cubicBezTo>
                      <a:cubicBezTo>
                        <a:pt x="1526944" y="77986"/>
                        <a:pt x="1509911" y="71404"/>
                        <a:pt x="1492713" y="65253"/>
                      </a:cubicBezTo>
                      <a:cubicBezTo>
                        <a:pt x="1475515" y="59101"/>
                        <a:pt x="1458152" y="53380"/>
                        <a:pt x="1440656" y="48055"/>
                      </a:cubicBezTo>
                      <a:cubicBezTo>
                        <a:pt x="1423194" y="42763"/>
                        <a:pt x="1405566" y="37902"/>
                        <a:pt x="1387839" y="33437"/>
                      </a:cubicBezTo>
                      <a:cubicBezTo>
                        <a:pt x="1370112" y="29005"/>
                        <a:pt x="1352285" y="25003"/>
                        <a:pt x="1334393" y="21431"/>
                      </a:cubicBezTo>
                      <a:cubicBezTo>
                        <a:pt x="1316468" y="17892"/>
                        <a:pt x="1298443" y="14751"/>
                        <a:pt x="1280385" y="12072"/>
                      </a:cubicBezTo>
                      <a:cubicBezTo>
                        <a:pt x="1262294" y="9393"/>
                        <a:pt x="1244170" y="7144"/>
                        <a:pt x="1225980" y="5358"/>
                      </a:cubicBezTo>
                      <a:cubicBezTo>
                        <a:pt x="1207823" y="3572"/>
                        <a:pt x="1189600" y="2216"/>
                        <a:pt x="1171344" y="1323"/>
                      </a:cubicBezTo>
                      <a:cubicBezTo>
                        <a:pt x="1153087" y="430"/>
                        <a:pt x="1134831" y="0"/>
                        <a:pt x="1116542" y="0"/>
                      </a:cubicBezTo>
                      <a:cubicBezTo>
                        <a:pt x="1098285" y="0"/>
                        <a:pt x="1080029" y="430"/>
                        <a:pt x="1061773" y="1323"/>
                      </a:cubicBezTo>
                      <a:cubicBezTo>
                        <a:pt x="1043517" y="2216"/>
                        <a:pt x="1025294" y="3572"/>
                        <a:pt x="1007103" y="5358"/>
                      </a:cubicBezTo>
                      <a:cubicBezTo>
                        <a:pt x="988913" y="7144"/>
                        <a:pt x="970789" y="9393"/>
                        <a:pt x="952732" y="12072"/>
                      </a:cubicBezTo>
                      <a:cubicBezTo>
                        <a:pt x="934641" y="14751"/>
                        <a:pt x="916649" y="17892"/>
                        <a:pt x="898723" y="21431"/>
                      </a:cubicBezTo>
                      <a:cubicBezTo>
                        <a:pt x="880798" y="25003"/>
                        <a:pt x="862972" y="29005"/>
                        <a:pt x="845245" y="33437"/>
                      </a:cubicBezTo>
                      <a:cubicBezTo>
                        <a:pt x="827517" y="37902"/>
                        <a:pt x="809923" y="42763"/>
                        <a:pt x="792427" y="48055"/>
                      </a:cubicBezTo>
                      <a:cubicBezTo>
                        <a:pt x="774965" y="53380"/>
                        <a:pt x="757601" y="59101"/>
                        <a:pt x="740403" y="65253"/>
                      </a:cubicBezTo>
                      <a:cubicBezTo>
                        <a:pt x="723206" y="71404"/>
                        <a:pt x="706140" y="77986"/>
                        <a:pt x="689273" y="84997"/>
                      </a:cubicBezTo>
                      <a:cubicBezTo>
                        <a:pt x="672406" y="91976"/>
                        <a:pt x="655704" y="99384"/>
                        <a:pt x="639167" y="107189"/>
                      </a:cubicBezTo>
                      <a:cubicBezTo>
                        <a:pt x="622664" y="114995"/>
                        <a:pt x="606326" y="123230"/>
                        <a:pt x="590219" y="131829"/>
                      </a:cubicBezTo>
                      <a:cubicBezTo>
                        <a:pt x="574113" y="140428"/>
                        <a:pt x="558205" y="149457"/>
                        <a:pt x="542528" y="158849"/>
                      </a:cubicBezTo>
                      <a:cubicBezTo>
                        <a:pt x="526852" y="168242"/>
                        <a:pt x="511440" y="177998"/>
                        <a:pt x="496226" y="188152"/>
                      </a:cubicBezTo>
                      <a:cubicBezTo>
                        <a:pt x="481046" y="198305"/>
                        <a:pt x="466097" y="208822"/>
                        <a:pt x="451445" y="219703"/>
                      </a:cubicBezTo>
                      <a:cubicBezTo>
                        <a:pt x="436761" y="230617"/>
                        <a:pt x="422341" y="241829"/>
                        <a:pt x="408219" y="253438"/>
                      </a:cubicBezTo>
                      <a:cubicBezTo>
                        <a:pt x="394097" y="265013"/>
                        <a:pt x="380272" y="276953"/>
                        <a:pt x="366746" y="289223"/>
                      </a:cubicBezTo>
                      <a:cubicBezTo>
                        <a:pt x="353186" y="301493"/>
                        <a:pt x="339957" y="314094"/>
                        <a:pt x="327025" y="327025"/>
                      </a:cubicBezTo>
                      <a:cubicBezTo>
                        <a:pt x="314127" y="339923"/>
                        <a:pt x="301526" y="353153"/>
                        <a:pt x="289256" y="366713"/>
                      </a:cubicBezTo>
                      <a:cubicBezTo>
                        <a:pt x="276986" y="380239"/>
                        <a:pt x="265046" y="394064"/>
                        <a:pt x="253471" y="408219"/>
                      </a:cubicBezTo>
                      <a:cubicBezTo>
                        <a:pt x="241862" y="422341"/>
                        <a:pt x="230617" y="436728"/>
                        <a:pt x="219736" y="451412"/>
                      </a:cubicBezTo>
                      <a:cubicBezTo>
                        <a:pt x="208855" y="466097"/>
                        <a:pt x="198338" y="481013"/>
                        <a:pt x="188185" y="496226"/>
                      </a:cubicBezTo>
                      <a:cubicBezTo>
                        <a:pt x="178032" y="511407"/>
                        <a:pt x="168242" y="526852"/>
                        <a:pt x="158849" y="542528"/>
                      </a:cubicBezTo>
                      <a:cubicBezTo>
                        <a:pt x="149457" y="558172"/>
                        <a:pt x="140461" y="574080"/>
                        <a:pt x="131862" y="590186"/>
                      </a:cubicBezTo>
                      <a:cubicBezTo>
                        <a:pt x="123230" y="606326"/>
                        <a:pt x="115028" y="622631"/>
                        <a:pt x="107222" y="639134"/>
                      </a:cubicBezTo>
                      <a:cubicBezTo>
                        <a:pt x="99384" y="655671"/>
                        <a:pt x="92009" y="672372"/>
                        <a:pt x="84997" y="689240"/>
                      </a:cubicBezTo>
                      <a:cubicBezTo>
                        <a:pt x="78019" y="706140"/>
                        <a:pt x="71438" y="723172"/>
                        <a:pt x="65286" y="740370"/>
                      </a:cubicBezTo>
                      <a:cubicBezTo>
                        <a:pt x="59134" y="757568"/>
                        <a:pt x="53380" y="774932"/>
                        <a:pt x="48088" y="792427"/>
                      </a:cubicBezTo>
                      <a:cubicBezTo>
                        <a:pt x="42796" y="809890"/>
                        <a:pt x="37902" y="827517"/>
                        <a:pt x="33470" y="845245"/>
                      </a:cubicBezTo>
                      <a:cubicBezTo>
                        <a:pt x="29038" y="862972"/>
                        <a:pt x="25036" y="880798"/>
                        <a:pt x="21464" y="898690"/>
                      </a:cubicBezTo>
                      <a:cubicBezTo>
                        <a:pt x="17892" y="916616"/>
                        <a:pt x="14784" y="934641"/>
                        <a:pt x="12105" y="952698"/>
                      </a:cubicBezTo>
                      <a:cubicBezTo>
                        <a:pt x="9426" y="970789"/>
                        <a:pt x="7177" y="988913"/>
                        <a:pt x="5391" y="1007103"/>
                      </a:cubicBezTo>
                      <a:cubicBezTo>
                        <a:pt x="3605" y="1025260"/>
                        <a:pt x="2249" y="1043484"/>
                        <a:pt x="1356" y="1061740"/>
                      </a:cubicBezTo>
                      <a:cubicBezTo>
                        <a:pt x="463" y="1079996"/>
                        <a:pt x="0" y="1098252"/>
                        <a:pt x="0" y="1116542"/>
                      </a:cubicBezTo>
                      <a:close/>
                    </a:path>
                  </a:pathLst>
                </a:custGeom>
                <a:solidFill>
                  <a:schemeClr val="accent1"/>
                </a:solidFill>
                <a:ln w="84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333FDFE6-DC1F-C3A4-46A6-082F35992568}"/>
                    </a:ext>
                  </a:extLst>
                </p:cNvPr>
                <p:cNvSpPr/>
                <p:nvPr/>
              </p:nvSpPr>
              <p:spPr>
                <a:xfrm>
                  <a:off x="20565869" y="-6715370"/>
                  <a:ext cx="1783060" cy="1783093"/>
                </a:xfrm>
                <a:custGeom>
                  <a:avLst/>
                  <a:gdLst>
                    <a:gd name="connsiteX0" fmla="*/ 891514 w 1783060"/>
                    <a:gd name="connsiteY0" fmla="*/ 1783093 h 1783093"/>
                    <a:gd name="connsiteX1" fmla="*/ 1783060 w 1783060"/>
                    <a:gd name="connsiteY1" fmla="*/ 891547 h 1783093"/>
                    <a:gd name="connsiteX2" fmla="*/ 891514 w 1783060"/>
                    <a:gd name="connsiteY2" fmla="*/ 0 h 1783093"/>
                    <a:gd name="connsiteX3" fmla="*/ 0 w 1783060"/>
                    <a:gd name="connsiteY3" fmla="*/ 891547 h 1783093"/>
                    <a:gd name="connsiteX4" fmla="*/ 891514 w 1783060"/>
                    <a:gd name="connsiteY4" fmla="*/ 1783093 h 1783093"/>
                    <a:gd name="connsiteX5" fmla="*/ 891514 w 1783060"/>
                    <a:gd name="connsiteY5" fmla="*/ 108909 h 1783093"/>
                    <a:gd name="connsiteX6" fmla="*/ 1674151 w 1783060"/>
                    <a:gd name="connsiteY6" fmla="*/ 891547 h 1783093"/>
                    <a:gd name="connsiteX7" fmla="*/ 891514 w 1783060"/>
                    <a:gd name="connsiteY7" fmla="*/ 1674184 h 1783093"/>
                    <a:gd name="connsiteX8" fmla="*/ 108876 w 1783060"/>
                    <a:gd name="connsiteY8" fmla="*/ 891547 h 1783093"/>
                    <a:gd name="connsiteX9" fmla="*/ 891514 w 1783060"/>
                    <a:gd name="connsiteY9" fmla="*/ 108909 h 178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060" h="1783093">
                      <a:moveTo>
                        <a:pt x="891514" y="1783093"/>
                      </a:moveTo>
                      <a:cubicBezTo>
                        <a:pt x="1383109" y="1783093"/>
                        <a:pt x="1783060" y="1383143"/>
                        <a:pt x="1783060" y="891547"/>
                      </a:cubicBezTo>
                      <a:cubicBezTo>
                        <a:pt x="1783060" y="399951"/>
                        <a:pt x="1383109" y="0"/>
                        <a:pt x="891514" y="0"/>
                      </a:cubicBezTo>
                      <a:cubicBezTo>
                        <a:pt x="399918" y="0"/>
                        <a:pt x="0" y="399951"/>
                        <a:pt x="0" y="891547"/>
                      </a:cubicBezTo>
                      <a:cubicBezTo>
                        <a:pt x="-33" y="1383143"/>
                        <a:pt x="399918" y="1783093"/>
                        <a:pt x="891514" y="1783093"/>
                      </a:cubicBezTo>
                      <a:close/>
                      <a:moveTo>
                        <a:pt x="891514" y="108909"/>
                      </a:moveTo>
                      <a:cubicBezTo>
                        <a:pt x="1323082" y="108909"/>
                        <a:pt x="1674151" y="459978"/>
                        <a:pt x="1674151" y="891547"/>
                      </a:cubicBezTo>
                      <a:cubicBezTo>
                        <a:pt x="1674151" y="1323082"/>
                        <a:pt x="1323082" y="1674184"/>
                        <a:pt x="891514" y="1674184"/>
                      </a:cubicBezTo>
                      <a:cubicBezTo>
                        <a:pt x="459978" y="1674184"/>
                        <a:pt x="108876" y="1323082"/>
                        <a:pt x="108876" y="891547"/>
                      </a:cubicBezTo>
                      <a:cubicBezTo>
                        <a:pt x="108876" y="459978"/>
                        <a:pt x="459978" y="108909"/>
                        <a:pt x="891514" y="108909"/>
                      </a:cubicBezTo>
                      <a:close/>
                    </a:path>
                  </a:pathLst>
                </a:custGeom>
                <a:solidFill>
                  <a:schemeClr val="accent3">
                    <a:lumMod val="20000"/>
                    <a:lumOff val="80000"/>
                  </a:schemeClr>
                </a:solidFill>
                <a:ln w="84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7B2568A3-6422-A573-BB1F-3DAF1117C3BC}"/>
                    </a:ext>
                  </a:extLst>
                </p:cNvPr>
                <p:cNvSpPr/>
                <p:nvPr/>
              </p:nvSpPr>
              <p:spPr>
                <a:xfrm>
                  <a:off x="20903478" y="-6377729"/>
                  <a:ext cx="1107810" cy="1107810"/>
                </a:xfrm>
                <a:custGeom>
                  <a:avLst/>
                  <a:gdLst>
                    <a:gd name="connsiteX0" fmla="*/ 553905 w 1107810"/>
                    <a:gd name="connsiteY0" fmla="*/ 1107810 h 1107810"/>
                    <a:gd name="connsiteX1" fmla="*/ 1107810 w 1107810"/>
                    <a:gd name="connsiteY1" fmla="*/ 553905 h 1107810"/>
                    <a:gd name="connsiteX2" fmla="*/ 553905 w 1107810"/>
                    <a:gd name="connsiteY2" fmla="*/ 0 h 1107810"/>
                    <a:gd name="connsiteX3" fmla="*/ 0 w 1107810"/>
                    <a:gd name="connsiteY3" fmla="*/ 553905 h 1107810"/>
                    <a:gd name="connsiteX4" fmla="*/ 553905 w 1107810"/>
                    <a:gd name="connsiteY4" fmla="*/ 1107810 h 1107810"/>
                    <a:gd name="connsiteX5" fmla="*/ 553905 w 1107810"/>
                    <a:gd name="connsiteY5" fmla="*/ 108909 h 1107810"/>
                    <a:gd name="connsiteX6" fmla="*/ 998901 w 1107810"/>
                    <a:gd name="connsiteY6" fmla="*/ 553872 h 1107810"/>
                    <a:gd name="connsiteX7" fmla="*/ 553905 w 1107810"/>
                    <a:gd name="connsiteY7" fmla="*/ 998901 h 1107810"/>
                    <a:gd name="connsiteX8" fmla="*/ 108909 w 1107810"/>
                    <a:gd name="connsiteY8" fmla="*/ 553872 h 1107810"/>
                    <a:gd name="connsiteX9" fmla="*/ 553905 w 1107810"/>
                    <a:gd name="connsiteY9" fmla="*/ 108909 h 1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810" h="1107810">
                      <a:moveTo>
                        <a:pt x="553905" y="1107810"/>
                      </a:moveTo>
                      <a:cubicBezTo>
                        <a:pt x="859334" y="1107810"/>
                        <a:pt x="1107810" y="859334"/>
                        <a:pt x="1107810" y="553905"/>
                      </a:cubicBezTo>
                      <a:cubicBezTo>
                        <a:pt x="1107810" y="248477"/>
                        <a:pt x="859334" y="0"/>
                        <a:pt x="553905" y="0"/>
                      </a:cubicBezTo>
                      <a:cubicBezTo>
                        <a:pt x="248477" y="0"/>
                        <a:pt x="0" y="248477"/>
                        <a:pt x="0" y="553905"/>
                      </a:cubicBezTo>
                      <a:cubicBezTo>
                        <a:pt x="0" y="859334"/>
                        <a:pt x="248477" y="1107810"/>
                        <a:pt x="553905" y="1107810"/>
                      </a:cubicBezTo>
                      <a:close/>
                      <a:moveTo>
                        <a:pt x="553905" y="108909"/>
                      </a:moveTo>
                      <a:cubicBezTo>
                        <a:pt x="799273" y="108909"/>
                        <a:pt x="998901" y="308537"/>
                        <a:pt x="998901" y="553872"/>
                      </a:cubicBezTo>
                      <a:cubicBezTo>
                        <a:pt x="998901" y="799273"/>
                        <a:pt x="799273" y="998901"/>
                        <a:pt x="553905" y="998901"/>
                      </a:cubicBezTo>
                      <a:cubicBezTo>
                        <a:pt x="308537" y="998901"/>
                        <a:pt x="108909" y="799273"/>
                        <a:pt x="108909" y="553872"/>
                      </a:cubicBezTo>
                      <a:cubicBezTo>
                        <a:pt x="108909" y="308537"/>
                        <a:pt x="308537" y="108909"/>
                        <a:pt x="553905" y="108909"/>
                      </a:cubicBezTo>
                      <a:close/>
                    </a:path>
                  </a:pathLst>
                </a:custGeom>
                <a:solidFill>
                  <a:srgbClr val="FFFFFF"/>
                </a:solidFill>
                <a:ln w="84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ADC6AF3C-D4A9-8BB2-F2C4-1E8519C879F0}"/>
                    </a:ext>
                  </a:extLst>
                </p:cNvPr>
                <p:cNvSpPr/>
                <p:nvPr/>
              </p:nvSpPr>
              <p:spPr>
                <a:xfrm>
                  <a:off x="21300948" y="-5980292"/>
                  <a:ext cx="312902" cy="312902"/>
                </a:xfrm>
                <a:custGeom>
                  <a:avLst/>
                  <a:gdLst>
                    <a:gd name="connsiteX0" fmla="*/ 0 w 312902"/>
                    <a:gd name="connsiteY0" fmla="*/ 156468 h 312902"/>
                    <a:gd name="connsiteX1" fmla="*/ 728 w 312902"/>
                    <a:gd name="connsiteY1" fmla="*/ 171781 h 312902"/>
                    <a:gd name="connsiteX2" fmla="*/ 3010 w 312902"/>
                    <a:gd name="connsiteY2" fmla="*/ 186994 h 312902"/>
                    <a:gd name="connsiteX3" fmla="*/ 6714 w 312902"/>
                    <a:gd name="connsiteY3" fmla="*/ 201877 h 312902"/>
                    <a:gd name="connsiteX4" fmla="*/ 11906 w 312902"/>
                    <a:gd name="connsiteY4" fmla="*/ 216330 h 312902"/>
                    <a:gd name="connsiteX5" fmla="*/ 18455 w 312902"/>
                    <a:gd name="connsiteY5" fmla="*/ 230221 h 312902"/>
                    <a:gd name="connsiteX6" fmla="*/ 26359 w 312902"/>
                    <a:gd name="connsiteY6" fmla="*/ 243384 h 312902"/>
                    <a:gd name="connsiteX7" fmla="*/ 35487 w 312902"/>
                    <a:gd name="connsiteY7" fmla="*/ 255720 h 312902"/>
                    <a:gd name="connsiteX8" fmla="*/ 45806 w 312902"/>
                    <a:gd name="connsiteY8" fmla="*/ 267097 h 312902"/>
                    <a:gd name="connsiteX9" fmla="*/ 57183 w 312902"/>
                    <a:gd name="connsiteY9" fmla="*/ 277416 h 312902"/>
                    <a:gd name="connsiteX10" fmla="*/ 69519 w 312902"/>
                    <a:gd name="connsiteY10" fmla="*/ 286544 h 312902"/>
                    <a:gd name="connsiteX11" fmla="*/ 82682 w 312902"/>
                    <a:gd name="connsiteY11" fmla="*/ 294448 h 312902"/>
                    <a:gd name="connsiteX12" fmla="*/ 96573 w 312902"/>
                    <a:gd name="connsiteY12" fmla="*/ 300997 h 312902"/>
                    <a:gd name="connsiteX13" fmla="*/ 111026 w 312902"/>
                    <a:gd name="connsiteY13" fmla="*/ 306189 h 312902"/>
                    <a:gd name="connsiteX14" fmla="*/ 125909 w 312902"/>
                    <a:gd name="connsiteY14" fmla="*/ 309893 h 312902"/>
                    <a:gd name="connsiteX15" fmla="*/ 141122 w 312902"/>
                    <a:gd name="connsiteY15" fmla="*/ 312175 h 312902"/>
                    <a:gd name="connsiteX16" fmla="*/ 156435 w 312902"/>
                    <a:gd name="connsiteY16" fmla="*/ 312903 h 312902"/>
                    <a:gd name="connsiteX17" fmla="*/ 171781 w 312902"/>
                    <a:gd name="connsiteY17" fmla="*/ 312175 h 312902"/>
                    <a:gd name="connsiteX18" fmla="*/ 186961 w 312902"/>
                    <a:gd name="connsiteY18" fmla="*/ 309893 h 312902"/>
                    <a:gd name="connsiteX19" fmla="*/ 201877 w 312902"/>
                    <a:gd name="connsiteY19" fmla="*/ 306189 h 312902"/>
                    <a:gd name="connsiteX20" fmla="*/ 216330 w 312902"/>
                    <a:gd name="connsiteY20" fmla="*/ 300997 h 312902"/>
                    <a:gd name="connsiteX21" fmla="*/ 230188 w 312902"/>
                    <a:gd name="connsiteY21" fmla="*/ 294448 h 312902"/>
                    <a:gd name="connsiteX22" fmla="*/ 243384 w 312902"/>
                    <a:gd name="connsiteY22" fmla="*/ 286544 h 312902"/>
                    <a:gd name="connsiteX23" fmla="*/ 255687 w 312902"/>
                    <a:gd name="connsiteY23" fmla="*/ 277416 h 312902"/>
                    <a:gd name="connsiteX24" fmla="*/ 267064 w 312902"/>
                    <a:gd name="connsiteY24" fmla="*/ 267097 h 312902"/>
                    <a:gd name="connsiteX25" fmla="*/ 277383 w 312902"/>
                    <a:gd name="connsiteY25" fmla="*/ 255720 h 312902"/>
                    <a:gd name="connsiteX26" fmla="*/ 286544 w 312902"/>
                    <a:gd name="connsiteY26" fmla="*/ 243384 h 312902"/>
                    <a:gd name="connsiteX27" fmla="*/ 294415 w 312902"/>
                    <a:gd name="connsiteY27" fmla="*/ 230221 h 312902"/>
                    <a:gd name="connsiteX28" fmla="*/ 300997 w 312902"/>
                    <a:gd name="connsiteY28" fmla="*/ 216330 h 312902"/>
                    <a:gd name="connsiteX29" fmla="*/ 306156 w 312902"/>
                    <a:gd name="connsiteY29" fmla="*/ 201877 h 312902"/>
                    <a:gd name="connsiteX30" fmla="*/ 309893 w 312902"/>
                    <a:gd name="connsiteY30" fmla="*/ 186994 h 312902"/>
                    <a:gd name="connsiteX31" fmla="*/ 312142 w 312902"/>
                    <a:gd name="connsiteY31" fmla="*/ 171781 h 312902"/>
                    <a:gd name="connsiteX32" fmla="*/ 312903 w 312902"/>
                    <a:gd name="connsiteY32" fmla="*/ 156468 h 312902"/>
                    <a:gd name="connsiteX33" fmla="*/ 312142 w 312902"/>
                    <a:gd name="connsiteY33" fmla="*/ 141122 h 312902"/>
                    <a:gd name="connsiteX34" fmla="*/ 309893 w 312902"/>
                    <a:gd name="connsiteY34" fmla="*/ 125942 h 312902"/>
                    <a:gd name="connsiteX35" fmla="*/ 306156 w 312902"/>
                    <a:gd name="connsiteY35" fmla="*/ 111026 h 312902"/>
                    <a:gd name="connsiteX36" fmla="*/ 300997 w 312902"/>
                    <a:gd name="connsiteY36" fmla="*/ 96573 h 312902"/>
                    <a:gd name="connsiteX37" fmla="*/ 294415 w 312902"/>
                    <a:gd name="connsiteY37" fmla="*/ 82715 h 312902"/>
                    <a:gd name="connsiteX38" fmla="*/ 286544 w 312902"/>
                    <a:gd name="connsiteY38" fmla="*/ 69519 h 312902"/>
                    <a:gd name="connsiteX39" fmla="*/ 277383 w 312902"/>
                    <a:gd name="connsiteY39" fmla="*/ 57216 h 312902"/>
                    <a:gd name="connsiteX40" fmla="*/ 267064 w 312902"/>
                    <a:gd name="connsiteY40" fmla="*/ 45839 h 312902"/>
                    <a:gd name="connsiteX41" fmla="*/ 255687 w 312902"/>
                    <a:gd name="connsiteY41" fmla="*/ 35520 h 312902"/>
                    <a:gd name="connsiteX42" fmla="*/ 243384 w 312902"/>
                    <a:gd name="connsiteY42" fmla="*/ 26359 h 312902"/>
                    <a:gd name="connsiteX43" fmla="*/ 230188 w 312902"/>
                    <a:gd name="connsiteY43" fmla="*/ 18488 h 312902"/>
                    <a:gd name="connsiteX44" fmla="*/ 216330 w 312902"/>
                    <a:gd name="connsiteY44" fmla="*/ 11906 h 312902"/>
                    <a:gd name="connsiteX45" fmla="*/ 201877 w 312902"/>
                    <a:gd name="connsiteY45" fmla="*/ 6747 h 312902"/>
                    <a:gd name="connsiteX46" fmla="*/ 186961 w 312902"/>
                    <a:gd name="connsiteY46" fmla="*/ 3010 h 312902"/>
                    <a:gd name="connsiteX47" fmla="*/ 171781 w 312902"/>
                    <a:gd name="connsiteY47" fmla="*/ 761 h 312902"/>
                    <a:gd name="connsiteX48" fmla="*/ 156435 w 312902"/>
                    <a:gd name="connsiteY48" fmla="*/ 0 h 312902"/>
                    <a:gd name="connsiteX49" fmla="*/ 141122 w 312902"/>
                    <a:gd name="connsiteY49" fmla="*/ 761 h 312902"/>
                    <a:gd name="connsiteX50" fmla="*/ 125909 w 312902"/>
                    <a:gd name="connsiteY50" fmla="*/ 3010 h 312902"/>
                    <a:gd name="connsiteX51" fmla="*/ 111026 w 312902"/>
                    <a:gd name="connsiteY51" fmla="*/ 6747 h 312902"/>
                    <a:gd name="connsiteX52" fmla="*/ 96573 w 312902"/>
                    <a:gd name="connsiteY52" fmla="*/ 11906 h 312902"/>
                    <a:gd name="connsiteX53" fmla="*/ 82682 w 312902"/>
                    <a:gd name="connsiteY53" fmla="*/ 18488 h 312902"/>
                    <a:gd name="connsiteX54" fmla="*/ 69519 w 312902"/>
                    <a:gd name="connsiteY54" fmla="*/ 26359 h 312902"/>
                    <a:gd name="connsiteX55" fmla="*/ 57183 w 312902"/>
                    <a:gd name="connsiteY55" fmla="*/ 35520 h 312902"/>
                    <a:gd name="connsiteX56" fmla="*/ 45806 w 312902"/>
                    <a:gd name="connsiteY56" fmla="*/ 45839 h 312902"/>
                    <a:gd name="connsiteX57" fmla="*/ 35487 w 312902"/>
                    <a:gd name="connsiteY57" fmla="*/ 57216 h 312902"/>
                    <a:gd name="connsiteX58" fmla="*/ 26359 w 312902"/>
                    <a:gd name="connsiteY58" fmla="*/ 69519 h 312902"/>
                    <a:gd name="connsiteX59" fmla="*/ 18455 w 312902"/>
                    <a:gd name="connsiteY59" fmla="*/ 82715 h 312902"/>
                    <a:gd name="connsiteX60" fmla="*/ 11906 w 312902"/>
                    <a:gd name="connsiteY60" fmla="*/ 96573 h 312902"/>
                    <a:gd name="connsiteX61" fmla="*/ 6714 w 312902"/>
                    <a:gd name="connsiteY61" fmla="*/ 111026 h 312902"/>
                    <a:gd name="connsiteX62" fmla="*/ 3010 w 312902"/>
                    <a:gd name="connsiteY62" fmla="*/ 125942 h 312902"/>
                    <a:gd name="connsiteX63" fmla="*/ 728 w 312902"/>
                    <a:gd name="connsiteY63" fmla="*/ 141122 h 312902"/>
                    <a:gd name="connsiteX64" fmla="*/ 0 w 312902"/>
                    <a:gd name="connsiteY64" fmla="*/ 156468 h 3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902" h="312902">
                      <a:moveTo>
                        <a:pt x="0" y="156468"/>
                      </a:moveTo>
                      <a:cubicBezTo>
                        <a:pt x="0" y="161594"/>
                        <a:pt x="232" y="166688"/>
                        <a:pt x="728" y="171781"/>
                      </a:cubicBezTo>
                      <a:cubicBezTo>
                        <a:pt x="1257" y="176907"/>
                        <a:pt x="1984" y="181967"/>
                        <a:pt x="3010" y="186994"/>
                      </a:cubicBezTo>
                      <a:cubicBezTo>
                        <a:pt x="4002" y="192021"/>
                        <a:pt x="5226" y="196982"/>
                        <a:pt x="6714" y="201877"/>
                      </a:cubicBezTo>
                      <a:cubicBezTo>
                        <a:pt x="8202" y="206772"/>
                        <a:pt x="9922" y="211601"/>
                        <a:pt x="11906" y="216330"/>
                      </a:cubicBezTo>
                      <a:cubicBezTo>
                        <a:pt x="13858" y="221059"/>
                        <a:pt x="16040" y="225690"/>
                        <a:pt x="18455" y="230221"/>
                      </a:cubicBezTo>
                      <a:cubicBezTo>
                        <a:pt x="20869" y="234718"/>
                        <a:pt x="23515" y="239117"/>
                        <a:pt x="26359" y="243384"/>
                      </a:cubicBezTo>
                      <a:cubicBezTo>
                        <a:pt x="29203" y="247650"/>
                        <a:pt x="32246" y="251751"/>
                        <a:pt x="35487" y="255720"/>
                      </a:cubicBezTo>
                      <a:cubicBezTo>
                        <a:pt x="38761" y="259689"/>
                        <a:pt x="42201" y="263459"/>
                        <a:pt x="45806" y="267097"/>
                      </a:cubicBezTo>
                      <a:cubicBezTo>
                        <a:pt x="49444" y="270702"/>
                        <a:pt x="53214" y="274141"/>
                        <a:pt x="57183" y="277416"/>
                      </a:cubicBezTo>
                      <a:cubicBezTo>
                        <a:pt x="61152" y="280657"/>
                        <a:pt x="65253" y="283699"/>
                        <a:pt x="69519" y="286544"/>
                      </a:cubicBezTo>
                      <a:cubicBezTo>
                        <a:pt x="73786" y="289388"/>
                        <a:pt x="78184" y="292034"/>
                        <a:pt x="82682" y="294448"/>
                      </a:cubicBezTo>
                      <a:cubicBezTo>
                        <a:pt x="87213" y="296863"/>
                        <a:pt x="91843" y="299045"/>
                        <a:pt x="96573" y="300997"/>
                      </a:cubicBezTo>
                      <a:cubicBezTo>
                        <a:pt x="101302" y="302981"/>
                        <a:pt x="106131" y="304701"/>
                        <a:pt x="111026" y="306189"/>
                      </a:cubicBezTo>
                      <a:cubicBezTo>
                        <a:pt x="115921" y="307677"/>
                        <a:pt x="120882" y="308901"/>
                        <a:pt x="125909" y="309893"/>
                      </a:cubicBezTo>
                      <a:cubicBezTo>
                        <a:pt x="130936" y="310919"/>
                        <a:pt x="135996" y="311646"/>
                        <a:pt x="141122" y="312175"/>
                      </a:cubicBezTo>
                      <a:cubicBezTo>
                        <a:pt x="146215" y="312671"/>
                        <a:pt x="151309" y="312903"/>
                        <a:pt x="156435" y="312903"/>
                      </a:cubicBezTo>
                      <a:cubicBezTo>
                        <a:pt x="161561" y="312903"/>
                        <a:pt x="166688" y="312671"/>
                        <a:pt x="171781" y="312175"/>
                      </a:cubicBezTo>
                      <a:cubicBezTo>
                        <a:pt x="176874" y="311646"/>
                        <a:pt x="181934" y="310919"/>
                        <a:pt x="186961" y="309893"/>
                      </a:cubicBezTo>
                      <a:cubicBezTo>
                        <a:pt x="191988" y="308901"/>
                        <a:pt x="196949" y="307677"/>
                        <a:pt x="201877" y="306189"/>
                      </a:cubicBezTo>
                      <a:cubicBezTo>
                        <a:pt x="206772" y="304701"/>
                        <a:pt x="211601" y="302981"/>
                        <a:pt x="216330" y="300997"/>
                      </a:cubicBezTo>
                      <a:cubicBezTo>
                        <a:pt x="221059" y="299045"/>
                        <a:pt x="225690" y="296863"/>
                        <a:pt x="230188" y="294448"/>
                      </a:cubicBezTo>
                      <a:cubicBezTo>
                        <a:pt x="234718" y="292034"/>
                        <a:pt x="239117" y="289388"/>
                        <a:pt x="243384" y="286544"/>
                      </a:cubicBezTo>
                      <a:cubicBezTo>
                        <a:pt x="247617" y="283699"/>
                        <a:pt x="251751" y="280657"/>
                        <a:pt x="255687" y="277416"/>
                      </a:cubicBezTo>
                      <a:cubicBezTo>
                        <a:pt x="259655" y="274141"/>
                        <a:pt x="263459" y="270702"/>
                        <a:pt x="267064" y="267097"/>
                      </a:cubicBezTo>
                      <a:cubicBezTo>
                        <a:pt x="270702" y="263459"/>
                        <a:pt x="274141" y="259689"/>
                        <a:pt x="277383" y="255720"/>
                      </a:cubicBezTo>
                      <a:cubicBezTo>
                        <a:pt x="280624" y="251751"/>
                        <a:pt x="283699" y="247650"/>
                        <a:pt x="286544" y="243384"/>
                      </a:cubicBezTo>
                      <a:cubicBezTo>
                        <a:pt x="289388" y="239117"/>
                        <a:pt x="292001" y="234718"/>
                        <a:pt x="294415" y="230221"/>
                      </a:cubicBezTo>
                      <a:cubicBezTo>
                        <a:pt x="296829" y="225690"/>
                        <a:pt x="299045" y="221059"/>
                        <a:pt x="300997" y="216330"/>
                      </a:cubicBezTo>
                      <a:cubicBezTo>
                        <a:pt x="302948" y="211601"/>
                        <a:pt x="304668" y="206772"/>
                        <a:pt x="306156" y="201877"/>
                      </a:cubicBezTo>
                      <a:cubicBezTo>
                        <a:pt x="307644" y="196982"/>
                        <a:pt x="308901" y="192021"/>
                        <a:pt x="309893" y="186994"/>
                      </a:cubicBezTo>
                      <a:cubicBezTo>
                        <a:pt x="310885" y="181967"/>
                        <a:pt x="311646" y="176907"/>
                        <a:pt x="312142" y="171781"/>
                      </a:cubicBezTo>
                      <a:cubicBezTo>
                        <a:pt x="312638" y="166688"/>
                        <a:pt x="312903" y="161594"/>
                        <a:pt x="312903" y="156468"/>
                      </a:cubicBezTo>
                      <a:cubicBezTo>
                        <a:pt x="312903" y="151342"/>
                        <a:pt x="312638" y="146215"/>
                        <a:pt x="312142" y="141122"/>
                      </a:cubicBezTo>
                      <a:cubicBezTo>
                        <a:pt x="311646" y="136029"/>
                        <a:pt x="310885" y="130969"/>
                        <a:pt x="309893" y="125942"/>
                      </a:cubicBezTo>
                      <a:cubicBezTo>
                        <a:pt x="308901" y="120915"/>
                        <a:pt x="307644" y="115954"/>
                        <a:pt x="306156" y="111026"/>
                      </a:cubicBezTo>
                      <a:cubicBezTo>
                        <a:pt x="304668" y="106131"/>
                        <a:pt x="302948" y="101302"/>
                        <a:pt x="300997" y="96573"/>
                      </a:cubicBezTo>
                      <a:cubicBezTo>
                        <a:pt x="299045" y="91843"/>
                        <a:pt x="296829" y="87213"/>
                        <a:pt x="294415" y="82715"/>
                      </a:cubicBezTo>
                      <a:cubicBezTo>
                        <a:pt x="292001" y="78184"/>
                        <a:pt x="289388" y="73786"/>
                        <a:pt x="286544" y="69519"/>
                      </a:cubicBezTo>
                      <a:cubicBezTo>
                        <a:pt x="283699" y="65286"/>
                        <a:pt x="280624" y="61152"/>
                        <a:pt x="277383" y="57216"/>
                      </a:cubicBezTo>
                      <a:cubicBezTo>
                        <a:pt x="274141" y="53247"/>
                        <a:pt x="270702" y="49444"/>
                        <a:pt x="267064" y="45839"/>
                      </a:cubicBezTo>
                      <a:cubicBezTo>
                        <a:pt x="263459" y="42201"/>
                        <a:pt x="259655" y="38761"/>
                        <a:pt x="255687" y="35520"/>
                      </a:cubicBezTo>
                      <a:cubicBezTo>
                        <a:pt x="251751" y="32279"/>
                        <a:pt x="247617" y="29203"/>
                        <a:pt x="243384" y="26359"/>
                      </a:cubicBezTo>
                      <a:cubicBezTo>
                        <a:pt x="239117" y="23515"/>
                        <a:pt x="234718" y="20902"/>
                        <a:pt x="230188" y="18488"/>
                      </a:cubicBezTo>
                      <a:cubicBezTo>
                        <a:pt x="225690" y="16073"/>
                        <a:pt x="221059" y="13858"/>
                        <a:pt x="216330" y="11906"/>
                      </a:cubicBezTo>
                      <a:cubicBezTo>
                        <a:pt x="211601" y="9955"/>
                        <a:pt x="206772" y="8235"/>
                        <a:pt x="201877" y="6747"/>
                      </a:cubicBezTo>
                      <a:cubicBezTo>
                        <a:pt x="196949" y="5259"/>
                        <a:pt x="191988" y="4002"/>
                        <a:pt x="186961" y="3010"/>
                      </a:cubicBezTo>
                      <a:cubicBezTo>
                        <a:pt x="181934" y="2017"/>
                        <a:pt x="176874" y="1257"/>
                        <a:pt x="171781" y="761"/>
                      </a:cubicBezTo>
                      <a:cubicBezTo>
                        <a:pt x="166688" y="265"/>
                        <a:pt x="161561" y="0"/>
                        <a:pt x="156435" y="0"/>
                      </a:cubicBezTo>
                      <a:cubicBezTo>
                        <a:pt x="151309" y="0"/>
                        <a:pt x="146215" y="265"/>
                        <a:pt x="141122" y="761"/>
                      </a:cubicBezTo>
                      <a:cubicBezTo>
                        <a:pt x="135996" y="1257"/>
                        <a:pt x="130936" y="2017"/>
                        <a:pt x="125909" y="3010"/>
                      </a:cubicBezTo>
                      <a:cubicBezTo>
                        <a:pt x="120882" y="4002"/>
                        <a:pt x="115921" y="5259"/>
                        <a:pt x="111026" y="6747"/>
                      </a:cubicBezTo>
                      <a:cubicBezTo>
                        <a:pt x="106131" y="8235"/>
                        <a:pt x="101302" y="9955"/>
                        <a:pt x="96573" y="11906"/>
                      </a:cubicBezTo>
                      <a:cubicBezTo>
                        <a:pt x="91843" y="13858"/>
                        <a:pt x="87213" y="16073"/>
                        <a:pt x="82682" y="18488"/>
                      </a:cubicBezTo>
                      <a:cubicBezTo>
                        <a:pt x="78184" y="20902"/>
                        <a:pt x="73786" y="23515"/>
                        <a:pt x="69519" y="26359"/>
                      </a:cubicBezTo>
                      <a:cubicBezTo>
                        <a:pt x="65253" y="29203"/>
                        <a:pt x="61152" y="32279"/>
                        <a:pt x="57183" y="35520"/>
                      </a:cubicBezTo>
                      <a:cubicBezTo>
                        <a:pt x="53214" y="38761"/>
                        <a:pt x="49444" y="42201"/>
                        <a:pt x="45806" y="45839"/>
                      </a:cubicBezTo>
                      <a:cubicBezTo>
                        <a:pt x="42201" y="49444"/>
                        <a:pt x="38761" y="53247"/>
                        <a:pt x="35487" y="57216"/>
                      </a:cubicBezTo>
                      <a:cubicBezTo>
                        <a:pt x="32246" y="61152"/>
                        <a:pt x="29203" y="65286"/>
                        <a:pt x="26359" y="69519"/>
                      </a:cubicBezTo>
                      <a:cubicBezTo>
                        <a:pt x="23515" y="73786"/>
                        <a:pt x="20869" y="78184"/>
                        <a:pt x="18455" y="82715"/>
                      </a:cubicBezTo>
                      <a:cubicBezTo>
                        <a:pt x="16040" y="87213"/>
                        <a:pt x="13858" y="91843"/>
                        <a:pt x="11906" y="96573"/>
                      </a:cubicBezTo>
                      <a:cubicBezTo>
                        <a:pt x="9922" y="101302"/>
                        <a:pt x="8202" y="106131"/>
                        <a:pt x="6714" y="111026"/>
                      </a:cubicBezTo>
                      <a:cubicBezTo>
                        <a:pt x="5226" y="115954"/>
                        <a:pt x="4002" y="120915"/>
                        <a:pt x="3010" y="125942"/>
                      </a:cubicBezTo>
                      <a:cubicBezTo>
                        <a:pt x="1984" y="130969"/>
                        <a:pt x="1257" y="136029"/>
                        <a:pt x="728" y="141122"/>
                      </a:cubicBezTo>
                      <a:cubicBezTo>
                        <a:pt x="232" y="146215"/>
                        <a:pt x="0" y="151342"/>
                        <a:pt x="0" y="156468"/>
                      </a:cubicBezTo>
                      <a:close/>
                    </a:path>
                  </a:pathLst>
                </a:custGeom>
                <a:solidFill>
                  <a:srgbClr val="FFFFFF"/>
                </a:solidFill>
                <a:ln w="84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7780B840-2078-F8FA-BB54-5AD97FDF2A10}"/>
                    </a:ext>
                  </a:extLst>
                </p:cNvPr>
                <p:cNvSpPr/>
                <p:nvPr/>
              </p:nvSpPr>
              <p:spPr>
                <a:xfrm>
                  <a:off x="22258243" y="-6408718"/>
                  <a:ext cx="591447" cy="303953"/>
                </a:xfrm>
                <a:custGeom>
                  <a:avLst/>
                  <a:gdLst>
                    <a:gd name="connsiteX0" fmla="*/ 337013 w 591447"/>
                    <a:gd name="connsiteY0" fmla="*/ 0 h 303953"/>
                    <a:gd name="connsiteX1" fmla="*/ 557874 w 591447"/>
                    <a:gd name="connsiteY1" fmla="*/ 86056 h 303953"/>
                    <a:gd name="connsiteX2" fmla="*/ 564026 w 591447"/>
                    <a:gd name="connsiteY2" fmla="*/ 181372 h 303953"/>
                    <a:gd name="connsiteX3" fmla="*/ 367738 w 591447"/>
                    <a:gd name="connsiteY3" fmla="*/ 288561 h 303953"/>
                    <a:gd name="connsiteX4" fmla="*/ 258299 w 591447"/>
                    <a:gd name="connsiteY4" fmla="*/ 293919 h 303953"/>
                    <a:gd name="connsiteX5" fmla="*/ 0 w 591447"/>
                    <a:gd name="connsiteY5" fmla="*/ 184084 h 3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447" h="303953">
                      <a:moveTo>
                        <a:pt x="337013" y="0"/>
                      </a:moveTo>
                      <a:lnTo>
                        <a:pt x="557874" y="86056"/>
                      </a:lnTo>
                      <a:cubicBezTo>
                        <a:pt x="599612" y="102328"/>
                        <a:pt x="603316" y="159908"/>
                        <a:pt x="564026" y="181372"/>
                      </a:cubicBezTo>
                      <a:lnTo>
                        <a:pt x="367738" y="288561"/>
                      </a:lnTo>
                      <a:cubicBezTo>
                        <a:pt x="334003" y="307016"/>
                        <a:pt x="293688" y="308967"/>
                        <a:pt x="258299" y="293919"/>
                      </a:cubicBezTo>
                      <a:lnTo>
                        <a:pt x="0" y="184084"/>
                      </a:lnTo>
                      <a:close/>
                    </a:path>
                  </a:pathLst>
                </a:custGeom>
                <a:solidFill>
                  <a:schemeClr val="accent2"/>
                </a:solidFill>
                <a:ln w="84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85968A7-484F-E1BA-455D-CE9123C9BF73}"/>
                    </a:ext>
                  </a:extLst>
                </p:cNvPr>
                <p:cNvSpPr/>
                <p:nvPr/>
              </p:nvSpPr>
              <p:spPr>
                <a:xfrm>
                  <a:off x="22230462" y="-6755156"/>
                  <a:ext cx="385075" cy="479655"/>
                </a:xfrm>
                <a:custGeom>
                  <a:avLst/>
                  <a:gdLst>
                    <a:gd name="connsiteX0" fmla="*/ 337013 w 385075"/>
                    <a:gd name="connsiteY0" fmla="*/ 295572 h 479655"/>
                    <a:gd name="connsiteX1" fmla="*/ 383977 w 385075"/>
                    <a:gd name="connsiteY1" fmla="*/ 63235 h 479655"/>
                    <a:gd name="connsiteX2" fmla="*/ 307082 w 385075"/>
                    <a:gd name="connsiteY2" fmla="*/ 6581 h 479655"/>
                    <a:gd name="connsiteX3" fmla="*/ 110827 w 385075"/>
                    <a:gd name="connsiteY3" fmla="*/ 113770 h 479655"/>
                    <a:gd name="connsiteX4" fmla="*/ 47162 w 385075"/>
                    <a:gd name="connsiteY4" fmla="*/ 202968 h 479655"/>
                    <a:gd name="connsiteX5" fmla="*/ 0 w 385075"/>
                    <a:gd name="connsiteY5" fmla="*/ 479656 h 47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75" h="479655">
                      <a:moveTo>
                        <a:pt x="337013" y="295572"/>
                      </a:moveTo>
                      <a:lnTo>
                        <a:pt x="383977" y="63235"/>
                      </a:lnTo>
                      <a:cubicBezTo>
                        <a:pt x="392840" y="19347"/>
                        <a:pt x="346373" y="-14884"/>
                        <a:pt x="307082" y="6581"/>
                      </a:cubicBezTo>
                      <a:lnTo>
                        <a:pt x="110827" y="113770"/>
                      </a:lnTo>
                      <a:cubicBezTo>
                        <a:pt x="77093" y="132225"/>
                        <a:pt x="53644" y="165066"/>
                        <a:pt x="47162" y="202968"/>
                      </a:cubicBezTo>
                      <a:lnTo>
                        <a:pt x="0" y="479656"/>
                      </a:lnTo>
                      <a:close/>
                    </a:path>
                  </a:pathLst>
                </a:custGeom>
                <a:solidFill>
                  <a:schemeClr val="accent2"/>
                </a:solidFill>
                <a:ln w="8467"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B2156A4-4CC5-5874-8308-BDF63D9DA373}"/>
                    </a:ext>
                  </a:extLst>
                </p:cNvPr>
                <p:cNvSpPr/>
                <p:nvPr/>
              </p:nvSpPr>
              <p:spPr>
                <a:xfrm>
                  <a:off x="21424129" y="-6512826"/>
                  <a:ext cx="1239251" cy="744690"/>
                </a:xfrm>
                <a:custGeom>
                  <a:avLst/>
                  <a:gdLst>
                    <a:gd name="connsiteX0" fmla="*/ 9177 w 1239251"/>
                    <a:gd name="connsiteY0" fmla="*/ 705770 h 744690"/>
                    <a:gd name="connsiteX1" fmla="*/ 110512 w 1239251"/>
                    <a:gd name="connsiteY1" fmla="*/ 735536 h 744690"/>
                    <a:gd name="connsiteX2" fmla="*/ 1200331 w 1239251"/>
                    <a:gd name="connsiteY2" fmla="*/ 140257 h 744690"/>
                    <a:gd name="connsiteX3" fmla="*/ 1230097 w 1239251"/>
                    <a:gd name="connsiteY3" fmla="*/ 38888 h 744690"/>
                    <a:gd name="connsiteX4" fmla="*/ 1128728 w 1239251"/>
                    <a:gd name="connsiteY4" fmla="*/ 9156 h 744690"/>
                    <a:gd name="connsiteX5" fmla="*/ 38909 w 1239251"/>
                    <a:gd name="connsiteY5" fmla="*/ 604402 h 744690"/>
                    <a:gd name="connsiteX6" fmla="*/ 9177 w 1239251"/>
                    <a:gd name="connsiteY6" fmla="*/ 705770 h 7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251" h="744690">
                      <a:moveTo>
                        <a:pt x="9177" y="705770"/>
                      </a:moveTo>
                      <a:cubicBezTo>
                        <a:pt x="28921" y="741985"/>
                        <a:pt x="74331" y="755314"/>
                        <a:pt x="110512" y="735536"/>
                      </a:cubicBezTo>
                      <a:lnTo>
                        <a:pt x="1200331" y="140257"/>
                      </a:lnTo>
                      <a:cubicBezTo>
                        <a:pt x="1236546" y="120479"/>
                        <a:pt x="1249874" y="75103"/>
                        <a:pt x="1230097" y="38888"/>
                      </a:cubicBezTo>
                      <a:cubicBezTo>
                        <a:pt x="1210319" y="2706"/>
                        <a:pt x="1164943" y="-10622"/>
                        <a:pt x="1128728" y="9156"/>
                      </a:cubicBezTo>
                      <a:lnTo>
                        <a:pt x="38909" y="604402"/>
                      </a:lnTo>
                      <a:cubicBezTo>
                        <a:pt x="2695" y="624180"/>
                        <a:pt x="-10634" y="669589"/>
                        <a:pt x="9177" y="705770"/>
                      </a:cubicBezTo>
                      <a:close/>
                    </a:path>
                  </a:pathLst>
                </a:custGeom>
                <a:solidFill>
                  <a:schemeClr val="bg1">
                    <a:lumMod val="75000"/>
                  </a:schemeClr>
                </a:solidFill>
                <a:ln w="8467" cap="flat">
                  <a:noFill/>
                  <a:prstDash val="solid"/>
                  <a:miter/>
                </a:ln>
              </p:spPr>
              <p:txBody>
                <a:bodyPr rtlCol="0" anchor="ctr"/>
                <a:lstStyle/>
                <a:p>
                  <a:endParaRPr lang="en-GB"/>
                </a:p>
              </p:txBody>
            </p:sp>
          </p:grpSp>
        </p:grpSp>
        <p:grpSp>
          <p:nvGrpSpPr>
            <p:cNvPr id="177" name="Group 176">
              <a:extLst>
                <a:ext uri="{FF2B5EF4-FFF2-40B4-BE49-F238E27FC236}">
                  <a16:creationId xmlns:a16="http://schemas.microsoft.com/office/drawing/2014/main" id="{21E345A3-37A9-9F27-E184-8BD2735964E6}"/>
                </a:ext>
              </a:extLst>
            </p:cNvPr>
            <p:cNvGrpSpPr/>
            <p:nvPr/>
          </p:nvGrpSpPr>
          <p:grpSpPr>
            <a:xfrm>
              <a:off x="7622930" y="-6311"/>
              <a:ext cx="980809" cy="980809"/>
              <a:chOff x="4902054" y="2345455"/>
              <a:chExt cx="980809" cy="980809"/>
            </a:xfrm>
          </p:grpSpPr>
          <p:sp>
            <p:nvSpPr>
              <p:cNvPr id="84" name="Oval 83">
                <a:extLst>
                  <a:ext uri="{FF2B5EF4-FFF2-40B4-BE49-F238E27FC236}">
                    <a16:creationId xmlns:a16="http://schemas.microsoft.com/office/drawing/2014/main" id="{74A22225-EF89-5096-C65F-68940C037582}"/>
                  </a:ext>
                </a:extLst>
              </p:cNvPr>
              <p:cNvSpPr/>
              <p:nvPr/>
            </p:nvSpPr>
            <p:spPr>
              <a:xfrm>
                <a:off x="4902054" y="234545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4" name="Group 173">
                <a:extLst>
                  <a:ext uri="{FF2B5EF4-FFF2-40B4-BE49-F238E27FC236}">
                    <a16:creationId xmlns:a16="http://schemas.microsoft.com/office/drawing/2014/main" id="{DFA7A5CD-9AF8-4A4F-E7CE-DC8FFF1516FE}"/>
                  </a:ext>
                </a:extLst>
              </p:cNvPr>
              <p:cNvGrpSpPr/>
              <p:nvPr/>
            </p:nvGrpSpPr>
            <p:grpSpPr>
              <a:xfrm>
                <a:off x="4986180" y="2528861"/>
                <a:ext cx="826623" cy="585761"/>
                <a:chOff x="23749237" y="-6977272"/>
                <a:chExt cx="3257582" cy="2308386"/>
              </a:xfrm>
            </p:grpSpPr>
            <p:sp>
              <p:nvSpPr>
                <p:cNvPr id="123" name="Freeform: Shape 122">
                  <a:extLst>
                    <a:ext uri="{FF2B5EF4-FFF2-40B4-BE49-F238E27FC236}">
                      <a16:creationId xmlns:a16="http://schemas.microsoft.com/office/drawing/2014/main" id="{2A6313E6-7CDB-BE3A-C3BC-F6DAA7AA97EA}"/>
                    </a:ext>
                  </a:extLst>
                </p:cNvPr>
                <p:cNvSpPr/>
                <p:nvPr/>
              </p:nvSpPr>
              <p:spPr>
                <a:xfrm>
                  <a:off x="24037449" y="-6880645"/>
                  <a:ext cx="1009073" cy="1522322"/>
                </a:xfrm>
                <a:custGeom>
                  <a:avLst/>
                  <a:gdLst>
                    <a:gd name="connsiteX0" fmla="*/ 971800 w 1009073"/>
                    <a:gd name="connsiteY0" fmla="*/ 236150 h 1522322"/>
                    <a:gd name="connsiteX1" fmla="*/ 970775 w 1009073"/>
                    <a:gd name="connsiteY1" fmla="*/ 231387 h 1522322"/>
                    <a:gd name="connsiteX2" fmla="*/ 645503 w 1009073"/>
                    <a:gd name="connsiteY2" fmla="*/ 9865 h 1522322"/>
                    <a:gd name="connsiteX3" fmla="*/ 282130 w 1009073"/>
                    <a:gd name="connsiteY3" fmla="*/ 32983 h 1522322"/>
                    <a:gd name="connsiteX4" fmla="*/ 157082 w 1009073"/>
                    <a:gd name="connsiteY4" fmla="*/ 143182 h 1522322"/>
                    <a:gd name="connsiteX5" fmla="*/ 1837 w 1009073"/>
                    <a:gd name="connsiteY5" fmla="*/ 817803 h 1522322"/>
                    <a:gd name="connsiteX6" fmla="*/ 5178 w 1009073"/>
                    <a:gd name="connsiteY6" fmla="*/ 1522322 h 1522322"/>
                    <a:gd name="connsiteX7" fmla="*/ 1009073 w 1009073"/>
                    <a:gd name="connsiteY7" fmla="*/ 1503802 h 1522322"/>
                    <a:gd name="connsiteX8" fmla="*/ 1009073 w 1009073"/>
                    <a:gd name="connsiteY8" fmla="*/ 752352 h 1522322"/>
                    <a:gd name="connsiteX9" fmla="*/ 971800 w 1009073"/>
                    <a:gd name="connsiteY9" fmla="*/ 236150 h 15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073" h="1522322">
                      <a:moveTo>
                        <a:pt x="971800" y="236150"/>
                      </a:moveTo>
                      <a:cubicBezTo>
                        <a:pt x="971502" y="234562"/>
                        <a:pt x="971172" y="233008"/>
                        <a:pt x="970775" y="231387"/>
                      </a:cubicBezTo>
                      <a:cubicBezTo>
                        <a:pt x="933998" y="67776"/>
                        <a:pt x="805708" y="16182"/>
                        <a:pt x="645503" y="9865"/>
                      </a:cubicBezTo>
                      <a:cubicBezTo>
                        <a:pt x="529615" y="5301"/>
                        <a:pt x="390378" y="-19570"/>
                        <a:pt x="282130" y="32983"/>
                      </a:cubicBezTo>
                      <a:cubicBezTo>
                        <a:pt x="231628" y="57457"/>
                        <a:pt x="190849" y="98401"/>
                        <a:pt x="157082" y="143182"/>
                      </a:cubicBezTo>
                      <a:cubicBezTo>
                        <a:pt x="15629" y="331400"/>
                        <a:pt x="-7588" y="582556"/>
                        <a:pt x="1837" y="817803"/>
                      </a:cubicBezTo>
                      <a:cubicBezTo>
                        <a:pt x="11263" y="1053084"/>
                        <a:pt x="47710" y="1290746"/>
                        <a:pt x="5178" y="1522322"/>
                      </a:cubicBezTo>
                      <a:cubicBezTo>
                        <a:pt x="339909" y="1520702"/>
                        <a:pt x="674541" y="1514517"/>
                        <a:pt x="1009073" y="1503802"/>
                      </a:cubicBezTo>
                      <a:cubicBezTo>
                        <a:pt x="1009073" y="1253340"/>
                        <a:pt x="1009073" y="1002846"/>
                        <a:pt x="1009073" y="752352"/>
                      </a:cubicBezTo>
                      <a:cubicBezTo>
                        <a:pt x="1009073" y="580009"/>
                        <a:pt x="1009205" y="405252"/>
                        <a:pt x="971800" y="236150"/>
                      </a:cubicBezTo>
                    </a:path>
                  </a:pathLst>
                </a:custGeom>
                <a:solidFill>
                  <a:srgbClr val="21335F"/>
                </a:solidFill>
                <a:ln w="8467"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15E5C321-E703-2101-06A8-D3FADFB082C9}"/>
                    </a:ext>
                  </a:extLst>
                </p:cNvPr>
                <p:cNvSpPr/>
                <p:nvPr/>
              </p:nvSpPr>
              <p:spPr>
                <a:xfrm>
                  <a:off x="23749237" y="-5809801"/>
                  <a:ext cx="1628444" cy="889529"/>
                </a:xfrm>
                <a:custGeom>
                  <a:avLst/>
                  <a:gdLst>
                    <a:gd name="connsiteX0" fmla="*/ 1415918 w 1628444"/>
                    <a:gd name="connsiteY0" fmla="*/ 253339 h 889529"/>
                    <a:gd name="connsiteX1" fmla="*/ 981869 w 1628444"/>
                    <a:gd name="connsiteY1" fmla="*/ 0 h 889529"/>
                    <a:gd name="connsiteX2" fmla="*/ 639002 w 1628444"/>
                    <a:gd name="connsiteY2" fmla="*/ 0 h 889529"/>
                    <a:gd name="connsiteX3" fmla="*/ 210311 w 1628444"/>
                    <a:gd name="connsiteY3" fmla="*/ 253074 h 889529"/>
                    <a:gd name="connsiteX4" fmla="*/ 0 w 1628444"/>
                    <a:gd name="connsiteY4" fmla="*/ 592468 h 889529"/>
                    <a:gd name="connsiteX5" fmla="*/ 331 w 1628444"/>
                    <a:gd name="connsiteY5" fmla="*/ 889529 h 889529"/>
                    <a:gd name="connsiteX6" fmla="*/ 1628445 w 1628444"/>
                    <a:gd name="connsiteY6" fmla="*/ 889529 h 889529"/>
                    <a:gd name="connsiteX7" fmla="*/ 1628445 w 1628444"/>
                    <a:gd name="connsiteY7" fmla="*/ 593626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02" y="0"/>
                      </a:lnTo>
                      <a:lnTo>
                        <a:pt x="210311" y="253074"/>
                      </a:lnTo>
                      <a:cubicBezTo>
                        <a:pt x="78317" y="331060"/>
                        <a:pt x="-132" y="457597"/>
                        <a:pt x="0" y="592468"/>
                      </a:cubicBezTo>
                      <a:lnTo>
                        <a:pt x="331" y="889529"/>
                      </a:lnTo>
                      <a:lnTo>
                        <a:pt x="1628445" y="889529"/>
                      </a:lnTo>
                      <a:lnTo>
                        <a:pt x="1628445" y="593626"/>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F6D3143-6CDC-4B1D-ADF6-C91F5678802B}"/>
                    </a:ext>
                  </a:extLst>
                </p:cNvPr>
                <p:cNvSpPr/>
                <p:nvPr/>
              </p:nvSpPr>
              <p:spPr>
                <a:xfrm>
                  <a:off x="24419426" y="-6064065"/>
                  <a:ext cx="278540" cy="256050"/>
                </a:xfrm>
                <a:custGeom>
                  <a:avLst/>
                  <a:gdLst>
                    <a:gd name="connsiteX0" fmla="*/ 278540 w 278540"/>
                    <a:gd name="connsiteY0" fmla="*/ 0 h 256050"/>
                    <a:gd name="connsiteX1" fmla="*/ 0 w 278540"/>
                    <a:gd name="connsiteY1" fmla="*/ 0 h 256050"/>
                    <a:gd name="connsiteX2" fmla="*/ 0 w 278540"/>
                    <a:gd name="connsiteY2" fmla="*/ 256051 h 256050"/>
                    <a:gd name="connsiteX3" fmla="*/ 278540 w 278540"/>
                    <a:gd name="connsiteY3" fmla="*/ 256051 h 256050"/>
                    <a:gd name="connsiteX4" fmla="*/ 278540 w 278540"/>
                    <a:gd name="connsiteY4" fmla="*/ 0 h 25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50">
                      <a:moveTo>
                        <a:pt x="278540" y="0"/>
                      </a:moveTo>
                      <a:lnTo>
                        <a:pt x="0" y="0"/>
                      </a:lnTo>
                      <a:lnTo>
                        <a:pt x="0" y="256051"/>
                      </a:lnTo>
                      <a:lnTo>
                        <a:pt x="278540" y="256051"/>
                      </a:lnTo>
                      <a:lnTo>
                        <a:pt x="278540" y="0"/>
                      </a:lnTo>
                    </a:path>
                  </a:pathLst>
                </a:custGeom>
                <a:solidFill>
                  <a:srgbClr val="EBA691"/>
                </a:solidFill>
                <a:ln w="84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86023F7-FE4A-2AC1-5046-F004355EE109}"/>
                    </a:ext>
                  </a:extLst>
                </p:cNvPr>
                <p:cNvSpPr/>
                <p:nvPr/>
              </p:nvSpPr>
              <p:spPr>
                <a:xfrm>
                  <a:off x="24189437" y="-6793290"/>
                  <a:ext cx="739146" cy="804432"/>
                </a:xfrm>
                <a:custGeom>
                  <a:avLst/>
                  <a:gdLst>
                    <a:gd name="connsiteX0" fmla="*/ 478267 w 739146"/>
                    <a:gd name="connsiteY0" fmla="*/ 804433 h 804432"/>
                    <a:gd name="connsiteX1" fmla="*/ 260846 w 739146"/>
                    <a:gd name="connsiteY1" fmla="*/ 804433 h 804432"/>
                    <a:gd name="connsiteX2" fmla="*/ 0 w 739146"/>
                    <a:gd name="connsiteY2" fmla="*/ 543553 h 804432"/>
                    <a:gd name="connsiteX3" fmla="*/ 0 w 739146"/>
                    <a:gd name="connsiteY3" fmla="*/ 260879 h 804432"/>
                    <a:gd name="connsiteX4" fmla="*/ 260846 w 739146"/>
                    <a:gd name="connsiteY4" fmla="*/ 0 h 804432"/>
                    <a:gd name="connsiteX5" fmla="*/ 478267 w 739146"/>
                    <a:gd name="connsiteY5" fmla="*/ 0 h 804432"/>
                    <a:gd name="connsiteX6" fmla="*/ 739147 w 739146"/>
                    <a:gd name="connsiteY6" fmla="*/ 260879 h 804432"/>
                    <a:gd name="connsiteX7" fmla="*/ 739147 w 739146"/>
                    <a:gd name="connsiteY7" fmla="*/ 543553 h 804432"/>
                    <a:gd name="connsiteX8" fmla="*/ 478267 w 739146"/>
                    <a:gd name="connsiteY8" fmla="*/ 804433 h 80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32">
                      <a:moveTo>
                        <a:pt x="478267" y="804433"/>
                      </a:moveTo>
                      <a:lnTo>
                        <a:pt x="260846" y="804433"/>
                      </a:lnTo>
                      <a:cubicBezTo>
                        <a:pt x="117343" y="804433"/>
                        <a:pt x="0" y="687057"/>
                        <a:pt x="0" y="543553"/>
                      </a:cubicBezTo>
                      <a:lnTo>
                        <a:pt x="0" y="260879"/>
                      </a:lnTo>
                      <a:cubicBezTo>
                        <a:pt x="0" y="117376"/>
                        <a:pt x="117343" y="0"/>
                        <a:pt x="260846" y="0"/>
                      </a:cubicBezTo>
                      <a:lnTo>
                        <a:pt x="478267" y="0"/>
                      </a:lnTo>
                      <a:cubicBezTo>
                        <a:pt x="621771" y="0"/>
                        <a:pt x="739147" y="117376"/>
                        <a:pt x="739147" y="260879"/>
                      </a:cubicBezTo>
                      <a:lnTo>
                        <a:pt x="739147" y="543553"/>
                      </a:lnTo>
                      <a:cubicBezTo>
                        <a:pt x="739147" y="687057"/>
                        <a:pt x="621771" y="804433"/>
                        <a:pt x="478267" y="804433"/>
                      </a:cubicBezTo>
                    </a:path>
                  </a:pathLst>
                </a:custGeom>
                <a:solidFill>
                  <a:srgbClr val="ECB695"/>
                </a:solidFill>
                <a:ln w="8467"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8C1E764-2436-38FF-90D5-F71E624EA0C5}"/>
                    </a:ext>
                  </a:extLst>
                </p:cNvPr>
                <p:cNvSpPr/>
                <p:nvPr/>
              </p:nvSpPr>
              <p:spPr>
                <a:xfrm>
                  <a:off x="24127280" y="-6845928"/>
                  <a:ext cx="879861" cy="736552"/>
                </a:xfrm>
                <a:custGeom>
                  <a:avLst/>
                  <a:gdLst>
                    <a:gd name="connsiteX0" fmla="*/ 535894 w 879861"/>
                    <a:gd name="connsiteY0" fmla="*/ 36730 h 736552"/>
                    <a:gd name="connsiteX1" fmla="*/ 483605 w 879861"/>
                    <a:gd name="connsiteY1" fmla="*/ 326382 h 736552"/>
                    <a:gd name="connsiteX2" fmla="*/ 248788 w 879861"/>
                    <a:gd name="connsiteY2" fmla="*/ 524853 h 736552"/>
                    <a:gd name="connsiteX3" fmla="*/ 27365 w 879861"/>
                    <a:gd name="connsiteY3" fmla="*/ 736553 h 736552"/>
                    <a:gd name="connsiteX4" fmla="*/ 75949 w 879861"/>
                    <a:gd name="connsiteY4" fmla="*/ 197497 h 736552"/>
                    <a:gd name="connsiteX5" fmla="*/ 174341 w 879861"/>
                    <a:gd name="connsiteY5" fmla="*/ 69670 h 736552"/>
                    <a:gd name="connsiteX6" fmla="*/ 353530 w 879861"/>
                    <a:gd name="connsiteY6" fmla="*/ 17184 h 736552"/>
                    <a:gd name="connsiteX7" fmla="*/ 518233 w 879861"/>
                    <a:gd name="connsiteY7" fmla="*/ 2268 h 736552"/>
                    <a:gd name="connsiteX8" fmla="*/ 671856 w 879861"/>
                    <a:gd name="connsiteY8" fmla="*/ 17713 h 736552"/>
                    <a:gd name="connsiteX9" fmla="*/ 818667 w 879861"/>
                    <a:gd name="connsiteY9" fmla="*/ 232257 h 736552"/>
                    <a:gd name="connsiteX10" fmla="*/ 873965 w 879861"/>
                    <a:gd name="connsiteY10" fmla="*/ 675136 h 736552"/>
                    <a:gd name="connsiteX11" fmla="*/ 673411 w 879861"/>
                    <a:gd name="connsiteY11" fmla="*/ 430893 h 736552"/>
                    <a:gd name="connsiteX12" fmla="*/ 534505 w 879861"/>
                    <a:gd name="connsiteY12" fmla="*/ 154833 h 73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861" h="736552">
                      <a:moveTo>
                        <a:pt x="535894" y="36730"/>
                      </a:moveTo>
                      <a:cubicBezTo>
                        <a:pt x="577863" y="130822"/>
                        <a:pt x="545783" y="244328"/>
                        <a:pt x="483605" y="326382"/>
                      </a:cubicBezTo>
                      <a:cubicBezTo>
                        <a:pt x="421395" y="408436"/>
                        <a:pt x="333355" y="466082"/>
                        <a:pt x="248788" y="524853"/>
                      </a:cubicBezTo>
                      <a:cubicBezTo>
                        <a:pt x="164220" y="583590"/>
                        <a:pt x="79058" y="647454"/>
                        <a:pt x="27365" y="736553"/>
                      </a:cubicBezTo>
                      <a:cubicBezTo>
                        <a:pt x="-21782" y="558852"/>
                        <a:pt x="-4220" y="363556"/>
                        <a:pt x="75949" y="197497"/>
                      </a:cubicBezTo>
                      <a:cubicBezTo>
                        <a:pt x="99596" y="148582"/>
                        <a:pt x="129659" y="100726"/>
                        <a:pt x="174341" y="69670"/>
                      </a:cubicBezTo>
                      <a:cubicBezTo>
                        <a:pt x="226000" y="33786"/>
                        <a:pt x="290989" y="24162"/>
                        <a:pt x="353530" y="17184"/>
                      </a:cubicBezTo>
                      <a:cubicBezTo>
                        <a:pt x="408365" y="10999"/>
                        <a:pt x="463233" y="6005"/>
                        <a:pt x="518233" y="2268"/>
                      </a:cubicBezTo>
                      <a:cubicBezTo>
                        <a:pt x="570124" y="-1271"/>
                        <a:pt x="624331" y="-3421"/>
                        <a:pt x="671856" y="17713"/>
                      </a:cubicBezTo>
                      <a:cubicBezTo>
                        <a:pt x="753646" y="53928"/>
                        <a:pt x="792374" y="146697"/>
                        <a:pt x="818667" y="232257"/>
                      </a:cubicBezTo>
                      <a:cubicBezTo>
                        <a:pt x="862621" y="375562"/>
                        <a:pt x="893280" y="526440"/>
                        <a:pt x="873965" y="675136"/>
                      </a:cubicBezTo>
                      <a:cubicBezTo>
                        <a:pt x="807092" y="593744"/>
                        <a:pt x="740284" y="512318"/>
                        <a:pt x="673411" y="430893"/>
                      </a:cubicBezTo>
                      <a:cubicBezTo>
                        <a:pt x="606736" y="349666"/>
                        <a:pt x="536754" y="259873"/>
                        <a:pt x="534505" y="154833"/>
                      </a:cubicBezTo>
                    </a:path>
                  </a:pathLst>
                </a:custGeom>
                <a:solidFill>
                  <a:srgbClr val="21335F"/>
                </a:solidFill>
                <a:ln w="8467"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922817F7-C2FE-8A6B-EB4F-287F895955F7}"/>
                    </a:ext>
                  </a:extLst>
                </p:cNvPr>
                <p:cNvSpPr/>
                <p:nvPr/>
              </p:nvSpPr>
              <p:spPr>
                <a:xfrm>
                  <a:off x="25378375" y="-5798060"/>
                  <a:ext cx="1628444" cy="889529"/>
                </a:xfrm>
                <a:custGeom>
                  <a:avLst/>
                  <a:gdLst>
                    <a:gd name="connsiteX0" fmla="*/ 1415918 w 1628444"/>
                    <a:gd name="connsiteY0" fmla="*/ 253339 h 889529"/>
                    <a:gd name="connsiteX1" fmla="*/ 981869 w 1628444"/>
                    <a:gd name="connsiteY1" fmla="*/ 0 h 889529"/>
                    <a:gd name="connsiteX2" fmla="*/ 639035 w 1628444"/>
                    <a:gd name="connsiteY2" fmla="*/ 0 h 889529"/>
                    <a:gd name="connsiteX3" fmla="*/ 210311 w 1628444"/>
                    <a:gd name="connsiteY3" fmla="*/ 253074 h 889529"/>
                    <a:gd name="connsiteX4" fmla="*/ 0 w 1628444"/>
                    <a:gd name="connsiteY4" fmla="*/ 592501 h 889529"/>
                    <a:gd name="connsiteX5" fmla="*/ 331 w 1628444"/>
                    <a:gd name="connsiteY5" fmla="*/ 889529 h 889529"/>
                    <a:gd name="connsiteX6" fmla="*/ 1628445 w 1628444"/>
                    <a:gd name="connsiteY6" fmla="*/ 889529 h 889529"/>
                    <a:gd name="connsiteX7" fmla="*/ 1628445 w 1628444"/>
                    <a:gd name="connsiteY7" fmla="*/ 593659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35" y="0"/>
                      </a:lnTo>
                      <a:lnTo>
                        <a:pt x="210311" y="253074"/>
                      </a:lnTo>
                      <a:cubicBezTo>
                        <a:pt x="78251" y="330994"/>
                        <a:pt x="-132" y="457630"/>
                        <a:pt x="0" y="592501"/>
                      </a:cubicBezTo>
                      <a:lnTo>
                        <a:pt x="331" y="889529"/>
                      </a:lnTo>
                      <a:lnTo>
                        <a:pt x="1628445" y="889529"/>
                      </a:lnTo>
                      <a:lnTo>
                        <a:pt x="1628445" y="593659"/>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4961A816-4DB3-C2DE-8B2E-54C85D87A1E4}"/>
                    </a:ext>
                  </a:extLst>
                </p:cNvPr>
                <p:cNvSpPr/>
                <p:nvPr/>
              </p:nvSpPr>
              <p:spPr>
                <a:xfrm>
                  <a:off x="26048565" y="-6052324"/>
                  <a:ext cx="278573" cy="256083"/>
                </a:xfrm>
                <a:custGeom>
                  <a:avLst/>
                  <a:gdLst>
                    <a:gd name="connsiteX0" fmla="*/ 278573 w 278573"/>
                    <a:gd name="connsiteY0" fmla="*/ 0 h 256083"/>
                    <a:gd name="connsiteX1" fmla="*/ 0 w 278573"/>
                    <a:gd name="connsiteY1" fmla="*/ 0 h 256083"/>
                    <a:gd name="connsiteX2" fmla="*/ 0 w 278573"/>
                    <a:gd name="connsiteY2" fmla="*/ 256084 h 256083"/>
                    <a:gd name="connsiteX3" fmla="*/ 278573 w 278573"/>
                    <a:gd name="connsiteY3" fmla="*/ 256084 h 256083"/>
                    <a:gd name="connsiteX4" fmla="*/ 278573 w 278573"/>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3" h="256083">
                      <a:moveTo>
                        <a:pt x="278573" y="0"/>
                      </a:moveTo>
                      <a:lnTo>
                        <a:pt x="0" y="0"/>
                      </a:lnTo>
                      <a:lnTo>
                        <a:pt x="0" y="256084"/>
                      </a:lnTo>
                      <a:lnTo>
                        <a:pt x="278573" y="256084"/>
                      </a:lnTo>
                      <a:lnTo>
                        <a:pt x="278573" y="0"/>
                      </a:lnTo>
                    </a:path>
                  </a:pathLst>
                </a:custGeom>
                <a:solidFill>
                  <a:srgbClr val="EBA691"/>
                </a:solidFill>
                <a:ln w="8467"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68B0045C-3E20-B259-3147-694D35FA163D}"/>
                    </a:ext>
                  </a:extLst>
                </p:cNvPr>
                <p:cNvSpPr/>
                <p:nvPr/>
              </p:nvSpPr>
              <p:spPr>
                <a:xfrm>
                  <a:off x="25818576" y="-6781549"/>
                  <a:ext cx="739146" cy="804465"/>
                </a:xfrm>
                <a:custGeom>
                  <a:avLst/>
                  <a:gdLst>
                    <a:gd name="connsiteX0" fmla="*/ 478201 w 739146"/>
                    <a:gd name="connsiteY0" fmla="*/ 804466 h 804465"/>
                    <a:gd name="connsiteX1" fmla="*/ 260846 w 739146"/>
                    <a:gd name="connsiteY1" fmla="*/ 804466 h 804465"/>
                    <a:gd name="connsiteX2" fmla="*/ 0 w 739146"/>
                    <a:gd name="connsiteY2" fmla="*/ 543553 h 804465"/>
                    <a:gd name="connsiteX3" fmla="*/ 0 w 739146"/>
                    <a:gd name="connsiteY3" fmla="*/ 260912 h 804465"/>
                    <a:gd name="connsiteX4" fmla="*/ 260846 w 739146"/>
                    <a:gd name="connsiteY4" fmla="*/ 0 h 804465"/>
                    <a:gd name="connsiteX5" fmla="*/ 478201 w 739146"/>
                    <a:gd name="connsiteY5" fmla="*/ 0 h 804465"/>
                    <a:gd name="connsiteX6" fmla="*/ 739147 w 739146"/>
                    <a:gd name="connsiteY6" fmla="*/ 260912 h 804465"/>
                    <a:gd name="connsiteX7" fmla="*/ 739147 w 739146"/>
                    <a:gd name="connsiteY7" fmla="*/ 543553 h 804465"/>
                    <a:gd name="connsiteX8" fmla="*/ 478201 w 739146"/>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65">
                      <a:moveTo>
                        <a:pt x="478201" y="804466"/>
                      </a:moveTo>
                      <a:lnTo>
                        <a:pt x="260846" y="804466"/>
                      </a:lnTo>
                      <a:cubicBezTo>
                        <a:pt x="117343" y="804466"/>
                        <a:pt x="0" y="687090"/>
                        <a:pt x="0" y="543553"/>
                      </a:cubicBezTo>
                      <a:lnTo>
                        <a:pt x="0" y="260912"/>
                      </a:lnTo>
                      <a:cubicBezTo>
                        <a:pt x="0" y="117376"/>
                        <a:pt x="117343" y="0"/>
                        <a:pt x="260846" y="0"/>
                      </a:cubicBezTo>
                      <a:lnTo>
                        <a:pt x="478201" y="0"/>
                      </a:lnTo>
                      <a:cubicBezTo>
                        <a:pt x="621705" y="0"/>
                        <a:pt x="739147" y="117376"/>
                        <a:pt x="739147" y="260912"/>
                      </a:cubicBezTo>
                      <a:lnTo>
                        <a:pt x="739147" y="543553"/>
                      </a:lnTo>
                      <a:cubicBezTo>
                        <a:pt x="739147" y="687090"/>
                        <a:pt x="621705" y="804466"/>
                        <a:pt x="478201" y="804466"/>
                      </a:cubicBezTo>
                    </a:path>
                  </a:pathLst>
                </a:custGeom>
                <a:solidFill>
                  <a:srgbClr val="ECB695"/>
                </a:solidFill>
                <a:ln w="8467"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1B4C08F7-BD34-9783-F909-73118EF58033}"/>
                    </a:ext>
                  </a:extLst>
                </p:cNvPr>
                <p:cNvSpPr/>
                <p:nvPr/>
              </p:nvSpPr>
              <p:spPr>
                <a:xfrm>
                  <a:off x="25818510" y="-6781615"/>
                  <a:ext cx="739212" cy="465104"/>
                </a:xfrm>
                <a:custGeom>
                  <a:avLst/>
                  <a:gdLst>
                    <a:gd name="connsiteX0" fmla="*/ 71206 w 739212"/>
                    <a:gd name="connsiteY0" fmla="*/ 356526 h 465104"/>
                    <a:gd name="connsiteX1" fmla="*/ 162983 w 739212"/>
                    <a:gd name="connsiteY1" fmla="*/ 284196 h 465104"/>
                    <a:gd name="connsiteX2" fmla="*/ 300302 w 739212"/>
                    <a:gd name="connsiteY2" fmla="*/ 308603 h 465104"/>
                    <a:gd name="connsiteX3" fmla="*/ 457564 w 739212"/>
                    <a:gd name="connsiteY3" fmla="*/ 316938 h 465104"/>
                    <a:gd name="connsiteX4" fmla="*/ 561347 w 739212"/>
                    <a:gd name="connsiteY4" fmla="*/ 281748 h 465104"/>
                    <a:gd name="connsiteX5" fmla="*/ 705710 w 739212"/>
                    <a:gd name="connsiteY5" fmla="*/ 367440 h 465104"/>
                    <a:gd name="connsiteX6" fmla="*/ 722676 w 739212"/>
                    <a:gd name="connsiteY6" fmla="*/ 425847 h 465104"/>
                    <a:gd name="connsiteX7" fmla="*/ 739213 w 739212"/>
                    <a:gd name="connsiteY7" fmla="*/ 465104 h 465104"/>
                    <a:gd name="connsiteX8" fmla="*/ 739213 w 739212"/>
                    <a:gd name="connsiteY8" fmla="*/ 260978 h 465104"/>
                    <a:gd name="connsiteX9" fmla="*/ 478267 w 739212"/>
                    <a:gd name="connsiteY9" fmla="*/ 0 h 465104"/>
                    <a:gd name="connsiteX10" fmla="*/ 260912 w 739212"/>
                    <a:gd name="connsiteY10" fmla="*/ 0 h 465104"/>
                    <a:gd name="connsiteX11" fmla="*/ 0 w 739212"/>
                    <a:gd name="connsiteY11" fmla="*/ 260978 h 465104"/>
                    <a:gd name="connsiteX12" fmla="*/ 0 w 739212"/>
                    <a:gd name="connsiteY12" fmla="*/ 451048 h 465104"/>
                    <a:gd name="connsiteX13" fmla="*/ 71206 w 739212"/>
                    <a:gd name="connsiteY13" fmla="*/ 356526 h 4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9212" h="465104">
                      <a:moveTo>
                        <a:pt x="71206" y="356526"/>
                      </a:moveTo>
                      <a:cubicBezTo>
                        <a:pt x="94192" y="326364"/>
                        <a:pt x="124850" y="296102"/>
                        <a:pt x="162983" y="284196"/>
                      </a:cubicBezTo>
                      <a:cubicBezTo>
                        <a:pt x="213552" y="268453"/>
                        <a:pt x="253305" y="293555"/>
                        <a:pt x="300302" y="308603"/>
                      </a:cubicBezTo>
                      <a:cubicBezTo>
                        <a:pt x="350838" y="324743"/>
                        <a:pt x="405408" y="322957"/>
                        <a:pt x="457564" y="316938"/>
                      </a:cubicBezTo>
                      <a:cubicBezTo>
                        <a:pt x="494539" y="312671"/>
                        <a:pt x="524933" y="287304"/>
                        <a:pt x="561347" y="281748"/>
                      </a:cubicBezTo>
                      <a:cubicBezTo>
                        <a:pt x="622300" y="272455"/>
                        <a:pt x="680012" y="314358"/>
                        <a:pt x="705710" y="367440"/>
                      </a:cubicBezTo>
                      <a:cubicBezTo>
                        <a:pt x="714937" y="386490"/>
                        <a:pt x="716359" y="406235"/>
                        <a:pt x="722676" y="425847"/>
                      </a:cubicBezTo>
                      <a:cubicBezTo>
                        <a:pt x="726414" y="437687"/>
                        <a:pt x="739213" y="452603"/>
                        <a:pt x="739213" y="465104"/>
                      </a:cubicBezTo>
                      <a:cubicBezTo>
                        <a:pt x="739213" y="462194"/>
                        <a:pt x="739213" y="260978"/>
                        <a:pt x="739213" y="260978"/>
                      </a:cubicBezTo>
                      <a:cubicBezTo>
                        <a:pt x="739213" y="117442"/>
                        <a:pt x="621771" y="0"/>
                        <a:pt x="478267" y="0"/>
                      </a:cubicBezTo>
                      <a:lnTo>
                        <a:pt x="260912" y="0"/>
                      </a:lnTo>
                      <a:cubicBezTo>
                        <a:pt x="117409" y="0"/>
                        <a:pt x="0" y="117442"/>
                        <a:pt x="0" y="260978"/>
                      </a:cubicBezTo>
                      <a:lnTo>
                        <a:pt x="0" y="451048"/>
                      </a:lnTo>
                      <a:cubicBezTo>
                        <a:pt x="29369" y="420621"/>
                        <a:pt x="58804" y="372864"/>
                        <a:pt x="71206" y="356526"/>
                      </a:cubicBezTo>
                    </a:path>
                  </a:pathLst>
                </a:custGeom>
                <a:solidFill>
                  <a:srgbClr val="21335F"/>
                </a:solidFill>
                <a:ln w="8467"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B400DBDB-DBE3-5600-842B-A1F045E17805}"/>
                    </a:ext>
                  </a:extLst>
                </p:cNvPr>
                <p:cNvSpPr/>
                <p:nvPr/>
              </p:nvSpPr>
              <p:spPr>
                <a:xfrm>
                  <a:off x="24562103" y="-5798060"/>
                  <a:ext cx="1628411" cy="889529"/>
                </a:xfrm>
                <a:custGeom>
                  <a:avLst/>
                  <a:gdLst>
                    <a:gd name="connsiteX0" fmla="*/ 1415918 w 1628411"/>
                    <a:gd name="connsiteY0" fmla="*/ 253339 h 889529"/>
                    <a:gd name="connsiteX1" fmla="*/ 981869 w 1628411"/>
                    <a:gd name="connsiteY1" fmla="*/ 0 h 889529"/>
                    <a:gd name="connsiteX2" fmla="*/ 639002 w 1628411"/>
                    <a:gd name="connsiteY2" fmla="*/ 0 h 889529"/>
                    <a:gd name="connsiteX3" fmla="*/ 210311 w 1628411"/>
                    <a:gd name="connsiteY3" fmla="*/ 253074 h 889529"/>
                    <a:gd name="connsiteX4" fmla="*/ 0 w 1628411"/>
                    <a:gd name="connsiteY4" fmla="*/ 592501 h 889529"/>
                    <a:gd name="connsiteX5" fmla="*/ 331 w 1628411"/>
                    <a:gd name="connsiteY5" fmla="*/ 889529 h 889529"/>
                    <a:gd name="connsiteX6" fmla="*/ 1628411 w 1628411"/>
                    <a:gd name="connsiteY6" fmla="*/ 889529 h 889529"/>
                    <a:gd name="connsiteX7" fmla="*/ 1628411 w 1628411"/>
                    <a:gd name="connsiteY7" fmla="*/ 593659 h 889529"/>
                    <a:gd name="connsiteX8" fmla="*/ 1415918 w 1628411"/>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11" h="889529">
                      <a:moveTo>
                        <a:pt x="1415918" y="253339"/>
                      </a:moveTo>
                      <a:lnTo>
                        <a:pt x="981869" y="0"/>
                      </a:lnTo>
                      <a:lnTo>
                        <a:pt x="639002" y="0"/>
                      </a:lnTo>
                      <a:lnTo>
                        <a:pt x="210311" y="253074"/>
                      </a:lnTo>
                      <a:cubicBezTo>
                        <a:pt x="78284" y="330994"/>
                        <a:pt x="-132" y="457630"/>
                        <a:pt x="0" y="592501"/>
                      </a:cubicBezTo>
                      <a:lnTo>
                        <a:pt x="331" y="889529"/>
                      </a:lnTo>
                      <a:lnTo>
                        <a:pt x="1628411" y="889529"/>
                      </a:lnTo>
                      <a:lnTo>
                        <a:pt x="1628411" y="593659"/>
                      </a:lnTo>
                      <a:cubicBezTo>
                        <a:pt x="1628411"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4C3B1F1E-EE39-F480-6DA3-27522FB5AC16}"/>
                    </a:ext>
                  </a:extLst>
                </p:cNvPr>
                <p:cNvSpPr/>
                <p:nvPr/>
              </p:nvSpPr>
              <p:spPr>
                <a:xfrm>
                  <a:off x="24562103" y="-5798060"/>
                  <a:ext cx="682392" cy="889529"/>
                </a:xfrm>
                <a:custGeom>
                  <a:avLst/>
                  <a:gdLst>
                    <a:gd name="connsiteX0" fmla="*/ 640358 w 682392"/>
                    <a:gd name="connsiteY0" fmla="*/ 0 h 889529"/>
                    <a:gd name="connsiteX1" fmla="*/ 639002 w 682392"/>
                    <a:gd name="connsiteY1" fmla="*/ 0 h 889529"/>
                    <a:gd name="connsiteX2" fmla="*/ 210311 w 682392"/>
                    <a:gd name="connsiteY2" fmla="*/ 253074 h 889529"/>
                    <a:gd name="connsiteX3" fmla="*/ 0 w 682392"/>
                    <a:gd name="connsiteY3" fmla="*/ 592501 h 889529"/>
                    <a:gd name="connsiteX4" fmla="*/ 331 w 682392"/>
                    <a:gd name="connsiteY4" fmla="*/ 889529 h 889529"/>
                    <a:gd name="connsiteX5" fmla="*/ 680376 w 682392"/>
                    <a:gd name="connsiteY5" fmla="*/ 889529 h 889529"/>
                    <a:gd name="connsiteX6" fmla="*/ 640358 w 682392"/>
                    <a:gd name="connsiteY6" fmla="*/ 0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392" h="889529">
                      <a:moveTo>
                        <a:pt x="640358" y="0"/>
                      </a:moveTo>
                      <a:lnTo>
                        <a:pt x="639002" y="0"/>
                      </a:lnTo>
                      <a:lnTo>
                        <a:pt x="210311" y="253074"/>
                      </a:lnTo>
                      <a:cubicBezTo>
                        <a:pt x="78284" y="330994"/>
                        <a:pt x="-132" y="457630"/>
                        <a:pt x="0" y="592501"/>
                      </a:cubicBezTo>
                      <a:lnTo>
                        <a:pt x="331" y="889529"/>
                      </a:lnTo>
                      <a:lnTo>
                        <a:pt x="680376" y="889529"/>
                      </a:lnTo>
                      <a:cubicBezTo>
                        <a:pt x="686859" y="592237"/>
                        <a:pt x="678789" y="294779"/>
                        <a:pt x="640358" y="0"/>
                      </a:cubicBezTo>
                    </a:path>
                  </a:pathLst>
                </a:custGeom>
                <a:solidFill>
                  <a:schemeClr val="accent1"/>
                </a:solidFill>
                <a:ln w="8467"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5887C85-C732-F3B1-2FBF-BF806A64A6C3}"/>
                    </a:ext>
                  </a:extLst>
                </p:cNvPr>
                <p:cNvSpPr/>
                <p:nvPr/>
              </p:nvSpPr>
              <p:spPr>
                <a:xfrm>
                  <a:off x="25515038" y="-5787940"/>
                  <a:ext cx="675476" cy="879408"/>
                </a:xfrm>
                <a:custGeom>
                  <a:avLst/>
                  <a:gdLst>
                    <a:gd name="connsiteX0" fmla="*/ 462983 w 675476"/>
                    <a:gd name="connsiteY0" fmla="*/ 243218 h 879408"/>
                    <a:gd name="connsiteX1" fmla="*/ 46231 w 675476"/>
                    <a:gd name="connsiteY1" fmla="*/ 0 h 879408"/>
                    <a:gd name="connsiteX2" fmla="*/ 13224 w 675476"/>
                    <a:gd name="connsiteY2" fmla="*/ 879409 h 879408"/>
                    <a:gd name="connsiteX3" fmla="*/ 675476 w 675476"/>
                    <a:gd name="connsiteY3" fmla="*/ 879409 h 879408"/>
                    <a:gd name="connsiteX4" fmla="*/ 675476 w 675476"/>
                    <a:gd name="connsiteY4" fmla="*/ 583539 h 879408"/>
                    <a:gd name="connsiteX5" fmla="*/ 462983 w 675476"/>
                    <a:gd name="connsiteY5" fmla="*/ 243218 h 8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76" h="879408">
                      <a:moveTo>
                        <a:pt x="462983" y="243218"/>
                      </a:moveTo>
                      <a:lnTo>
                        <a:pt x="46231" y="0"/>
                      </a:lnTo>
                      <a:cubicBezTo>
                        <a:pt x="-8207" y="289454"/>
                        <a:pt x="-7943" y="584498"/>
                        <a:pt x="13224" y="879409"/>
                      </a:cubicBezTo>
                      <a:lnTo>
                        <a:pt x="675476" y="879409"/>
                      </a:lnTo>
                      <a:lnTo>
                        <a:pt x="675476" y="583539"/>
                      </a:lnTo>
                      <a:cubicBezTo>
                        <a:pt x="675476" y="448006"/>
                        <a:pt x="596167" y="320940"/>
                        <a:pt x="462983" y="243218"/>
                      </a:cubicBezTo>
                    </a:path>
                  </a:pathLst>
                </a:custGeom>
                <a:solidFill>
                  <a:schemeClr val="accent1"/>
                </a:solidFill>
                <a:ln w="8467"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C980C73-8340-2667-DDD0-F3912B42532A}"/>
                    </a:ext>
                  </a:extLst>
                </p:cNvPr>
                <p:cNvSpPr/>
                <p:nvPr/>
              </p:nvSpPr>
              <p:spPr>
                <a:xfrm>
                  <a:off x="25232292" y="-6052324"/>
                  <a:ext cx="278540" cy="256083"/>
                </a:xfrm>
                <a:custGeom>
                  <a:avLst/>
                  <a:gdLst>
                    <a:gd name="connsiteX0" fmla="*/ 278540 w 278540"/>
                    <a:gd name="connsiteY0" fmla="*/ 0 h 256083"/>
                    <a:gd name="connsiteX1" fmla="*/ 0 w 278540"/>
                    <a:gd name="connsiteY1" fmla="*/ 0 h 256083"/>
                    <a:gd name="connsiteX2" fmla="*/ 0 w 278540"/>
                    <a:gd name="connsiteY2" fmla="*/ 256084 h 256083"/>
                    <a:gd name="connsiteX3" fmla="*/ 278540 w 278540"/>
                    <a:gd name="connsiteY3" fmla="*/ 256084 h 256083"/>
                    <a:gd name="connsiteX4" fmla="*/ 278540 w 278540"/>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83">
                      <a:moveTo>
                        <a:pt x="278540" y="0"/>
                      </a:moveTo>
                      <a:lnTo>
                        <a:pt x="0" y="0"/>
                      </a:lnTo>
                      <a:lnTo>
                        <a:pt x="0" y="256084"/>
                      </a:lnTo>
                      <a:lnTo>
                        <a:pt x="278540" y="256084"/>
                      </a:lnTo>
                      <a:lnTo>
                        <a:pt x="278540" y="0"/>
                      </a:lnTo>
                    </a:path>
                  </a:pathLst>
                </a:custGeom>
                <a:solidFill>
                  <a:srgbClr val="EBA691"/>
                </a:solidFill>
                <a:ln w="8467"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B68B6E8-6CFE-85CC-B55B-8117A19C7EFD}"/>
                    </a:ext>
                  </a:extLst>
                </p:cNvPr>
                <p:cNvSpPr/>
                <p:nvPr/>
              </p:nvSpPr>
              <p:spPr>
                <a:xfrm>
                  <a:off x="25002237" y="-6781549"/>
                  <a:ext cx="739179" cy="804465"/>
                </a:xfrm>
                <a:custGeom>
                  <a:avLst/>
                  <a:gdLst>
                    <a:gd name="connsiteX0" fmla="*/ 478267 w 739179"/>
                    <a:gd name="connsiteY0" fmla="*/ 804466 h 804465"/>
                    <a:gd name="connsiteX1" fmla="*/ 260846 w 739179"/>
                    <a:gd name="connsiteY1" fmla="*/ 804466 h 804465"/>
                    <a:gd name="connsiteX2" fmla="*/ 0 w 739179"/>
                    <a:gd name="connsiteY2" fmla="*/ 543553 h 804465"/>
                    <a:gd name="connsiteX3" fmla="*/ 0 w 739179"/>
                    <a:gd name="connsiteY3" fmla="*/ 260912 h 804465"/>
                    <a:gd name="connsiteX4" fmla="*/ 260846 w 739179"/>
                    <a:gd name="connsiteY4" fmla="*/ 0 h 804465"/>
                    <a:gd name="connsiteX5" fmla="*/ 478267 w 739179"/>
                    <a:gd name="connsiteY5" fmla="*/ 0 h 804465"/>
                    <a:gd name="connsiteX6" fmla="*/ 739180 w 739179"/>
                    <a:gd name="connsiteY6" fmla="*/ 260912 h 804465"/>
                    <a:gd name="connsiteX7" fmla="*/ 739180 w 739179"/>
                    <a:gd name="connsiteY7" fmla="*/ 543553 h 804465"/>
                    <a:gd name="connsiteX8" fmla="*/ 478267 w 739179"/>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79" h="804465">
                      <a:moveTo>
                        <a:pt x="478267" y="804466"/>
                      </a:moveTo>
                      <a:lnTo>
                        <a:pt x="260846" y="804466"/>
                      </a:lnTo>
                      <a:cubicBezTo>
                        <a:pt x="117409" y="804466"/>
                        <a:pt x="0" y="687090"/>
                        <a:pt x="0" y="543553"/>
                      </a:cubicBezTo>
                      <a:lnTo>
                        <a:pt x="0" y="260912"/>
                      </a:lnTo>
                      <a:cubicBezTo>
                        <a:pt x="0" y="117376"/>
                        <a:pt x="117409" y="0"/>
                        <a:pt x="260846" y="0"/>
                      </a:cubicBezTo>
                      <a:lnTo>
                        <a:pt x="478267" y="0"/>
                      </a:lnTo>
                      <a:cubicBezTo>
                        <a:pt x="621771" y="0"/>
                        <a:pt x="739180" y="117376"/>
                        <a:pt x="739180" y="260912"/>
                      </a:cubicBezTo>
                      <a:lnTo>
                        <a:pt x="739180" y="543553"/>
                      </a:lnTo>
                      <a:cubicBezTo>
                        <a:pt x="739180" y="687090"/>
                        <a:pt x="621771" y="804466"/>
                        <a:pt x="478267" y="804466"/>
                      </a:cubicBezTo>
                    </a:path>
                  </a:pathLst>
                </a:custGeom>
                <a:solidFill>
                  <a:srgbClr val="ECB695"/>
                </a:solidFill>
                <a:ln w="8467"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7C93259-9867-2B3F-22D3-787DFB8F38B0}"/>
                    </a:ext>
                  </a:extLst>
                </p:cNvPr>
                <p:cNvSpPr/>
                <p:nvPr/>
              </p:nvSpPr>
              <p:spPr>
                <a:xfrm>
                  <a:off x="24748204" y="-6977272"/>
                  <a:ext cx="1089219" cy="567693"/>
                </a:xfrm>
                <a:custGeom>
                  <a:avLst/>
                  <a:gdLst>
                    <a:gd name="connsiteX0" fmla="*/ 804201 w 1089219"/>
                    <a:gd name="connsiteY0" fmla="*/ 403222 h 567693"/>
                    <a:gd name="connsiteX1" fmla="*/ 806781 w 1089219"/>
                    <a:gd name="connsiteY1" fmla="*/ 403817 h 567693"/>
                    <a:gd name="connsiteX2" fmla="*/ 1002837 w 1089219"/>
                    <a:gd name="connsiteY2" fmla="*/ 560583 h 567693"/>
                    <a:gd name="connsiteX3" fmla="*/ 1031974 w 1089219"/>
                    <a:gd name="connsiteY3" fmla="*/ 567660 h 567693"/>
                    <a:gd name="connsiteX4" fmla="*/ 1051388 w 1089219"/>
                    <a:gd name="connsiteY4" fmla="*/ 264613 h 567693"/>
                    <a:gd name="connsiteX5" fmla="*/ 881922 w 1089219"/>
                    <a:gd name="connsiteY5" fmla="*/ 133942 h 567693"/>
                    <a:gd name="connsiteX6" fmla="*/ 806781 w 1089219"/>
                    <a:gd name="connsiteY6" fmla="*/ 116943 h 567693"/>
                    <a:gd name="connsiteX7" fmla="*/ 685238 w 1089219"/>
                    <a:gd name="connsiteY7" fmla="*/ 24636 h 567693"/>
                    <a:gd name="connsiteX8" fmla="*/ 440267 w 1089219"/>
                    <a:gd name="connsiteY8" fmla="*/ 46894 h 567693"/>
                    <a:gd name="connsiteX9" fmla="*/ 240142 w 1089219"/>
                    <a:gd name="connsiteY9" fmla="*/ 210903 h 567693"/>
                    <a:gd name="connsiteX10" fmla="*/ 0 w 1089219"/>
                    <a:gd name="connsiteY10" fmla="*/ 280290 h 567693"/>
                    <a:gd name="connsiteX11" fmla="*/ 277052 w 1089219"/>
                    <a:gd name="connsiteY11" fmla="*/ 512726 h 567693"/>
                    <a:gd name="connsiteX12" fmla="*/ 650247 w 1089219"/>
                    <a:gd name="connsiteY12" fmla="*/ 438213 h 567693"/>
                    <a:gd name="connsiteX13" fmla="*/ 804201 w 1089219"/>
                    <a:gd name="connsiteY13" fmla="*/ 403222 h 56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219" h="567693">
                      <a:moveTo>
                        <a:pt x="804201" y="403222"/>
                      </a:moveTo>
                      <a:cubicBezTo>
                        <a:pt x="805061" y="403420"/>
                        <a:pt x="805954" y="403619"/>
                        <a:pt x="806781" y="403817"/>
                      </a:cubicBezTo>
                      <a:cubicBezTo>
                        <a:pt x="889033" y="424157"/>
                        <a:pt x="925909" y="525063"/>
                        <a:pt x="1002837" y="560583"/>
                      </a:cubicBezTo>
                      <a:cubicBezTo>
                        <a:pt x="1011998" y="564816"/>
                        <a:pt x="1021887" y="568057"/>
                        <a:pt x="1031974" y="567660"/>
                      </a:cubicBezTo>
                      <a:cubicBezTo>
                        <a:pt x="1130664" y="563791"/>
                        <a:pt x="1077284" y="310585"/>
                        <a:pt x="1051388" y="264613"/>
                      </a:cubicBezTo>
                      <a:cubicBezTo>
                        <a:pt x="1015438" y="200749"/>
                        <a:pt x="954352" y="149751"/>
                        <a:pt x="881922" y="133942"/>
                      </a:cubicBezTo>
                      <a:cubicBezTo>
                        <a:pt x="856820" y="128452"/>
                        <a:pt x="830626" y="126633"/>
                        <a:pt x="806781" y="116943"/>
                      </a:cubicBezTo>
                      <a:cubicBezTo>
                        <a:pt x="759420" y="97727"/>
                        <a:pt x="728927" y="51095"/>
                        <a:pt x="685238" y="24636"/>
                      </a:cubicBezTo>
                      <a:cubicBezTo>
                        <a:pt x="611386" y="-20111"/>
                        <a:pt x="513655" y="1386"/>
                        <a:pt x="440267" y="46894"/>
                      </a:cubicBezTo>
                      <a:cubicBezTo>
                        <a:pt x="366911" y="92370"/>
                        <a:pt x="308835" y="158615"/>
                        <a:pt x="240142" y="210903"/>
                      </a:cubicBezTo>
                      <a:cubicBezTo>
                        <a:pt x="171450" y="263191"/>
                        <a:pt x="83476" y="302316"/>
                        <a:pt x="0" y="280290"/>
                      </a:cubicBezTo>
                      <a:cubicBezTo>
                        <a:pt x="25433" y="406331"/>
                        <a:pt x="149754" y="494900"/>
                        <a:pt x="277052" y="512726"/>
                      </a:cubicBezTo>
                      <a:cubicBezTo>
                        <a:pt x="404383" y="530619"/>
                        <a:pt x="532904" y="490766"/>
                        <a:pt x="650247" y="438213"/>
                      </a:cubicBezTo>
                      <a:cubicBezTo>
                        <a:pt x="699195" y="416319"/>
                        <a:pt x="752111" y="391547"/>
                        <a:pt x="804201" y="403222"/>
                      </a:cubicBezTo>
                    </a:path>
                  </a:pathLst>
                </a:custGeom>
                <a:solidFill>
                  <a:srgbClr val="21335F"/>
                </a:solidFill>
                <a:ln w="8467" cap="flat">
                  <a:noFill/>
                  <a:prstDash val="solid"/>
                  <a:miter/>
                </a:ln>
              </p:spPr>
              <p:txBody>
                <a:bodyPr rtlCol="0" anchor="ctr"/>
                <a:lstStyle/>
                <a:p>
                  <a:endParaRPr lang="en-GB"/>
                </a:p>
              </p:txBody>
            </p:sp>
            <p:grpSp>
              <p:nvGrpSpPr>
                <p:cNvPr id="158" name="Group 157">
                  <a:extLst>
                    <a:ext uri="{FF2B5EF4-FFF2-40B4-BE49-F238E27FC236}">
                      <a16:creationId xmlns:a16="http://schemas.microsoft.com/office/drawing/2014/main" id="{2EA8CF78-AC2A-F200-299D-72A03EA3E4CF}"/>
                    </a:ext>
                  </a:extLst>
                </p:cNvPr>
                <p:cNvGrpSpPr/>
                <p:nvPr/>
              </p:nvGrpSpPr>
              <p:grpSpPr>
                <a:xfrm>
                  <a:off x="25059844" y="-5338735"/>
                  <a:ext cx="669849" cy="669849"/>
                  <a:chOff x="22865859" y="-3354434"/>
                  <a:chExt cx="1504950" cy="1504950"/>
                </a:xfrm>
              </p:grpSpPr>
              <p:sp>
                <p:nvSpPr>
                  <p:cNvPr id="154" name="Freeform: Shape 153">
                    <a:extLst>
                      <a:ext uri="{FF2B5EF4-FFF2-40B4-BE49-F238E27FC236}">
                        <a16:creationId xmlns:a16="http://schemas.microsoft.com/office/drawing/2014/main" id="{0DB7D751-E9D4-6661-CE71-AC58630460EA}"/>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2ABCDFFA-A33D-1598-6191-1ECFC06B9CE3}"/>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grpSp>
        </p:grpSp>
        <p:grpSp>
          <p:nvGrpSpPr>
            <p:cNvPr id="179" name="Group 178">
              <a:extLst>
                <a:ext uri="{FF2B5EF4-FFF2-40B4-BE49-F238E27FC236}">
                  <a16:creationId xmlns:a16="http://schemas.microsoft.com/office/drawing/2014/main" id="{EA906911-C7AF-1830-0454-AC819A1A7259}"/>
                </a:ext>
              </a:extLst>
            </p:cNvPr>
            <p:cNvGrpSpPr/>
            <p:nvPr/>
          </p:nvGrpSpPr>
          <p:grpSpPr>
            <a:xfrm>
              <a:off x="11220136" y="-56265"/>
              <a:ext cx="980809" cy="980809"/>
              <a:chOff x="8499260" y="2295501"/>
              <a:chExt cx="980809" cy="980809"/>
            </a:xfrm>
          </p:grpSpPr>
          <p:sp>
            <p:nvSpPr>
              <p:cNvPr id="91" name="Oval 90">
                <a:extLst>
                  <a:ext uri="{FF2B5EF4-FFF2-40B4-BE49-F238E27FC236}">
                    <a16:creationId xmlns:a16="http://schemas.microsoft.com/office/drawing/2014/main" id="{43A9EBCC-0634-A6C9-AD1B-AD3EC6BC7CFF}"/>
                  </a:ext>
                </a:extLst>
              </p:cNvPr>
              <p:cNvSpPr/>
              <p:nvPr/>
            </p:nvSpPr>
            <p:spPr>
              <a:xfrm>
                <a:off x="8499260" y="2295501"/>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4AEFB6FD-2EDD-D063-C6F7-6A24959DBF22}"/>
                  </a:ext>
                </a:extLst>
              </p:cNvPr>
              <p:cNvGrpSpPr/>
              <p:nvPr/>
            </p:nvGrpSpPr>
            <p:grpSpPr>
              <a:xfrm>
                <a:off x="8552853" y="2360479"/>
                <a:ext cx="603803" cy="866526"/>
                <a:chOff x="28326985" y="-7082298"/>
                <a:chExt cx="1773492" cy="2545159"/>
              </a:xfrm>
            </p:grpSpPr>
            <p:sp>
              <p:nvSpPr>
                <p:cNvPr id="138" name="Freeform: Shape 137">
                  <a:extLst>
                    <a:ext uri="{FF2B5EF4-FFF2-40B4-BE49-F238E27FC236}">
                      <a16:creationId xmlns:a16="http://schemas.microsoft.com/office/drawing/2014/main" id="{51A44FE6-34E4-9042-A7F8-546D70DB6428}"/>
                    </a:ext>
                  </a:extLst>
                </p:cNvPr>
                <p:cNvSpPr/>
                <p:nvPr/>
              </p:nvSpPr>
              <p:spPr>
                <a:xfrm rot="16200000">
                  <a:off x="29251281" y="-6007877"/>
                  <a:ext cx="97565" cy="374683"/>
                </a:xfrm>
                <a:custGeom>
                  <a:avLst/>
                  <a:gdLst>
                    <a:gd name="connsiteX0" fmla="*/ 0 w 97565"/>
                    <a:gd name="connsiteY0" fmla="*/ 48749 h 374683"/>
                    <a:gd name="connsiteX1" fmla="*/ 0 w 97565"/>
                    <a:gd name="connsiteY1" fmla="*/ 325967 h 374683"/>
                    <a:gd name="connsiteX2" fmla="*/ 48783 w 97565"/>
                    <a:gd name="connsiteY2" fmla="*/ 374683 h 374683"/>
                    <a:gd name="connsiteX3" fmla="*/ 97565 w 97565"/>
                    <a:gd name="connsiteY3" fmla="*/ 325967 h 374683"/>
                    <a:gd name="connsiteX4" fmla="*/ 97565 w 97565"/>
                    <a:gd name="connsiteY4" fmla="*/ 48749 h 374683"/>
                    <a:gd name="connsiteX5" fmla="*/ 48783 w 97565"/>
                    <a:gd name="connsiteY5" fmla="*/ 0 h 374683"/>
                    <a:gd name="connsiteX6" fmla="*/ 0 w 97565"/>
                    <a:gd name="connsiteY6" fmla="*/ 48749 h 37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374683">
                      <a:moveTo>
                        <a:pt x="0" y="48749"/>
                      </a:moveTo>
                      <a:lnTo>
                        <a:pt x="0" y="325967"/>
                      </a:lnTo>
                      <a:cubicBezTo>
                        <a:pt x="0" y="352789"/>
                        <a:pt x="21927" y="374683"/>
                        <a:pt x="48783" y="374683"/>
                      </a:cubicBezTo>
                      <a:cubicBezTo>
                        <a:pt x="75671" y="374683"/>
                        <a:pt x="97565" y="352789"/>
                        <a:pt x="97565" y="325967"/>
                      </a:cubicBezTo>
                      <a:lnTo>
                        <a:pt x="97565" y="48749"/>
                      </a:lnTo>
                      <a:cubicBezTo>
                        <a:pt x="97565" y="21696"/>
                        <a:pt x="75671" y="0"/>
                        <a:pt x="48783" y="0"/>
                      </a:cubicBezTo>
                      <a:cubicBezTo>
                        <a:pt x="21927" y="0"/>
                        <a:pt x="0" y="21696"/>
                        <a:pt x="0" y="48749"/>
                      </a:cubicBezTo>
                    </a:path>
                  </a:pathLst>
                </a:custGeom>
                <a:solidFill>
                  <a:srgbClr val="58576F"/>
                </a:solidFill>
                <a:ln w="8467"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A38B1C99-E54F-B19D-7EA5-E3B458DA8939}"/>
                    </a:ext>
                  </a:extLst>
                </p:cNvPr>
                <p:cNvSpPr/>
                <p:nvPr/>
              </p:nvSpPr>
              <p:spPr>
                <a:xfrm rot="16200000">
                  <a:off x="29438623" y="-6029638"/>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grpSp>
              <p:nvGrpSpPr>
                <p:cNvPr id="159" name="Group 158">
                  <a:extLst>
                    <a:ext uri="{FF2B5EF4-FFF2-40B4-BE49-F238E27FC236}">
                      <a16:creationId xmlns:a16="http://schemas.microsoft.com/office/drawing/2014/main" id="{F080B8A7-F91D-BE13-C899-1E81C620346F}"/>
                    </a:ext>
                  </a:extLst>
                </p:cNvPr>
                <p:cNvGrpSpPr/>
                <p:nvPr/>
              </p:nvGrpSpPr>
              <p:grpSpPr>
                <a:xfrm>
                  <a:off x="28326985" y="-6292273"/>
                  <a:ext cx="896897" cy="896897"/>
                  <a:chOff x="22865859" y="-3354434"/>
                  <a:chExt cx="1504950" cy="1504950"/>
                </a:xfrm>
              </p:grpSpPr>
              <p:sp>
                <p:nvSpPr>
                  <p:cNvPr id="160" name="Freeform: Shape 159">
                    <a:extLst>
                      <a:ext uri="{FF2B5EF4-FFF2-40B4-BE49-F238E27FC236}">
                        <a16:creationId xmlns:a16="http://schemas.microsoft.com/office/drawing/2014/main" id="{4352C239-4A30-6BEB-4A8D-5B1BDBABA5C6}"/>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EB905785-FE19-D460-08B3-654591F5EDD1}"/>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sp>
              <p:nvSpPr>
                <p:cNvPr id="164" name="Freeform: Shape 163">
                  <a:extLst>
                    <a:ext uri="{FF2B5EF4-FFF2-40B4-BE49-F238E27FC236}">
                      <a16:creationId xmlns:a16="http://schemas.microsoft.com/office/drawing/2014/main" id="{1E6E1754-3614-EE3C-543C-5A963D3AD2AA}"/>
                    </a:ext>
                  </a:extLst>
                </p:cNvPr>
                <p:cNvSpPr/>
                <p:nvPr/>
              </p:nvSpPr>
              <p:spPr>
                <a:xfrm rot="16200000">
                  <a:off x="29567904" y="-6947126"/>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476B16D5-B2A9-8304-FD67-532FD6CA67C0}"/>
                    </a:ext>
                  </a:extLst>
                </p:cNvPr>
                <p:cNvSpPr/>
                <p:nvPr/>
              </p:nvSpPr>
              <p:spPr>
                <a:xfrm rot="16200000">
                  <a:off x="29567904" y="-5068043"/>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C01F9A0D-FB84-2B77-51F2-0D7D685FEE66}"/>
                    </a:ext>
                  </a:extLst>
                </p:cNvPr>
                <p:cNvSpPr/>
                <p:nvPr/>
              </p:nvSpPr>
              <p:spPr>
                <a:xfrm rot="16200000">
                  <a:off x="28927658" y="-5387521"/>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C6EE8D9F-8ADE-07CE-F81D-CA508A2882EE}"/>
                    </a:ext>
                  </a:extLst>
                </p:cNvPr>
                <p:cNvSpPr/>
                <p:nvPr/>
              </p:nvSpPr>
              <p:spPr>
                <a:xfrm rot="5400000" flipV="1">
                  <a:off x="28927658" y="-6306326"/>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5767AE95-A617-FACC-AB36-2A3F508B062D}"/>
                    </a:ext>
                  </a:extLst>
                </p:cNvPr>
                <p:cNvSpPr/>
                <p:nvPr/>
              </p:nvSpPr>
              <p:spPr>
                <a:xfrm rot="16200000">
                  <a:off x="29546854" y="-6036284"/>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10129" y="0"/>
                        <a:pt x="556187" y="0"/>
                      </a:cubicBezTo>
                      <a:cubicBezTo>
                        <a:pt x="432726" y="0"/>
                        <a:pt x="221225" y="0"/>
                        <a:pt x="97565" y="0"/>
                      </a:cubicBezTo>
                      <a:cubicBezTo>
                        <a:pt x="43822" y="0"/>
                        <a:pt x="0" y="43590"/>
                        <a:pt x="0" y="97466"/>
                      </a:cubicBezTo>
                      <a:cubicBezTo>
                        <a:pt x="0" y="173798"/>
                        <a:pt x="0" y="279665"/>
                        <a:pt x="0" y="356030"/>
                      </a:cubicBezTo>
                      <a:cubicBezTo>
                        <a:pt x="0" y="409906"/>
                        <a:pt x="43822" y="453496"/>
                        <a:pt x="97565" y="453496"/>
                      </a:cubicBezTo>
                      <a:cubicBezTo>
                        <a:pt x="221225" y="453496"/>
                        <a:pt x="432726" y="453496"/>
                        <a:pt x="556187" y="453496"/>
                      </a:cubicBezTo>
                      <a:cubicBezTo>
                        <a:pt x="610129" y="453496"/>
                        <a:pt x="653752" y="409906"/>
                        <a:pt x="653752" y="356030"/>
                      </a:cubicBezTo>
                      <a:cubicBezTo>
                        <a:pt x="653752" y="279665"/>
                        <a:pt x="653752" y="173798"/>
                        <a:pt x="653752" y="97466"/>
                      </a:cubicBezTo>
                    </a:path>
                  </a:pathLst>
                </a:custGeom>
                <a:solidFill>
                  <a:schemeClr val="accent1"/>
                </a:solidFill>
                <a:ln w="8467"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AC9308E3-9F47-42C1-2336-73B7121B4C72}"/>
                    </a:ext>
                  </a:extLst>
                </p:cNvPr>
                <p:cNvSpPr/>
                <p:nvPr/>
              </p:nvSpPr>
              <p:spPr>
                <a:xfrm rot="16200000">
                  <a:off x="29546937" y="-5090680"/>
                  <a:ext cx="653586" cy="453495"/>
                </a:xfrm>
                <a:custGeom>
                  <a:avLst/>
                  <a:gdLst>
                    <a:gd name="connsiteX0" fmla="*/ 653587 w 653586"/>
                    <a:gd name="connsiteY0" fmla="*/ 97466 h 453495"/>
                    <a:gd name="connsiteX1" fmla="*/ 556022 w 653586"/>
                    <a:gd name="connsiteY1" fmla="*/ 0 h 453495"/>
                    <a:gd name="connsiteX2" fmla="*/ 97565 w 653586"/>
                    <a:gd name="connsiteY2" fmla="*/ 0 h 453495"/>
                    <a:gd name="connsiteX3" fmla="*/ 0 w 653586"/>
                    <a:gd name="connsiteY3" fmla="*/ 97466 h 453495"/>
                    <a:gd name="connsiteX4" fmla="*/ 0 w 653586"/>
                    <a:gd name="connsiteY4" fmla="*/ 356030 h 453495"/>
                    <a:gd name="connsiteX5" fmla="*/ 97565 w 653586"/>
                    <a:gd name="connsiteY5" fmla="*/ 453496 h 453495"/>
                    <a:gd name="connsiteX6" fmla="*/ 556022 w 653586"/>
                    <a:gd name="connsiteY6" fmla="*/ 453496 h 453495"/>
                    <a:gd name="connsiteX7" fmla="*/ 653587 w 653586"/>
                    <a:gd name="connsiteY7" fmla="*/ 356030 h 453495"/>
                    <a:gd name="connsiteX8" fmla="*/ 653587 w 653586"/>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86" h="453495">
                      <a:moveTo>
                        <a:pt x="653587" y="97466"/>
                      </a:moveTo>
                      <a:cubicBezTo>
                        <a:pt x="653587" y="43590"/>
                        <a:pt x="609964" y="0"/>
                        <a:pt x="556022" y="0"/>
                      </a:cubicBezTo>
                      <a:cubicBezTo>
                        <a:pt x="432561"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61" y="453496"/>
                        <a:pt x="556022" y="453496"/>
                      </a:cubicBezTo>
                      <a:cubicBezTo>
                        <a:pt x="609964" y="453496"/>
                        <a:pt x="653587" y="409906"/>
                        <a:pt x="653587" y="356030"/>
                      </a:cubicBezTo>
                      <a:cubicBezTo>
                        <a:pt x="653587" y="279665"/>
                        <a:pt x="653587" y="173798"/>
                        <a:pt x="653587" y="97466"/>
                      </a:cubicBezTo>
                    </a:path>
                  </a:pathLst>
                </a:custGeom>
                <a:solidFill>
                  <a:srgbClr val="C5EB6D"/>
                </a:solidFill>
                <a:ln w="8467"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4208DF66-7DB4-D6C5-0EE1-9B7FC5DF2FEA}"/>
                    </a:ext>
                  </a:extLst>
                </p:cNvPr>
                <p:cNvSpPr/>
                <p:nvPr/>
              </p:nvSpPr>
              <p:spPr>
                <a:xfrm rot="16200000">
                  <a:off x="29546854" y="-6982170"/>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09931" y="0"/>
                        <a:pt x="556187" y="0"/>
                      </a:cubicBezTo>
                      <a:cubicBezTo>
                        <a:pt x="432528"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28" y="453496"/>
                        <a:pt x="556187" y="453496"/>
                      </a:cubicBezTo>
                      <a:cubicBezTo>
                        <a:pt x="609931" y="453496"/>
                        <a:pt x="653752" y="409906"/>
                        <a:pt x="653752" y="356030"/>
                      </a:cubicBezTo>
                      <a:cubicBezTo>
                        <a:pt x="653752" y="279665"/>
                        <a:pt x="653752" y="173798"/>
                        <a:pt x="653752" y="97466"/>
                      </a:cubicBezTo>
                    </a:path>
                  </a:pathLst>
                </a:custGeom>
                <a:solidFill>
                  <a:srgbClr val="C5EB6D"/>
                </a:solidFill>
                <a:ln w="8467" cap="flat">
                  <a:noFill/>
                  <a:prstDash val="solid"/>
                  <a:miter/>
                </a:ln>
              </p:spPr>
              <p:txBody>
                <a:bodyPr rtlCol="0" anchor="ctr"/>
                <a:lstStyle/>
                <a:p>
                  <a:endParaRPr lang="en-GB"/>
                </a:p>
              </p:txBody>
            </p:sp>
          </p:grpSp>
        </p:grpSp>
      </p:grpSp>
      <p:grpSp>
        <p:nvGrpSpPr>
          <p:cNvPr id="11" name="Group 10">
            <a:extLst>
              <a:ext uri="{FF2B5EF4-FFF2-40B4-BE49-F238E27FC236}">
                <a16:creationId xmlns:a16="http://schemas.microsoft.com/office/drawing/2014/main" id="{BD4C401C-FC67-526D-79D4-370B6D410FAA}"/>
              </a:ext>
            </a:extLst>
          </p:cNvPr>
          <p:cNvGrpSpPr/>
          <p:nvPr/>
        </p:nvGrpSpPr>
        <p:grpSpPr>
          <a:xfrm>
            <a:off x="350488" y="329618"/>
            <a:ext cx="4881689" cy="1387736"/>
            <a:chOff x="168875" y="577619"/>
            <a:chExt cx="4881689" cy="1387736"/>
          </a:xfrm>
        </p:grpSpPr>
        <p:sp>
          <p:nvSpPr>
            <p:cNvPr id="109" name="Titre 17">
              <a:extLst>
                <a:ext uri="{FF2B5EF4-FFF2-40B4-BE49-F238E27FC236}">
                  <a16:creationId xmlns:a16="http://schemas.microsoft.com/office/drawing/2014/main" id="{8E8B4CE5-18FD-762C-F4BE-33021505C7F9}"/>
                </a:ext>
              </a:extLst>
            </p:cNvPr>
            <p:cNvSpPr txBox="1">
              <a:spLocks/>
            </p:cNvSpPr>
            <p:nvPr/>
          </p:nvSpPr>
          <p:spPr>
            <a:xfrm>
              <a:off x="171523" y="577619"/>
              <a:ext cx="2222735" cy="92061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2800" b="1" kern="1200" cap="all" baseline="0">
                  <a:solidFill>
                    <a:schemeClr val="tx1"/>
                  </a:solidFill>
                  <a:latin typeface="+mj-lt"/>
                  <a:ea typeface="+mj-ea"/>
                  <a:cs typeface="+mj-cs"/>
                </a:defRPr>
              </a:lvl1pPr>
            </a:lstStyle>
            <a:p>
              <a:r>
                <a:rPr lang="en-US" sz="2200" b="0" cap="none"/>
                <a:t>STEP 1</a:t>
              </a:r>
              <a:endParaRPr lang="de-DE" sz="2200" b="0" cap="none"/>
            </a:p>
          </p:txBody>
        </p:sp>
        <p:sp>
          <p:nvSpPr>
            <p:cNvPr id="10" name="TextBox 9">
              <a:extLst>
                <a:ext uri="{FF2B5EF4-FFF2-40B4-BE49-F238E27FC236}">
                  <a16:creationId xmlns:a16="http://schemas.microsoft.com/office/drawing/2014/main" id="{9930E0D4-9A29-9257-E27A-F0BA50AE4E17}"/>
                </a:ext>
              </a:extLst>
            </p:cNvPr>
            <p:cNvSpPr txBox="1"/>
            <p:nvPr/>
          </p:nvSpPr>
          <p:spPr>
            <a:xfrm>
              <a:off x="168875" y="1380580"/>
              <a:ext cx="4881689" cy="584775"/>
            </a:xfrm>
            <a:prstGeom prst="rect">
              <a:avLst/>
            </a:prstGeom>
            <a:noFill/>
          </p:spPr>
          <p:txBody>
            <a:bodyPr wrap="square">
              <a:spAutoFit/>
            </a:bodyPr>
            <a:lstStyle/>
            <a:p>
              <a:r>
                <a:rPr lang="en-GB" sz="3200">
                  <a:solidFill>
                    <a:schemeClr val="accent1"/>
                  </a:solidFill>
                  <a:latin typeface="+mj-lt"/>
                </a:rPr>
                <a:t>Set Your Objective </a:t>
              </a:r>
            </a:p>
          </p:txBody>
        </p:sp>
      </p:grpSp>
      <p:sp>
        <p:nvSpPr>
          <p:cNvPr id="12" name="TextBox 11">
            <a:extLst>
              <a:ext uri="{FF2B5EF4-FFF2-40B4-BE49-F238E27FC236}">
                <a16:creationId xmlns:a16="http://schemas.microsoft.com/office/drawing/2014/main" id="{9C8115CF-7D68-7E5A-FD44-DB157865B1BE}"/>
              </a:ext>
            </a:extLst>
          </p:cNvPr>
          <p:cNvSpPr txBox="1"/>
          <p:nvPr/>
        </p:nvSpPr>
        <p:spPr>
          <a:xfrm>
            <a:off x="379405" y="1836125"/>
            <a:ext cx="11599264" cy="523220"/>
          </a:xfrm>
          <a:prstGeom prst="rect">
            <a:avLst/>
          </a:prstGeom>
          <a:noFill/>
        </p:spPr>
        <p:txBody>
          <a:bodyPr wrap="square" rtlCol="0">
            <a:spAutoFit/>
          </a:bodyPr>
          <a:lstStyle/>
          <a:p>
            <a:r>
              <a:rPr lang="en-GB" sz="1400">
                <a:solidFill>
                  <a:schemeClr val="bg1">
                    <a:lumMod val="50000"/>
                  </a:schemeClr>
                </a:solidFill>
              </a:rPr>
              <a:t>Now, let’s kick your presentation into gear and focus on your objective. To do this, you need to think about what you want the audience to think, feel and do at the end of your presentation.</a:t>
            </a:r>
          </a:p>
        </p:txBody>
      </p:sp>
      <p:grpSp>
        <p:nvGrpSpPr>
          <p:cNvPr id="54" name="Think">
            <a:extLst>
              <a:ext uri="{FF2B5EF4-FFF2-40B4-BE49-F238E27FC236}">
                <a16:creationId xmlns:a16="http://schemas.microsoft.com/office/drawing/2014/main" id="{46A8454A-9DAF-46D8-9801-5CEBD784C511}"/>
              </a:ext>
            </a:extLst>
          </p:cNvPr>
          <p:cNvGrpSpPr/>
          <p:nvPr/>
        </p:nvGrpSpPr>
        <p:grpSpPr>
          <a:xfrm>
            <a:off x="427745" y="2520167"/>
            <a:ext cx="9012423" cy="1078879"/>
            <a:chOff x="427745" y="2385084"/>
            <a:chExt cx="9012423" cy="1078879"/>
          </a:xfrm>
        </p:grpSpPr>
        <p:grpSp>
          <p:nvGrpSpPr>
            <p:cNvPr id="13" name="Group 12">
              <a:extLst>
                <a:ext uri="{FF2B5EF4-FFF2-40B4-BE49-F238E27FC236}">
                  <a16:creationId xmlns:a16="http://schemas.microsoft.com/office/drawing/2014/main" id="{C5DE7112-F684-A14B-D2D3-E57706D9185E}"/>
                </a:ext>
              </a:extLst>
            </p:cNvPr>
            <p:cNvGrpSpPr/>
            <p:nvPr/>
          </p:nvGrpSpPr>
          <p:grpSpPr>
            <a:xfrm>
              <a:off x="427745" y="2385085"/>
              <a:ext cx="3006525" cy="1078878"/>
              <a:chOff x="1321518" y="657226"/>
              <a:chExt cx="3006525" cy="1078878"/>
            </a:xfrm>
          </p:grpSpPr>
          <p:sp useBgFill="1">
            <p:nvSpPr>
              <p:cNvPr id="14" name="Rectangle: Rounded Corners 13">
                <a:extLst>
                  <a:ext uri="{FF2B5EF4-FFF2-40B4-BE49-F238E27FC236}">
                    <a16:creationId xmlns:a16="http://schemas.microsoft.com/office/drawing/2014/main" id="{10067B9E-4F3C-761B-6DC2-CDA4E156D21A}"/>
                  </a:ext>
                </a:extLst>
              </p:cNvPr>
              <p:cNvSpPr/>
              <p:nvPr/>
            </p:nvSpPr>
            <p:spPr>
              <a:xfrm>
                <a:off x="1321518" y="657226"/>
                <a:ext cx="3006525" cy="1078878"/>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Oval 20">
                <a:extLst>
                  <a:ext uri="{FF2B5EF4-FFF2-40B4-BE49-F238E27FC236}">
                    <a16:creationId xmlns:a16="http://schemas.microsoft.com/office/drawing/2014/main" id="{32F68AAF-71A7-C727-88CE-8A274C99B639}"/>
                  </a:ext>
                </a:extLst>
              </p:cNvPr>
              <p:cNvSpPr/>
              <p:nvPr/>
            </p:nvSpPr>
            <p:spPr>
              <a:xfrm>
                <a:off x="1418168" y="759075"/>
                <a:ext cx="571500" cy="571500"/>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16" name="TextBox 15">
                <a:extLst>
                  <a:ext uri="{FF2B5EF4-FFF2-40B4-BE49-F238E27FC236}">
                    <a16:creationId xmlns:a16="http://schemas.microsoft.com/office/drawing/2014/main" id="{616DB8D0-5A09-FF3A-B5EC-856D0C4B7C70}"/>
                  </a:ext>
                </a:extLst>
              </p:cNvPr>
              <p:cNvSpPr txBox="1"/>
              <p:nvPr/>
            </p:nvSpPr>
            <p:spPr>
              <a:xfrm>
                <a:off x="2064695" y="724855"/>
                <a:ext cx="2118947" cy="338554"/>
              </a:xfrm>
              <a:prstGeom prst="rect">
                <a:avLst/>
              </a:prstGeom>
              <a:noFill/>
            </p:spPr>
            <p:txBody>
              <a:bodyPr wrap="square" rtlCol="0">
                <a:spAutoFit/>
              </a:bodyPr>
              <a:lstStyle/>
              <a:p>
                <a:r>
                  <a:rPr lang="en-US" sz="1600" b="1">
                    <a:solidFill>
                      <a:schemeClr val="tx1">
                        <a:lumMod val="95000"/>
                        <a:lumOff val="5000"/>
                      </a:schemeClr>
                    </a:solidFill>
                    <a:latin typeface="+mj-lt"/>
                    <a:cs typeface="Space Grotesk" pitchFamily="2" charset="0"/>
                  </a:rPr>
                  <a:t>Think:</a:t>
                </a:r>
              </a:p>
            </p:txBody>
          </p:sp>
          <p:sp>
            <p:nvSpPr>
              <p:cNvPr id="20" name="TextBox 19">
                <a:extLst>
                  <a:ext uri="{FF2B5EF4-FFF2-40B4-BE49-F238E27FC236}">
                    <a16:creationId xmlns:a16="http://schemas.microsoft.com/office/drawing/2014/main" id="{25988FD7-73A1-FB31-582B-3525C0EF7F84}"/>
                  </a:ext>
                </a:extLst>
              </p:cNvPr>
              <p:cNvSpPr txBox="1"/>
              <p:nvPr/>
            </p:nvSpPr>
            <p:spPr>
              <a:xfrm>
                <a:off x="2076669" y="1000124"/>
                <a:ext cx="2182000" cy="646331"/>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US" sz="1200"/>
                  <a:t>What would you like the audience to be thinking at the end of the presentation?</a:t>
                </a:r>
              </a:p>
            </p:txBody>
          </p:sp>
        </p:grpSp>
        <p:grpSp>
          <p:nvGrpSpPr>
            <p:cNvPr id="40" name="Group 39">
              <a:extLst>
                <a:ext uri="{FF2B5EF4-FFF2-40B4-BE49-F238E27FC236}">
                  <a16:creationId xmlns:a16="http://schemas.microsoft.com/office/drawing/2014/main" id="{56FE8E25-65CC-B4D4-9DA8-678657027A09}"/>
                </a:ext>
              </a:extLst>
            </p:cNvPr>
            <p:cNvGrpSpPr/>
            <p:nvPr/>
          </p:nvGrpSpPr>
          <p:grpSpPr>
            <a:xfrm>
              <a:off x="3575362" y="2385084"/>
              <a:ext cx="5864806" cy="1078878"/>
              <a:chOff x="3606535" y="2496182"/>
              <a:chExt cx="5864806" cy="1078878"/>
            </a:xfrm>
          </p:grpSpPr>
          <p:sp>
            <p:nvSpPr>
              <p:cNvPr id="38" name="Rectangle: Rounded Corners 37">
                <a:extLst>
                  <a:ext uri="{FF2B5EF4-FFF2-40B4-BE49-F238E27FC236}">
                    <a16:creationId xmlns:a16="http://schemas.microsoft.com/office/drawing/2014/main" id="{2461C684-3FF6-2524-5A2E-2A086BB459C7}"/>
                  </a:ext>
                </a:extLst>
              </p:cNvPr>
              <p:cNvSpPr/>
              <p:nvPr/>
            </p:nvSpPr>
            <p:spPr>
              <a:xfrm>
                <a:off x="3606535" y="2496182"/>
                <a:ext cx="5864806" cy="1078878"/>
              </a:xfrm>
              <a:prstGeom prst="roundRect">
                <a:avLst>
                  <a:gd name="adj" fmla="val 6712"/>
                </a:avLst>
              </a:prstGeom>
              <a:solidFill>
                <a:srgbClr val="F7F7F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C9A3A75-9DD6-A34A-CD41-CD1A48AE7507}"/>
                  </a:ext>
                </a:extLst>
              </p:cNvPr>
              <p:cNvSpPr txBox="1"/>
              <p:nvPr/>
            </p:nvSpPr>
            <p:spPr>
              <a:xfrm>
                <a:off x="3690569" y="2563812"/>
                <a:ext cx="5580755" cy="276999"/>
              </a:xfrm>
              <a:prstGeom prst="rect">
                <a:avLst/>
              </a:prstGeom>
              <a:noFill/>
            </p:spPr>
            <p:txBody>
              <a:bodyPr wrap="square" rtlCol="0">
                <a:spAutoFit/>
              </a:bodyPr>
              <a:lstStyle>
                <a:defPPr>
                  <a:defRPr lang="en-US"/>
                </a:defPPr>
                <a:lvl1pPr>
                  <a:defRPr sz="1400">
                    <a:solidFill>
                      <a:schemeClr val="bg1">
                        <a:lumMod val="50000"/>
                      </a:schemeClr>
                    </a:solidFill>
                  </a:defRPr>
                </a:lvl1pPr>
              </a:lstStyle>
              <a:p>
                <a:endParaRPr lang="en-US" sz="1200"/>
              </a:p>
            </p:txBody>
          </p:sp>
        </p:grpSp>
      </p:grpSp>
      <p:cxnSp>
        <p:nvCxnSpPr>
          <p:cNvPr id="42" name="Straight Connector 41">
            <a:extLst>
              <a:ext uri="{FF2B5EF4-FFF2-40B4-BE49-F238E27FC236}">
                <a16:creationId xmlns:a16="http://schemas.microsoft.com/office/drawing/2014/main" id="{E94F25FF-6BB0-2B06-11BD-DE77C8B7F3C9}"/>
              </a:ext>
            </a:extLst>
          </p:cNvPr>
          <p:cNvCxnSpPr>
            <a:cxnSpLocks/>
          </p:cNvCxnSpPr>
          <p:nvPr/>
        </p:nvCxnSpPr>
        <p:spPr>
          <a:xfrm>
            <a:off x="171523" y="6528391"/>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36522F5-DED0-68CE-AF02-ED7B2D744B61}"/>
              </a:ext>
            </a:extLst>
          </p:cNvPr>
          <p:cNvSpPr txBox="1"/>
          <p:nvPr/>
        </p:nvSpPr>
        <p:spPr>
          <a:xfrm>
            <a:off x="11394345" y="6545532"/>
            <a:ext cx="537646" cy="230832"/>
          </a:xfrm>
          <a:prstGeom prst="rect">
            <a:avLst/>
          </a:prstGeom>
          <a:noFill/>
        </p:spPr>
        <p:txBody>
          <a:bodyPr wrap="square" rtlCol="0">
            <a:spAutoFit/>
          </a:bodyPr>
          <a:lstStyle/>
          <a:p>
            <a:pPr algn="r"/>
            <a:r>
              <a:rPr lang="en-GB" sz="900"/>
              <a:t>NEXT</a:t>
            </a:r>
          </a:p>
        </p:txBody>
      </p:sp>
      <p:pic>
        <p:nvPicPr>
          <p:cNvPr id="44" name="Graphic 43" descr="Caret Right outline">
            <a:hlinkClick r:id="" action="ppaction://hlinkshowjump?jump=nextslide"/>
            <a:extLst>
              <a:ext uri="{FF2B5EF4-FFF2-40B4-BE49-F238E27FC236}">
                <a16:creationId xmlns:a16="http://schemas.microsoft.com/office/drawing/2014/main" id="{A8CC3216-329B-F0E0-D71D-2E4CA147EE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21833" y="6569840"/>
            <a:ext cx="182856" cy="182856"/>
          </a:xfrm>
          <a:prstGeom prst="rect">
            <a:avLst/>
          </a:prstGeom>
        </p:spPr>
      </p:pic>
      <p:grpSp>
        <p:nvGrpSpPr>
          <p:cNvPr id="55" name="Group 54">
            <a:extLst>
              <a:ext uri="{FF2B5EF4-FFF2-40B4-BE49-F238E27FC236}">
                <a16:creationId xmlns:a16="http://schemas.microsoft.com/office/drawing/2014/main" id="{CCCB599F-3035-0D62-F038-4312FFCA2FEF}"/>
              </a:ext>
            </a:extLst>
          </p:cNvPr>
          <p:cNvGrpSpPr/>
          <p:nvPr/>
        </p:nvGrpSpPr>
        <p:grpSpPr>
          <a:xfrm>
            <a:off x="427745" y="3743387"/>
            <a:ext cx="9012423" cy="1078879"/>
            <a:chOff x="427745" y="2385084"/>
            <a:chExt cx="9012423" cy="1078879"/>
          </a:xfrm>
        </p:grpSpPr>
        <p:grpSp>
          <p:nvGrpSpPr>
            <p:cNvPr id="57" name="Group 56">
              <a:extLst>
                <a:ext uri="{FF2B5EF4-FFF2-40B4-BE49-F238E27FC236}">
                  <a16:creationId xmlns:a16="http://schemas.microsoft.com/office/drawing/2014/main" id="{B1C0FBEB-2BA3-011C-48C4-493834D23A23}"/>
                </a:ext>
              </a:extLst>
            </p:cNvPr>
            <p:cNvGrpSpPr/>
            <p:nvPr/>
          </p:nvGrpSpPr>
          <p:grpSpPr>
            <a:xfrm>
              <a:off x="427745" y="2385085"/>
              <a:ext cx="3006525" cy="1078878"/>
              <a:chOff x="1321518" y="657226"/>
              <a:chExt cx="3006525" cy="1078878"/>
            </a:xfrm>
          </p:grpSpPr>
          <p:sp useBgFill="1">
            <p:nvSpPr>
              <p:cNvPr id="61" name="Rectangle: Rounded Corners 60">
                <a:extLst>
                  <a:ext uri="{FF2B5EF4-FFF2-40B4-BE49-F238E27FC236}">
                    <a16:creationId xmlns:a16="http://schemas.microsoft.com/office/drawing/2014/main" id="{167CDA4F-A420-DE26-5F2D-57312211B210}"/>
                  </a:ext>
                </a:extLst>
              </p:cNvPr>
              <p:cNvSpPr/>
              <p:nvPr/>
            </p:nvSpPr>
            <p:spPr>
              <a:xfrm>
                <a:off x="1321518" y="657226"/>
                <a:ext cx="3006525" cy="1078878"/>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Oval 64">
                <a:extLst>
                  <a:ext uri="{FF2B5EF4-FFF2-40B4-BE49-F238E27FC236}">
                    <a16:creationId xmlns:a16="http://schemas.microsoft.com/office/drawing/2014/main" id="{7527F0FB-1C23-982D-E309-7AD84D949C4B}"/>
                  </a:ext>
                </a:extLst>
              </p:cNvPr>
              <p:cNvSpPr/>
              <p:nvPr/>
            </p:nvSpPr>
            <p:spPr>
              <a:xfrm>
                <a:off x="1418168" y="759075"/>
                <a:ext cx="571500" cy="571500"/>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63" name="TextBox 62">
                <a:extLst>
                  <a:ext uri="{FF2B5EF4-FFF2-40B4-BE49-F238E27FC236}">
                    <a16:creationId xmlns:a16="http://schemas.microsoft.com/office/drawing/2014/main" id="{7C5522E7-AC6A-8A6A-686C-F64C23B4347F}"/>
                  </a:ext>
                </a:extLst>
              </p:cNvPr>
              <p:cNvSpPr txBox="1"/>
              <p:nvPr/>
            </p:nvSpPr>
            <p:spPr>
              <a:xfrm>
                <a:off x="2064695" y="724855"/>
                <a:ext cx="2118947" cy="338554"/>
              </a:xfrm>
              <a:prstGeom prst="rect">
                <a:avLst/>
              </a:prstGeom>
              <a:noFill/>
            </p:spPr>
            <p:txBody>
              <a:bodyPr wrap="square" rtlCol="0">
                <a:spAutoFit/>
              </a:bodyPr>
              <a:lstStyle/>
              <a:p>
                <a:r>
                  <a:rPr lang="en-US" sz="1600" b="1">
                    <a:solidFill>
                      <a:schemeClr val="tx1">
                        <a:lumMod val="95000"/>
                        <a:lumOff val="5000"/>
                      </a:schemeClr>
                    </a:solidFill>
                    <a:latin typeface="+mj-lt"/>
                    <a:cs typeface="Space Grotesk" pitchFamily="2" charset="0"/>
                  </a:rPr>
                  <a:t>Feel:</a:t>
                </a:r>
              </a:p>
            </p:txBody>
          </p:sp>
          <p:sp>
            <p:nvSpPr>
              <p:cNvPr id="64" name="TextBox 63">
                <a:extLst>
                  <a:ext uri="{FF2B5EF4-FFF2-40B4-BE49-F238E27FC236}">
                    <a16:creationId xmlns:a16="http://schemas.microsoft.com/office/drawing/2014/main" id="{B1412278-128C-11DE-C826-8730F44C4EA1}"/>
                  </a:ext>
                </a:extLst>
              </p:cNvPr>
              <p:cNvSpPr txBox="1"/>
              <p:nvPr/>
            </p:nvSpPr>
            <p:spPr>
              <a:xfrm>
                <a:off x="2076669" y="1000124"/>
                <a:ext cx="2182000" cy="646331"/>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US" sz="1200"/>
                  <a:t>What would you like the audience to feel at the end of the presentation?</a:t>
                </a:r>
              </a:p>
            </p:txBody>
          </p:sp>
        </p:grpSp>
        <p:grpSp>
          <p:nvGrpSpPr>
            <p:cNvPr id="58" name="Group 57">
              <a:extLst>
                <a:ext uri="{FF2B5EF4-FFF2-40B4-BE49-F238E27FC236}">
                  <a16:creationId xmlns:a16="http://schemas.microsoft.com/office/drawing/2014/main" id="{FB763900-851C-25E4-1E46-130F847C7692}"/>
                </a:ext>
              </a:extLst>
            </p:cNvPr>
            <p:cNvGrpSpPr/>
            <p:nvPr/>
          </p:nvGrpSpPr>
          <p:grpSpPr>
            <a:xfrm>
              <a:off x="3575362" y="2385084"/>
              <a:ext cx="5864806" cy="1078878"/>
              <a:chOff x="3606535" y="2496182"/>
              <a:chExt cx="5864806" cy="1078878"/>
            </a:xfrm>
          </p:grpSpPr>
          <p:sp>
            <p:nvSpPr>
              <p:cNvPr id="59" name="Rectangle: Rounded Corners 58">
                <a:extLst>
                  <a:ext uri="{FF2B5EF4-FFF2-40B4-BE49-F238E27FC236}">
                    <a16:creationId xmlns:a16="http://schemas.microsoft.com/office/drawing/2014/main" id="{6567A3BC-A06C-E51E-E8FD-9923CB1BDE03}"/>
                  </a:ext>
                </a:extLst>
              </p:cNvPr>
              <p:cNvSpPr/>
              <p:nvPr/>
            </p:nvSpPr>
            <p:spPr>
              <a:xfrm>
                <a:off x="3606535" y="2496182"/>
                <a:ext cx="5864806" cy="1078878"/>
              </a:xfrm>
              <a:prstGeom prst="roundRect">
                <a:avLst>
                  <a:gd name="adj" fmla="val 6712"/>
                </a:avLst>
              </a:prstGeom>
              <a:solidFill>
                <a:srgbClr val="F7F7F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6274BBB3-3652-3626-B2B1-D05FACCA4233}"/>
                  </a:ext>
                </a:extLst>
              </p:cNvPr>
              <p:cNvSpPr txBox="1"/>
              <p:nvPr/>
            </p:nvSpPr>
            <p:spPr>
              <a:xfrm>
                <a:off x="3690569" y="2563812"/>
                <a:ext cx="1224331" cy="275269"/>
              </a:xfrm>
              <a:prstGeom prst="rect">
                <a:avLst/>
              </a:prstGeom>
              <a:noFill/>
            </p:spPr>
            <p:txBody>
              <a:bodyPr wrap="square" rtlCol="0">
                <a:spAutoFit/>
              </a:bodyPr>
              <a:lstStyle>
                <a:defPPr>
                  <a:defRPr lang="en-US"/>
                </a:defPPr>
                <a:lvl1pPr>
                  <a:defRPr sz="1000">
                    <a:solidFill>
                      <a:schemeClr val="bg1">
                        <a:lumMod val="50000"/>
                      </a:schemeClr>
                    </a:solidFill>
                  </a:defRPr>
                </a:lvl1pPr>
              </a:lstStyle>
              <a:p>
                <a:r>
                  <a:rPr lang="en-US"/>
                  <a:t>User response</a:t>
                </a:r>
              </a:p>
            </p:txBody>
          </p:sp>
        </p:grpSp>
      </p:grpSp>
      <p:grpSp>
        <p:nvGrpSpPr>
          <p:cNvPr id="67" name="Group 66">
            <a:extLst>
              <a:ext uri="{FF2B5EF4-FFF2-40B4-BE49-F238E27FC236}">
                <a16:creationId xmlns:a16="http://schemas.microsoft.com/office/drawing/2014/main" id="{C7FC81FF-5263-B64E-D063-71017F891F44}"/>
              </a:ext>
            </a:extLst>
          </p:cNvPr>
          <p:cNvGrpSpPr/>
          <p:nvPr/>
        </p:nvGrpSpPr>
        <p:grpSpPr>
          <a:xfrm>
            <a:off x="427745" y="4966607"/>
            <a:ext cx="9012423" cy="1078879"/>
            <a:chOff x="427745" y="2385084"/>
            <a:chExt cx="9012423" cy="1078879"/>
          </a:xfrm>
        </p:grpSpPr>
        <p:grpSp>
          <p:nvGrpSpPr>
            <p:cNvPr id="71" name="Group 70">
              <a:extLst>
                <a:ext uri="{FF2B5EF4-FFF2-40B4-BE49-F238E27FC236}">
                  <a16:creationId xmlns:a16="http://schemas.microsoft.com/office/drawing/2014/main" id="{2E4803E5-5753-ECA4-6BC7-A476573D7F8C}"/>
                </a:ext>
              </a:extLst>
            </p:cNvPr>
            <p:cNvGrpSpPr/>
            <p:nvPr/>
          </p:nvGrpSpPr>
          <p:grpSpPr>
            <a:xfrm>
              <a:off x="427745" y="2385085"/>
              <a:ext cx="3006525" cy="1078878"/>
              <a:chOff x="1321518" y="657226"/>
              <a:chExt cx="3006525" cy="1078878"/>
            </a:xfrm>
          </p:grpSpPr>
          <p:sp useBgFill="1">
            <p:nvSpPr>
              <p:cNvPr id="82" name="Rectangle: Rounded Corners 81">
                <a:extLst>
                  <a:ext uri="{FF2B5EF4-FFF2-40B4-BE49-F238E27FC236}">
                    <a16:creationId xmlns:a16="http://schemas.microsoft.com/office/drawing/2014/main" id="{84493294-F535-A279-1BD5-0D7B61836B67}"/>
                  </a:ext>
                </a:extLst>
              </p:cNvPr>
              <p:cNvSpPr/>
              <p:nvPr/>
            </p:nvSpPr>
            <p:spPr>
              <a:xfrm>
                <a:off x="1321518" y="657226"/>
                <a:ext cx="3006525" cy="1078878"/>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8" name="Oval 97">
                <a:extLst>
                  <a:ext uri="{FF2B5EF4-FFF2-40B4-BE49-F238E27FC236}">
                    <a16:creationId xmlns:a16="http://schemas.microsoft.com/office/drawing/2014/main" id="{D4EA4A56-99F3-6AC6-FDF8-7D5AB0CA35F1}"/>
                  </a:ext>
                </a:extLst>
              </p:cNvPr>
              <p:cNvSpPr/>
              <p:nvPr/>
            </p:nvSpPr>
            <p:spPr>
              <a:xfrm>
                <a:off x="1418168" y="759075"/>
                <a:ext cx="571500" cy="571500"/>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90" name="TextBox 89">
                <a:extLst>
                  <a:ext uri="{FF2B5EF4-FFF2-40B4-BE49-F238E27FC236}">
                    <a16:creationId xmlns:a16="http://schemas.microsoft.com/office/drawing/2014/main" id="{6F25A137-1926-6D47-5C81-BA869C5F9E39}"/>
                  </a:ext>
                </a:extLst>
              </p:cNvPr>
              <p:cNvSpPr txBox="1"/>
              <p:nvPr/>
            </p:nvSpPr>
            <p:spPr>
              <a:xfrm>
                <a:off x="2064695" y="724855"/>
                <a:ext cx="2118947" cy="338554"/>
              </a:xfrm>
              <a:prstGeom prst="rect">
                <a:avLst/>
              </a:prstGeom>
              <a:noFill/>
            </p:spPr>
            <p:txBody>
              <a:bodyPr wrap="square" rtlCol="0">
                <a:spAutoFit/>
              </a:bodyPr>
              <a:lstStyle/>
              <a:p>
                <a:r>
                  <a:rPr lang="en-US" sz="1600" b="1">
                    <a:solidFill>
                      <a:schemeClr val="tx1">
                        <a:lumMod val="95000"/>
                        <a:lumOff val="5000"/>
                      </a:schemeClr>
                    </a:solidFill>
                    <a:latin typeface="+mj-lt"/>
                    <a:cs typeface="Space Grotesk" pitchFamily="2" charset="0"/>
                  </a:rPr>
                  <a:t>Do:</a:t>
                </a:r>
              </a:p>
            </p:txBody>
          </p:sp>
          <p:sp>
            <p:nvSpPr>
              <p:cNvPr id="97" name="TextBox 96">
                <a:extLst>
                  <a:ext uri="{FF2B5EF4-FFF2-40B4-BE49-F238E27FC236}">
                    <a16:creationId xmlns:a16="http://schemas.microsoft.com/office/drawing/2014/main" id="{14DCA2D7-FB17-6212-8A7D-6C4B3A608CFB}"/>
                  </a:ext>
                </a:extLst>
              </p:cNvPr>
              <p:cNvSpPr txBox="1"/>
              <p:nvPr/>
            </p:nvSpPr>
            <p:spPr>
              <a:xfrm>
                <a:off x="2076669" y="1000124"/>
                <a:ext cx="2182000" cy="646331"/>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US" sz="1200"/>
                  <a:t>What actions would you like the audience to take as a result of the presentation?</a:t>
                </a:r>
              </a:p>
            </p:txBody>
          </p:sp>
        </p:grpSp>
        <p:grpSp>
          <p:nvGrpSpPr>
            <p:cNvPr id="72" name="Group 71">
              <a:extLst>
                <a:ext uri="{FF2B5EF4-FFF2-40B4-BE49-F238E27FC236}">
                  <a16:creationId xmlns:a16="http://schemas.microsoft.com/office/drawing/2014/main" id="{73B1252A-0E92-0D03-8EFE-4F6137792D2E}"/>
                </a:ext>
              </a:extLst>
            </p:cNvPr>
            <p:cNvGrpSpPr/>
            <p:nvPr/>
          </p:nvGrpSpPr>
          <p:grpSpPr>
            <a:xfrm>
              <a:off x="3575362" y="2385084"/>
              <a:ext cx="5864806" cy="1078878"/>
              <a:chOff x="3606535" y="2496182"/>
              <a:chExt cx="5864806" cy="1078878"/>
            </a:xfrm>
          </p:grpSpPr>
          <p:sp>
            <p:nvSpPr>
              <p:cNvPr id="74" name="Rectangle: Rounded Corners 73">
                <a:extLst>
                  <a:ext uri="{FF2B5EF4-FFF2-40B4-BE49-F238E27FC236}">
                    <a16:creationId xmlns:a16="http://schemas.microsoft.com/office/drawing/2014/main" id="{487A3DA3-2192-A61B-69FA-8F4FD72976F8}"/>
                  </a:ext>
                </a:extLst>
              </p:cNvPr>
              <p:cNvSpPr/>
              <p:nvPr/>
            </p:nvSpPr>
            <p:spPr>
              <a:xfrm>
                <a:off x="3606535" y="2496182"/>
                <a:ext cx="5864806" cy="1078878"/>
              </a:xfrm>
              <a:prstGeom prst="roundRect">
                <a:avLst>
                  <a:gd name="adj" fmla="val 6712"/>
                </a:avLst>
              </a:prstGeom>
              <a:solidFill>
                <a:srgbClr val="F7F7F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47B66026-C704-1B22-58DF-A56251C2AC2A}"/>
                  </a:ext>
                </a:extLst>
              </p:cNvPr>
              <p:cNvSpPr txBox="1"/>
              <p:nvPr/>
            </p:nvSpPr>
            <p:spPr>
              <a:xfrm>
                <a:off x="3690569" y="2563812"/>
                <a:ext cx="1224331" cy="275269"/>
              </a:xfrm>
              <a:prstGeom prst="rect">
                <a:avLst/>
              </a:prstGeom>
              <a:noFill/>
            </p:spPr>
            <p:txBody>
              <a:bodyPr wrap="square" rtlCol="0">
                <a:spAutoFit/>
              </a:bodyPr>
              <a:lstStyle>
                <a:defPPr>
                  <a:defRPr lang="en-US"/>
                </a:defPPr>
                <a:lvl1pPr>
                  <a:defRPr sz="1000">
                    <a:solidFill>
                      <a:schemeClr val="bg1">
                        <a:lumMod val="50000"/>
                      </a:schemeClr>
                    </a:solidFill>
                  </a:defRPr>
                </a:lvl1pPr>
              </a:lstStyle>
              <a:p>
                <a:r>
                  <a:rPr lang="en-US"/>
                  <a:t>User response</a:t>
                </a:r>
              </a:p>
            </p:txBody>
          </p:sp>
        </p:grpSp>
      </p:grpSp>
      <p:pic>
        <p:nvPicPr>
          <p:cNvPr id="101" name="Graphic 100" descr="Left Brain outline">
            <a:extLst>
              <a:ext uri="{FF2B5EF4-FFF2-40B4-BE49-F238E27FC236}">
                <a16:creationId xmlns:a16="http://schemas.microsoft.com/office/drawing/2014/main" id="{4271EA4A-EA62-5A54-D807-9EDE83D2645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98372" y="2690397"/>
            <a:ext cx="419841" cy="419841"/>
          </a:xfrm>
          <a:prstGeom prst="rect">
            <a:avLst/>
          </a:prstGeom>
        </p:spPr>
      </p:pic>
      <p:pic>
        <p:nvPicPr>
          <p:cNvPr id="102" name="Graphic 101" descr="Right Brain outline">
            <a:extLst>
              <a:ext uri="{FF2B5EF4-FFF2-40B4-BE49-F238E27FC236}">
                <a16:creationId xmlns:a16="http://schemas.microsoft.com/office/drawing/2014/main" id="{2E25AB02-63E3-8468-9B9E-A43E2094D723}"/>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98372" y="3927852"/>
            <a:ext cx="419841" cy="419841"/>
          </a:xfrm>
          <a:prstGeom prst="rect">
            <a:avLst/>
          </a:prstGeom>
        </p:spPr>
      </p:pic>
      <p:pic>
        <p:nvPicPr>
          <p:cNvPr id="103" name="Graphic 102" descr="Lightbulb and pencil outline">
            <a:extLst>
              <a:ext uri="{FF2B5EF4-FFF2-40B4-BE49-F238E27FC236}">
                <a16:creationId xmlns:a16="http://schemas.microsoft.com/office/drawing/2014/main" id="{28459067-1F33-DA41-53D8-B9B9BF69027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624917" y="5162870"/>
            <a:ext cx="419841" cy="419841"/>
          </a:xfrm>
          <a:prstGeom prst="rect">
            <a:avLst/>
          </a:prstGeom>
        </p:spPr>
      </p:pic>
      <p:grpSp>
        <p:nvGrpSpPr>
          <p:cNvPr id="143" name="Examples">
            <a:extLst>
              <a:ext uri="{FF2B5EF4-FFF2-40B4-BE49-F238E27FC236}">
                <a16:creationId xmlns:a16="http://schemas.microsoft.com/office/drawing/2014/main" id="{C016661B-661E-8C60-93AD-567471A8954F}"/>
              </a:ext>
            </a:extLst>
          </p:cNvPr>
          <p:cNvGrpSpPr/>
          <p:nvPr/>
        </p:nvGrpSpPr>
        <p:grpSpPr>
          <a:xfrm>
            <a:off x="9581260" y="5122153"/>
            <a:ext cx="2389864" cy="767785"/>
            <a:chOff x="9581260" y="5122153"/>
            <a:chExt cx="2389864" cy="767785"/>
          </a:xfrm>
        </p:grpSpPr>
        <p:sp>
          <p:nvSpPr>
            <p:cNvPr id="104" name="Rectangle: Rounded Corners 103">
              <a:extLst>
                <a:ext uri="{FF2B5EF4-FFF2-40B4-BE49-F238E27FC236}">
                  <a16:creationId xmlns:a16="http://schemas.microsoft.com/office/drawing/2014/main" id="{472AEE6C-4077-C42D-80CD-5AD2DCC92478}"/>
                </a:ext>
              </a:extLst>
            </p:cNvPr>
            <p:cNvSpPr/>
            <p:nvPr/>
          </p:nvSpPr>
          <p:spPr>
            <a:xfrm>
              <a:off x="9581260" y="5122153"/>
              <a:ext cx="2389864" cy="767785"/>
            </a:xfrm>
            <a:prstGeom prst="roundRect">
              <a:avLst>
                <a:gd name="adj" fmla="val 671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C623B54C-7EC5-CCBD-C541-496596154932}"/>
                </a:ext>
              </a:extLst>
            </p:cNvPr>
            <p:cNvSpPr txBox="1"/>
            <p:nvPr/>
          </p:nvSpPr>
          <p:spPr>
            <a:xfrm>
              <a:off x="9676367" y="5241299"/>
              <a:ext cx="2133923" cy="535531"/>
            </a:xfrm>
            <a:prstGeom prst="rect">
              <a:avLst/>
            </a:prstGeom>
            <a:noFill/>
          </p:spPr>
          <p:txBody>
            <a:bodyPr wrap="square" rtlCol="0">
              <a:spAutoFit/>
            </a:bodyPr>
            <a:lstStyle/>
            <a:p>
              <a:pPr algn="ctr">
                <a:lnSpc>
                  <a:spcPct val="90000"/>
                </a:lnSpc>
              </a:pPr>
              <a:r>
                <a:rPr lang="en-GB" sz="1600">
                  <a:solidFill>
                    <a:schemeClr val="accent2"/>
                  </a:solidFill>
                </a:rPr>
                <a:t>Click here to see </a:t>
              </a:r>
            </a:p>
            <a:p>
              <a:pPr algn="ctr">
                <a:lnSpc>
                  <a:spcPct val="90000"/>
                </a:lnSpc>
              </a:pPr>
              <a:r>
                <a:rPr lang="en-GB" sz="1600">
                  <a:solidFill>
                    <a:schemeClr val="accent2"/>
                  </a:solidFill>
                </a:rPr>
                <a:t>the examples</a:t>
              </a:r>
            </a:p>
          </p:txBody>
        </p:sp>
      </p:grpSp>
      <p:grpSp>
        <p:nvGrpSpPr>
          <p:cNvPr id="144" name="Customer Experience">
            <a:extLst>
              <a:ext uri="{FF2B5EF4-FFF2-40B4-BE49-F238E27FC236}">
                <a16:creationId xmlns:a16="http://schemas.microsoft.com/office/drawing/2014/main" id="{CC184C54-B6CE-67DC-F90D-6DAE898EFBCD}"/>
              </a:ext>
            </a:extLst>
          </p:cNvPr>
          <p:cNvGrpSpPr/>
          <p:nvPr/>
        </p:nvGrpSpPr>
        <p:grpSpPr>
          <a:xfrm>
            <a:off x="9581260" y="5122153"/>
            <a:ext cx="2389864" cy="767785"/>
            <a:chOff x="9581260" y="5122153"/>
            <a:chExt cx="2389864" cy="767785"/>
          </a:xfrm>
        </p:grpSpPr>
        <p:sp>
          <p:nvSpPr>
            <p:cNvPr id="145" name="Rectangle: Rounded Corners 144">
              <a:extLst>
                <a:ext uri="{FF2B5EF4-FFF2-40B4-BE49-F238E27FC236}">
                  <a16:creationId xmlns:a16="http://schemas.microsoft.com/office/drawing/2014/main" id="{64972B2D-8BA5-ABBD-A75A-8BBDA736D5FC}"/>
                </a:ext>
              </a:extLst>
            </p:cNvPr>
            <p:cNvSpPr/>
            <p:nvPr/>
          </p:nvSpPr>
          <p:spPr>
            <a:xfrm>
              <a:off x="9581260" y="5122153"/>
              <a:ext cx="2389864" cy="767785"/>
            </a:xfrm>
            <a:prstGeom prst="roundRect">
              <a:avLst>
                <a:gd name="adj" fmla="val 6712"/>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54B9E70F-F023-4117-3F66-72571D01EAFF}"/>
                </a:ext>
              </a:extLst>
            </p:cNvPr>
            <p:cNvSpPr txBox="1"/>
            <p:nvPr/>
          </p:nvSpPr>
          <p:spPr>
            <a:xfrm>
              <a:off x="9709231" y="5342840"/>
              <a:ext cx="2133923" cy="313932"/>
            </a:xfrm>
            <a:prstGeom prst="rect">
              <a:avLst/>
            </a:prstGeom>
            <a:noFill/>
          </p:spPr>
          <p:txBody>
            <a:bodyPr wrap="square" rtlCol="0">
              <a:spAutoFit/>
            </a:bodyPr>
            <a:lstStyle/>
            <a:p>
              <a:pPr algn="ctr">
                <a:lnSpc>
                  <a:spcPct val="90000"/>
                </a:lnSpc>
              </a:pPr>
              <a:r>
                <a:rPr lang="en-GB" sz="1600" b="1">
                  <a:latin typeface="Lato Medium" panose="020F0502020204030203" pitchFamily="34" charset="0"/>
                  <a:ea typeface="Lato Medium" panose="020F0502020204030203" pitchFamily="34" charset="0"/>
                  <a:cs typeface="Lato Medium" panose="020F0502020204030203" pitchFamily="34" charset="0"/>
                </a:rPr>
                <a:t>Customer Experience</a:t>
              </a:r>
            </a:p>
          </p:txBody>
        </p:sp>
      </p:grpSp>
      <p:grpSp>
        <p:nvGrpSpPr>
          <p:cNvPr id="156" name="CA Text">
            <a:extLst>
              <a:ext uri="{FF2B5EF4-FFF2-40B4-BE49-F238E27FC236}">
                <a16:creationId xmlns:a16="http://schemas.microsoft.com/office/drawing/2014/main" id="{1BC1B3F4-8D39-B6BF-691C-6B7176F0694F}"/>
              </a:ext>
            </a:extLst>
          </p:cNvPr>
          <p:cNvGrpSpPr/>
          <p:nvPr/>
        </p:nvGrpSpPr>
        <p:grpSpPr>
          <a:xfrm>
            <a:off x="9414906" y="3638025"/>
            <a:ext cx="2485345" cy="1561062"/>
            <a:chOff x="9414906" y="3638025"/>
            <a:chExt cx="2485345" cy="1561062"/>
          </a:xfrm>
        </p:grpSpPr>
        <p:sp>
          <p:nvSpPr>
            <p:cNvPr id="153" name="Freeform: Shape 152">
              <a:extLst>
                <a:ext uri="{FF2B5EF4-FFF2-40B4-BE49-F238E27FC236}">
                  <a16:creationId xmlns:a16="http://schemas.microsoft.com/office/drawing/2014/main" id="{9A950078-FFF6-CBCE-34C7-AE95C52D6C9C}"/>
                </a:ext>
              </a:extLst>
            </p:cNvPr>
            <p:cNvSpPr/>
            <p:nvPr/>
          </p:nvSpPr>
          <p:spPr>
            <a:xfrm>
              <a:off x="9414906" y="3638025"/>
              <a:ext cx="2485345" cy="1561062"/>
            </a:xfrm>
            <a:custGeom>
              <a:avLst/>
              <a:gdLst>
                <a:gd name="connsiteX0" fmla="*/ 85633 w 2485345"/>
                <a:gd name="connsiteY0" fmla="*/ 0 h 1561062"/>
                <a:gd name="connsiteX1" fmla="*/ 2399712 w 2485345"/>
                <a:gd name="connsiteY1" fmla="*/ 0 h 1561062"/>
                <a:gd name="connsiteX2" fmla="*/ 2485345 w 2485345"/>
                <a:gd name="connsiteY2" fmla="*/ 85633 h 1561062"/>
                <a:gd name="connsiteX3" fmla="*/ 2485345 w 2485345"/>
                <a:gd name="connsiteY3" fmla="*/ 1321179 h 1561062"/>
                <a:gd name="connsiteX4" fmla="*/ 2399712 w 2485345"/>
                <a:gd name="connsiteY4" fmla="*/ 1406812 h 1561062"/>
                <a:gd name="connsiteX5" fmla="*/ 1392678 w 2485345"/>
                <a:gd name="connsiteY5" fmla="*/ 1406812 h 1561062"/>
                <a:gd name="connsiteX6" fmla="*/ 1242672 w 2485345"/>
                <a:gd name="connsiteY6" fmla="*/ 1561062 h 1561062"/>
                <a:gd name="connsiteX7" fmla="*/ 1092666 w 2485345"/>
                <a:gd name="connsiteY7" fmla="*/ 1406812 h 1561062"/>
                <a:gd name="connsiteX8" fmla="*/ 85633 w 2485345"/>
                <a:gd name="connsiteY8" fmla="*/ 1406812 h 1561062"/>
                <a:gd name="connsiteX9" fmla="*/ 0 w 2485345"/>
                <a:gd name="connsiteY9" fmla="*/ 1321179 h 1561062"/>
                <a:gd name="connsiteX10" fmla="*/ 0 w 2485345"/>
                <a:gd name="connsiteY10" fmla="*/ 85633 h 1561062"/>
                <a:gd name="connsiteX11" fmla="*/ 85633 w 2485345"/>
                <a:gd name="connsiteY11" fmla="*/ 0 h 156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5345" h="1561062">
                  <a:moveTo>
                    <a:pt x="85633" y="0"/>
                  </a:moveTo>
                  <a:lnTo>
                    <a:pt x="2399712" y="0"/>
                  </a:lnTo>
                  <a:cubicBezTo>
                    <a:pt x="2447006" y="0"/>
                    <a:pt x="2485345" y="38339"/>
                    <a:pt x="2485345" y="85633"/>
                  </a:cubicBezTo>
                  <a:lnTo>
                    <a:pt x="2485345" y="1321179"/>
                  </a:lnTo>
                  <a:cubicBezTo>
                    <a:pt x="2485345" y="1368473"/>
                    <a:pt x="2447006" y="1406812"/>
                    <a:pt x="2399712" y="1406812"/>
                  </a:cubicBezTo>
                  <a:lnTo>
                    <a:pt x="1392678" y="1406812"/>
                  </a:lnTo>
                  <a:lnTo>
                    <a:pt x="1242672" y="1561062"/>
                  </a:lnTo>
                  <a:lnTo>
                    <a:pt x="1092666" y="1406812"/>
                  </a:lnTo>
                  <a:lnTo>
                    <a:pt x="85633" y="1406812"/>
                  </a:lnTo>
                  <a:cubicBezTo>
                    <a:pt x="38339" y="1406812"/>
                    <a:pt x="0" y="1368473"/>
                    <a:pt x="0" y="1321179"/>
                  </a:cubicBezTo>
                  <a:lnTo>
                    <a:pt x="0" y="85633"/>
                  </a:lnTo>
                  <a:cubicBezTo>
                    <a:pt x="0" y="38339"/>
                    <a:pt x="38339" y="0"/>
                    <a:pt x="85633" y="0"/>
                  </a:cubicBezTo>
                  <a:close/>
                </a:path>
              </a:pathLst>
            </a:custGeom>
            <a:solidFill>
              <a:schemeClr val="bg1"/>
            </a:solidFill>
            <a:ln>
              <a:noFill/>
            </a:ln>
            <a:effectLst>
              <a:outerShdw blurRad="114300" dist="38100" dir="81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descr="A screenshot of a phone&#10;&#10;Description automatically generated with medium confidence">
              <a:extLst>
                <a:ext uri="{FF2B5EF4-FFF2-40B4-BE49-F238E27FC236}">
                  <a16:creationId xmlns:a16="http://schemas.microsoft.com/office/drawing/2014/main" id="{CD21E789-0489-894C-8939-FDA44601FBC0}"/>
                </a:ext>
              </a:extLst>
            </p:cNvPr>
            <p:cNvPicPr>
              <a:picLocks noChangeAspect="1"/>
            </p:cNvPicPr>
            <p:nvPr/>
          </p:nvPicPr>
          <p:blipFill rotWithShape="1">
            <a:blip r:embed="rId16"/>
            <a:srcRect l="2993" t="5439" r="12991" b="45863"/>
            <a:stretch/>
          </p:blipFill>
          <p:spPr>
            <a:xfrm>
              <a:off x="9469095" y="3704439"/>
              <a:ext cx="2400558" cy="1268882"/>
            </a:xfrm>
            <a:prstGeom prst="rect">
              <a:avLst/>
            </a:prstGeom>
          </p:spPr>
        </p:pic>
      </p:grpSp>
      <p:sp>
        <p:nvSpPr>
          <p:cNvPr id="9" name="TextBox 8">
            <a:extLst>
              <a:ext uri="{FF2B5EF4-FFF2-40B4-BE49-F238E27FC236}">
                <a16:creationId xmlns:a16="http://schemas.microsoft.com/office/drawing/2014/main" id="{1BBE48CD-77D9-A255-A185-DD851E7E430B}"/>
              </a:ext>
            </a:extLst>
          </p:cNvPr>
          <p:cNvSpPr txBox="1"/>
          <p:nvPr/>
        </p:nvSpPr>
        <p:spPr>
          <a:xfrm>
            <a:off x="3659395" y="2570657"/>
            <a:ext cx="1224331" cy="246221"/>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US" sz="1000"/>
              <a:t>User response</a:t>
            </a:r>
          </a:p>
        </p:txBody>
      </p:sp>
      <p:pic>
        <p:nvPicPr>
          <p:cNvPr id="8" name="PRSNTR SLIDEDECK New 2 for Demo_working - PowerPoint 2023-07-12 13-20-43" hidden="1">
            <a:hlinkClick r:id="" action="ppaction://media"/>
            <a:extLst>
              <a:ext uri="{FF2B5EF4-FFF2-40B4-BE49-F238E27FC236}">
                <a16:creationId xmlns:a16="http://schemas.microsoft.com/office/drawing/2014/main" id="{E8485B90-334D-C2EF-DE7B-9250B477B085}"/>
              </a:ext>
            </a:extLst>
          </p:cNvPr>
          <p:cNvPicPr>
            <a:picLocks noChangeAspect="1"/>
          </p:cNvPicPr>
          <p:nvPr>
            <a:videoFile r:link="rId1"/>
            <p:extLst>
              <p:ext uri="{DAA4B4D4-6D71-4841-9C94-3DE7FCFB9230}">
                <p14:media xmlns:p14="http://schemas.microsoft.com/office/powerpoint/2010/main" r:embed="rId2">
                  <p14:trim st="3870" end="5093.6458"/>
                </p14:media>
              </p:ext>
            </p:extLst>
          </p:nvPr>
        </p:nvPicPr>
        <p:blipFill rotWithShape="1">
          <a:blip r:embed="rId17"/>
          <a:srcRect l="25268" t="52935" r="62657" b="42056"/>
          <a:stretch/>
        </p:blipFill>
        <p:spPr>
          <a:xfrm>
            <a:off x="3629899" y="2597681"/>
            <a:ext cx="1962689" cy="523454"/>
          </a:xfrm>
          <a:prstGeom prst="rect">
            <a:avLst/>
          </a:prstGeom>
        </p:spPr>
      </p:pic>
      <p:pic>
        <p:nvPicPr>
          <p:cNvPr id="15" name="PRSNTR SLIDEDECK New 2 for Demo_working - PowerPoint 2023-07-12 13-20-43">
            <a:hlinkClick r:id="" action="ppaction://media"/>
            <a:extLst>
              <a:ext uri="{FF2B5EF4-FFF2-40B4-BE49-F238E27FC236}">
                <a16:creationId xmlns:a16="http://schemas.microsoft.com/office/drawing/2014/main" id="{F69EB94F-1B36-0118-6584-C095B0ED80B2}"/>
              </a:ext>
            </a:extLst>
          </p:cNvPr>
          <p:cNvPicPr>
            <a:picLocks noChangeAspect="1"/>
          </p:cNvPicPr>
          <p:nvPr>
            <a:videoFile r:link="rId1"/>
            <p:extLst>
              <p:ext uri="{DAA4B4D4-6D71-4841-9C94-3DE7FCFB9230}">
                <p14:media xmlns:p14="http://schemas.microsoft.com/office/powerpoint/2010/main" r:embed="rId2">
                  <p14:trim st="3879" end="5437.6458"/>
                </p14:media>
              </p:ext>
            </p:extLst>
          </p:nvPr>
        </p:nvPicPr>
        <p:blipFill rotWithShape="1">
          <a:blip r:embed="rId17"/>
          <a:srcRect l="25338" t="53125" r="62491" b="42385"/>
          <a:stretch/>
        </p:blipFill>
        <p:spPr>
          <a:xfrm>
            <a:off x="3612096" y="2646301"/>
            <a:ext cx="1956290" cy="463937"/>
          </a:xfrm>
          <a:prstGeom prst="rect">
            <a:avLst/>
          </a:prstGeom>
        </p:spPr>
      </p:pic>
    </p:spTree>
    <p:extLst>
      <p:ext uri="{BB962C8B-B14F-4D97-AF65-F5344CB8AC3E}">
        <p14:creationId xmlns:p14="http://schemas.microsoft.com/office/powerpoint/2010/main" val="8601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56"/>
                                        </p:tgtEl>
                                        <p:attrNameLst>
                                          <p:attrName>style.visibility</p:attrName>
                                        </p:attrNameLst>
                                      </p:cBhvr>
                                      <p:to>
                                        <p:strVal val="visible"/>
                                      </p:to>
                                    </p:set>
                                    <p:animEffect transition="in" filter="fade">
                                      <p:cBhvr>
                                        <p:cTn id="9" dur="1000"/>
                                        <p:tgtEl>
                                          <p:spTgt spid="156"/>
                                        </p:tgtEl>
                                      </p:cBhvr>
                                    </p:animEffect>
                                    <p:anim calcmode="lin" valueType="num">
                                      <p:cBhvr>
                                        <p:cTn id="10" dur="1000" fill="hold"/>
                                        <p:tgtEl>
                                          <p:spTgt spid="156"/>
                                        </p:tgtEl>
                                        <p:attrNameLst>
                                          <p:attrName>ppt_x</p:attrName>
                                        </p:attrNameLst>
                                      </p:cBhvr>
                                      <p:tavLst>
                                        <p:tav tm="0">
                                          <p:val>
                                            <p:strVal val="#ppt_x"/>
                                          </p:val>
                                        </p:tav>
                                        <p:tav tm="100000">
                                          <p:val>
                                            <p:strVal val="#ppt_x"/>
                                          </p:val>
                                        </p:tav>
                                      </p:tavLst>
                                    </p:anim>
                                    <p:anim calcmode="lin" valueType="num">
                                      <p:cBhvr>
                                        <p:cTn id="11"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3"/>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2" presetClass="mediacall" presetSubtype="0" fill="hold" nodeType="afterEffect">
                                  <p:stCondLst>
                                    <p:cond delay="0"/>
                                  </p:stCondLst>
                                  <p:childTnLst>
                                    <p:cmd type="call" cmd="togglePause">
                                      <p:cBhvr>
                                        <p:cTn id="20" dur="1" fill="hold"/>
                                        <p:tgtEl>
                                          <p:spTgt spid="8"/>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8710" fill="hold"/>
                                        <p:tgtEl>
                                          <p:spTgt spid="15"/>
                                        </p:tgtEl>
                                      </p:cBhvr>
                                    </p:cmd>
                                  </p:childTnLst>
                                </p:cTn>
                              </p:par>
                            </p:childTnLst>
                          </p:cTn>
                        </p:par>
                      </p:childTnLst>
                    </p:cTn>
                  </p:par>
                </p:childTnLst>
              </p:cTn>
              <p:nextCondLst>
                <p:cond evt="onClick" delay="0">
                  <p:tgtEl>
                    <p:spTgt spid="54"/>
                  </p:tgtEl>
                </p:cond>
              </p:nextCondLst>
            </p:seq>
            <p:video>
              <p:cMediaNode vol="80000">
                <p:cTn id="27" fill="hold" display="0">
                  <p:stCondLst>
                    <p:cond delay="indefinite"/>
                  </p:stCondLst>
                </p:cTn>
                <p:tgtEl>
                  <p:spTgt spid="15"/>
                </p:tgtEl>
              </p:cMediaNode>
            </p:video>
          </p:childTnLst>
        </p:cTn>
      </p:par>
    </p:tnLst>
  </p:timing>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E580F508-607E-A6DF-C486-FC03F01E78F3}"/>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956FFE9-D8A0-F48D-C80C-F2FE8317D8F0}"/>
              </a:ext>
            </a:extLst>
          </p:cNvPr>
          <p:cNvGrpSpPr/>
          <p:nvPr/>
        </p:nvGrpSpPr>
        <p:grpSpPr>
          <a:xfrm>
            <a:off x="11420734" y="78381"/>
            <a:ext cx="369898" cy="369898"/>
            <a:chOff x="10782482" y="1546362"/>
            <a:chExt cx="3988097" cy="3988097"/>
          </a:xfrm>
        </p:grpSpPr>
        <p:sp>
          <p:nvSpPr>
            <p:cNvPr id="45" name="Freeform: Shape 44">
              <a:extLst>
                <a:ext uri="{FF2B5EF4-FFF2-40B4-BE49-F238E27FC236}">
                  <a16:creationId xmlns:a16="http://schemas.microsoft.com/office/drawing/2014/main" id="{AFBA9FD6-3111-6E6A-76C0-B70F1700C542}"/>
                </a:ext>
              </a:extLst>
            </p:cNvPr>
            <p:cNvSpPr/>
            <p:nvPr/>
          </p:nvSpPr>
          <p:spPr>
            <a:xfrm>
              <a:off x="10782482" y="1546362"/>
              <a:ext cx="3988097" cy="3988097"/>
            </a:xfrm>
            <a:custGeom>
              <a:avLst/>
              <a:gdLst>
                <a:gd name="connsiteX0" fmla="*/ 3988098 w 3988097"/>
                <a:gd name="connsiteY0" fmla="*/ 1994065 h 3988097"/>
                <a:gd name="connsiteX1" fmla="*/ 3507879 w 3988097"/>
                <a:gd name="connsiteY1" fmla="*/ 3292012 h 3988097"/>
                <a:gd name="connsiteX2" fmla="*/ 3183665 w 3988097"/>
                <a:gd name="connsiteY2" fmla="*/ 3594332 h 3988097"/>
                <a:gd name="connsiteX3" fmla="*/ 1994198 w 3988097"/>
                <a:gd name="connsiteY3" fmla="*/ 3988098 h 3988097"/>
                <a:gd name="connsiteX4" fmla="*/ 1193370 w 3988097"/>
                <a:gd name="connsiteY4" fmla="*/ 3820683 h 3988097"/>
                <a:gd name="connsiteX5" fmla="*/ 804102 w 3988097"/>
                <a:gd name="connsiteY5" fmla="*/ 3594332 h 3988097"/>
                <a:gd name="connsiteX6" fmla="*/ 480384 w 3988097"/>
                <a:gd name="connsiteY6" fmla="*/ 3292144 h 3988097"/>
                <a:gd name="connsiteX7" fmla="*/ 0 w 3988097"/>
                <a:gd name="connsiteY7" fmla="*/ 1994065 h 3988097"/>
                <a:gd name="connsiteX8" fmla="*/ 1994198 w 3988097"/>
                <a:gd name="connsiteY8" fmla="*/ 0 h 3988097"/>
                <a:gd name="connsiteX9" fmla="*/ 3745640 w 3988097"/>
                <a:gd name="connsiteY9" fmla="*/ 1040309 h 3988097"/>
                <a:gd name="connsiteX10" fmla="*/ 3988098 w 3988097"/>
                <a:gd name="connsiteY10" fmla="*/ 1994065 h 39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097" h="3988097">
                  <a:moveTo>
                    <a:pt x="3988098" y="1994065"/>
                  </a:moveTo>
                  <a:cubicBezTo>
                    <a:pt x="3988098" y="2489597"/>
                    <a:pt x="3807090" y="2943258"/>
                    <a:pt x="3507879" y="3292012"/>
                  </a:cubicBezTo>
                  <a:cubicBezTo>
                    <a:pt x="3411438" y="3404394"/>
                    <a:pt x="3302463" y="3505994"/>
                    <a:pt x="3183665" y="3594332"/>
                  </a:cubicBezTo>
                  <a:cubicBezTo>
                    <a:pt x="2851646" y="3841783"/>
                    <a:pt x="2440054" y="3988098"/>
                    <a:pt x="1994198" y="3988098"/>
                  </a:cubicBezTo>
                  <a:cubicBezTo>
                    <a:pt x="1709241" y="3988098"/>
                    <a:pt x="1438473" y="3928401"/>
                    <a:pt x="1193370" y="3820683"/>
                  </a:cubicBezTo>
                  <a:cubicBezTo>
                    <a:pt x="1054563" y="3759862"/>
                    <a:pt x="924190" y="3683761"/>
                    <a:pt x="804102" y="3594332"/>
                  </a:cubicBezTo>
                  <a:cubicBezTo>
                    <a:pt x="685469" y="3505696"/>
                    <a:pt x="576825" y="3404394"/>
                    <a:pt x="480384" y="3292144"/>
                  </a:cubicBezTo>
                  <a:cubicBezTo>
                    <a:pt x="181173" y="2943390"/>
                    <a:pt x="0" y="2489762"/>
                    <a:pt x="0" y="1994065"/>
                  </a:cubicBezTo>
                  <a:cubicBezTo>
                    <a:pt x="0" y="892770"/>
                    <a:pt x="892903" y="0"/>
                    <a:pt x="1994198" y="0"/>
                  </a:cubicBezTo>
                  <a:cubicBezTo>
                    <a:pt x="2749881" y="0"/>
                    <a:pt x="3407370" y="420489"/>
                    <a:pt x="3745640" y="1040309"/>
                  </a:cubicBezTo>
                  <a:cubicBezTo>
                    <a:pt x="3900256" y="1323578"/>
                    <a:pt x="3988098" y="1648586"/>
                    <a:pt x="3988098" y="1994065"/>
                  </a:cubicBezTo>
                  <a:close/>
                </a:path>
              </a:pathLst>
            </a:custGeom>
            <a:solidFill>
              <a:schemeClr val="accent1"/>
            </a:solidFill>
            <a:ln w="846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17BB5B2-F471-36AE-76C1-36AA4F1E03D4}"/>
                </a:ext>
              </a:extLst>
            </p:cNvPr>
            <p:cNvSpPr/>
            <p:nvPr/>
          </p:nvSpPr>
          <p:spPr>
            <a:xfrm>
              <a:off x="11975852" y="2002338"/>
              <a:ext cx="2794727" cy="3532121"/>
            </a:xfrm>
            <a:custGeom>
              <a:avLst/>
              <a:gdLst>
                <a:gd name="connsiteX0" fmla="*/ 2794728 w 2794727"/>
                <a:gd name="connsiteY0" fmla="*/ 1538089 h 3532121"/>
                <a:gd name="connsiteX1" fmla="*/ 2314509 w 2794727"/>
                <a:gd name="connsiteY1" fmla="*/ 2836036 h 3532121"/>
                <a:gd name="connsiteX2" fmla="*/ 1990295 w 2794727"/>
                <a:gd name="connsiteY2" fmla="*/ 3138355 h 3532121"/>
                <a:gd name="connsiteX3" fmla="*/ 800828 w 2794727"/>
                <a:gd name="connsiteY3" fmla="*/ 3532121 h 3532121"/>
                <a:gd name="connsiteX4" fmla="*/ 0 w 2794727"/>
                <a:gd name="connsiteY4" fmla="*/ 3364706 h 3532121"/>
                <a:gd name="connsiteX5" fmla="*/ 894325 w 2794727"/>
                <a:gd name="connsiteY5" fmla="*/ 332680 h 3532121"/>
                <a:gd name="connsiteX6" fmla="*/ 1357346 w 2794727"/>
                <a:gd name="connsiteY6" fmla="*/ 339560 h 3532121"/>
                <a:gd name="connsiteX7" fmla="*/ 1052347 w 2794727"/>
                <a:gd name="connsiteY7" fmla="*/ 0 h 3532121"/>
                <a:gd name="connsiteX8" fmla="*/ 2552270 w 2794727"/>
                <a:gd name="connsiteY8" fmla="*/ 584200 h 3532121"/>
                <a:gd name="connsiteX9" fmla="*/ 2794728 w 2794727"/>
                <a:gd name="connsiteY9" fmla="*/ 1538089 h 35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727" h="3532121">
                  <a:moveTo>
                    <a:pt x="2794728" y="1538089"/>
                  </a:moveTo>
                  <a:cubicBezTo>
                    <a:pt x="2794728" y="2033621"/>
                    <a:pt x="2613720" y="2487282"/>
                    <a:pt x="2314509" y="2836036"/>
                  </a:cubicBezTo>
                  <a:cubicBezTo>
                    <a:pt x="2218068" y="2948418"/>
                    <a:pt x="2109093" y="3050018"/>
                    <a:pt x="1990295" y="3138355"/>
                  </a:cubicBezTo>
                  <a:cubicBezTo>
                    <a:pt x="1658276" y="3385807"/>
                    <a:pt x="1246684" y="3532121"/>
                    <a:pt x="800828" y="3532121"/>
                  </a:cubicBezTo>
                  <a:cubicBezTo>
                    <a:pt x="515871" y="3532121"/>
                    <a:pt x="245103" y="3472425"/>
                    <a:pt x="0" y="3364706"/>
                  </a:cubicBezTo>
                  <a:lnTo>
                    <a:pt x="894325" y="332680"/>
                  </a:lnTo>
                  <a:lnTo>
                    <a:pt x="1357346" y="339560"/>
                  </a:lnTo>
                  <a:lnTo>
                    <a:pt x="1052347" y="0"/>
                  </a:lnTo>
                  <a:lnTo>
                    <a:pt x="2552270" y="584200"/>
                  </a:lnTo>
                  <a:cubicBezTo>
                    <a:pt x="2706886" y="867602"/>
                    <a:pt x="2794728" y="1192609"/>
                    <a:pt x="2794728" y="1538089"/>
                  </a:cubicBezTo>
                  <a:close/>
                </a:path>
              </a:pathLst>
            </a:custGeom>
            <a:solidFill>
              <a:srgbClr val="82BA38"/>
            </a:solidFill>
            <a:ln w="846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190591F-6F51-8B30-0664-32E37A88D23F}"/>
                </a:ext>
              </a:extLst>
            </p:cNvPr>
            <p:cNvSpPr/>
            <p:nvPr/>
          </p:nvSpPr>
          <p:spPr>
            <a:xfrm>
              <a:off x="12017507" y="2875317"/>
              <a:ext cx="117535" cy="388215"/>
            </a:xfrm>
            <a:custGeom>
              <a:avLst/>
              <a:gdLst>
                <a:gd name="connsiteX0" fmla="*/ 88388 w 117535"/>
                <a:gd name="connsiteY0" fmla="*/ 20717 h 388215"/>
                <a:gd name="connsiteX1" fmla="*/ 20853 w 117535"/>
                <a:gd name="connsiteY1" fmla="*/ 18534 h 388215"/>
                <a:gd name="connsiteX2" fmla="*/ 2266 w 117535"/>
                <a:gd name="connsiteY2" fmla="*/ 166271 h 388215"/>
                <a:gd name="connsiteX3" fmla="*/ 19927 w 117535"/>
                <a:gd name="connsiteY3" fmla="*/ 280372 h 388215"/>
                <a:gd name="connsiteX4" fmla="*/ 69173 w 117535"/>
                <a:gd name="connsiteY4" fmla="*/ 376978 h 388215"/>
                <a:gd name="connsiteX5" fmla="*/ 92919 w 117535"/>
                <a:gd name="connsiteY5" fmla="*/ 387793 h 388215"/>
                <a:gd name="connsiteX6" fmla="*/ 115607 w 117535"/>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35" h="388215">
                  <a:moveTo>
                    <a:pt x="88388" y="20717"/>
                  </a:moveTo>
                  <a:cubicBezTo>
                    <a:pt x="68544" y="-1012"/>
                    <a:pt x="38051" y="-11331"/>
                    <a:pt x="20853" y="18534"/>
                  </a:cubicBezTo>
                  <a:cubicBezTo>
                    <a:pt x="-3819" y="61364"/>
                    <a:pt x="-1339" y="118910"/>
                    <a:pt x="2266" y="166271"/>
                  </a:cubicBezTo>
                  <a:cubicBezTo>
                    <a:pt x="5243" y="204569"/>
                    <a:pt x="9939" y="243033"/>
                    <a:pt x="19927" y="280372"/>
                  </a:cubicBezTo>
                  <a:cubicBezTo>
                    <a:pt x="28526" y="312585"/>
                    <a:pt x="40399" y="356969"/>
                    <a:pt x="69173" y="376978"/>
                  </a:cubicBezTo>
                  <a:cubicBezTo>
                    <a:pt x="75721" y="381509"/>
                    <a:pt x="84651" y="386073"/>
                    <a:pt x="92919" y="387793"/>
                  </a:cubicBezTo>
                  <a:cubicBezTo>
                    <a:pt x="97450" y="388719"/>
                    <a:pt x="124967" y="389182"/>
                    <a:pt x="115607" y="377309"/>
                  </a:cubicBezTo>
                </a:path>
              </a:pathLst>
            </a:custGeom>
            <a:solidFill>
              <a:srgbClr val="FBCB98"/>
            </a:solidFill>
            <a:ln w="846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354612E-5DE0-DB9F-BD93-55C4DB7C759D}"/>
                </a:ext>
              </a:extLst>
            </p:cNvPr>
            <p:cNvSpPr/>
            <p:nvPr/>
          </p:nvSpPr>
          <p:spPr>
            <a:xfrm>
              <a:off x="13415825" y="2875317"/>
              <a:ext cx="117546" cy="388215"/>
            </a:xfrm>
            <a:custGeom>
              <a:avLst/>
              <a:gdLst>
                <a:gd name="connsiteX0" fmla="*/ 29126 w 117546"/>
                <a:gd name="connsiteY0" fmla="*/ 20717 h 388215"/>
                <a:gd name="connsiteX1" fmla="*/ 96661 w 117546"/>
                <a:gd name="connsiteY1" fmla="*/ 18534 h 388215"/>
                <a:gd name="connsiteX2" fmla="*/ 115281 w 117546"/>
                <a:gd name="connsiteY2" fmla="*/ 166271 h 388215"/>
                <a:gd name="connsiteX3" fmla="*/ 97620 w 117546"/>
                <a:gd name="connsiteY3" fmla="*/ 280372 h 388215"/>
                <a:gd name="connsiteX4" fmla="*/ 48375 w 117546"/>
                <a:gd name="connsiteY4" fmla="*/ 376978 h 388215"/>
                <a:gd name="connsiteX5" fmla="*/ 24595 w 117546"/>
                <a:gd name="connsiteY5" fmla="*/ 387793 h 388215"/>
                <a:gd name="connsiteX6" fmla="*/ 1940 w 117546"/>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6" h="388215">
                  <a:moveTo>
                    <a:pt x="29126" y="20717"/>
                  </a:moveTo>
                  <a:cubicBezTo>
                    <a:pt x="49003" y="-1012"/>
                    <a:pt x="79463" y="-11331"/>
                    <a:pt x="96661" y="18534"/>
                  </a:cubicBezTo>
                  <a:cubicBezTo>
                    <a:pt x="121367" y="61364"/>
                    <a:pt x="118886" y="118910"/>
                    <a:pt x="115281" y="166271"/>
                  </a:cubicBezTo>
                  <a:cubicBezTo>
                    <a:pt x="112305" y="204569"/>
                    <a:pt x="107608" y="243033"/>
                    <a:pt x="97620" y="280372"/>
                  </a:cubicBezTo>
                  <a:cubicBezTo>
                    <a:pt x="89021" y="312585"/>
                    <a:pt x="77148" y="356969"/>
                    <a:pt x="48375" y="376978"/>
                  </a:cubicBezTo>
                  <a:cubicBezTo>
                    <a:pt x="41793" y="381509"/>
                    <a:pt x="32897" y="386073"/>
                    <a:pt x="24595" y="387793"/>
                  </a:cubicBezTo>
                  <a:cubicBezTo>
                    <a:pt x="20064" y="388719"/>
                    <a:pt x="-7452" y="389182"/>
                    <a:pt x="1940" y="377309"/>
                  </a:cubicBezTo>
                </a:path>
              </a:pathLst>
            </a:custGeom>
            <a:solidFill>
              <a:srgbClr val="FBCB98"/>
            </a:solidFill>
            <a:ln w="846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70B0F8D-9A69-7AA0-F7FF-1DECE5DEAFBE}"/>
                </a:ext>
              </a:extLst>
            </p:cNvPr>
            <p:cNvSpPr/>
            <p:nvPr/>
          </p:nvSpPr>
          <p:spPr>
            <a:xfrm>
              <a:off x="11262866" y="3528223"/>
              <a:ext cx="3027494" cy="1612470"/>
            </a:xfrm>
            <a:custGeom>
              <a:avLst/>
              <a:gdLst>
                <a:gd name="connsiteX0" fmla="*/ 3027495 w 3027494"/>
                <a:gd name="connsiteY0" fmla="*/ 1310151 h 1612470"/>
                <a:gd name="connsiteX1" fmla="*/ 2703281 w 3027494"/>
                <a:gd name="connsiteY1" fmla="*/ 1612470 h 1612470"/>
                <a:gd name="connsiteX2" fmla="*/ 323718 w 3027494"/>
                <a:gd name="connsiteY2" fmla="*/ 1612470 h 1612470"/>
                <a:gd name="connsiteX3" fmla="*/ 0 w 3027494"/>
                <a:gd name="connsiteY3" fmla="*/ 1310283 h 1612470"/>
                <a:gd name="connsiteX4" fmla="*/ 528836 w 3027494"/>
                <a:gd name="connsiteY4" fmla="*/ 821002 h 1612470"/>
                <a:gd name="connsiteX5" fmla="*/ 939965 w 3027494"/>
                <a:gd name="connsiteY5" fmla="*/ 663112 h 1612470"/>
                <a:gd name="connsiteX6" fmla="*/ 1091605 w 3027494"/>
                <a:gd name="connsiteY6" fmla="*/ 355798 h 1612470"/>
                <a:gd name="connsiteX7" fmla="*/ 1091605 w 3027494"/>
                <a:gd name="connsiteY7" fmla="*/ 0 h 1612470"/>
                <a:gd name="connsiteX8" fmla="*/ 1935593 w 3027494"/>
                <a:gd name="connsiteY8" fmla="*/ 0 h 1612470"/>
                <a:gd name="connsiteX9" fmla="*/ 1935593 w 3027494"/>
                <a:gd name="connsiteY9" fmla="*/ 355468 h 1612470"/>
                <a:gd name="connsiteX10" fmla="*/ 2103173 w 3027494"/>
                <a:gd name="connsiteY10" fmla="*/ 674390 h 1612470"/>
                <a:gd name="connsiteX11" fmla="*/ 2499122 w 3027494"/>
                <a:gd name="connsiteY11" fmla="*/ 820539 h 1612470"/>
                <a:gd name="connsiteX12" fmla="*/ 3027495 w 3027494"/>
                <a:gd name="connsiteY12" fmla="*/ 1310151 h 16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7494" h="1612470">
                  <a:moveTo>
                    <a:pt x="3027495" y="1310151"/>
                  </a:moveTo>
                  <a:cubicBezTo>
                    <a:pt x="2931054" y="1422532"/>
                    <a:pt x="2822244" y="1524132"/>
                    <a:pt x="2703281" y="1612470"/>
                  </a:cubicBezTo>
                  <a:lnTo>
                    <a:pt x="323718" y="1612470"/>
                  </a:lnTo>
                  <a:cubicBezTo>
                    <a:pt x="204920" y="1523835"/>
                    <a:pt x="96275" y="1422532"/>
                    <a:pt x="0" y="1310283"/>
                  </a:cubicBezTo>
                  <a:cubicBezTo>
                    <a:pt x="90355" y="1080029"/>
                    <a:pt x="281847" y="896342"/>
                    <a:pt x="528836" y="821002"/>
                  </a:cubicBezTo>
                  <a:lnTo>
                    <a:pt x="939965" y="663112"/>
                  </a:lnTo>
                  <a:cubicBezTo>
                    <a:pt x="1098782" y="610923"/>
                    <a:pt x="1091605" y="523048"/>
                    <a:pt x="1091605" y="355798"/>
                  </a:cubicBezTo>
                  <a:lnTo>
                    <a:pt x="1091605" y="0"/>
                  </a:lnTo>
                  <a:lnTo>
                    <a:pt x="1935593" y="0"/>
                  </a:lnTo>
                  <a:lnTo>
                    <a:pt x="1935593" y="355468"/>
                  </a:lnTo>
                  <a:cubicBezTo>
                    <a:pt x="1935593" y="522883"/>
                    <a:pt x="1944026" y="622333"/>
                    <a:pt x="2103173" y="674390"/>
                  </a:cubicBezTo>
                  <a:lnTo>
                    <a:pt x="2499122" y="820539"/>
                  </a:lnTo>
                  <a:cubicBezTo>
                    <a:pt x="2746111" y="896210"/>
                    <a:pt x="2937437" y="1079864"/>
                    <a:pt x="3027495" y="1310151"/>
                  </a:cubicBezTo>
                  <a:close/>
                </a:path>
              </a:pathLst>
            </a:custGeom>
            <a:solidFill>
              <a:srgbClr val="ECC090"/>
            </a:solidFill>
            <a:ln w="846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FBD9003-1130-86D6-16CD-6FEEF3094459}"/>
                </a:ext>
              </a:extLst>
            </p:cNvPr>
            <p:cNvSpPr/>
            <p:nvPr/>
          </p:nvSpPr>
          <p:spPr>
            <a:xfrm>
              <a:off x="11262866" y="4218058"/>
              <a:ext cx="3027329" cy="1316401"/>
            </a:xfrm>
            <a:custGeom>
              <a:avLst/>
              <a:gdLst>
                <a:gd name="connsiteX0" fmla="*/ 2499122 w 3027329"/>
                <a:gd name="connsiteY0" fmla="*/ 130704 h 1316401"/>
                <a:gd name="connsiteX1" fmla="*/ 2173982 w 3027329"/>
                <a:gd name="connsiteY1" fmla="*/ 10649 h 1316401"/>
                <a:gd name="connsiteX2" fmla="*/ 870248 w 3027329"/>
                <a:gd name="connsiteY2" fmla="*/ 0 h 1316401"/>
                <a:gd name="connsiteX3" fmla="*/ 528836 w 3027329"/>
                <a:gd name="connsiteY3" fmla="*/ 131167 h 1316401"/>
                <a:gd name="connsiteX4" fmla="*/ 0 w 3027329"/>
                <a:gd name="connsiteY4" fmla="*/ 620448 h 1316401"/>
                <a:gd name="connsiteX5" fmla="*/ 1513648 w 3027329"/>
                <a:gd name="connsiteY5" fmla="*/ 1316401 h 1316401"/>
                <a:gd name="connsiteX6" fmla="*/ 3027330 w 3027329"/>
                <a:gd name="connsiteY6" fmla="*/ 620316 h 1316401"/>
                <a:gd name="connsiteX7" fmla="*/ 2499122 w 3027329"/>
                <a:gd name="connsiteY7" fmla="*/ 130704 h 13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29" h="1316401">
                  <a:moveTo>
                    <a:pt x="2499122" y="130704"/>
                  </a:moveTo>
                  <a:lnTo>
                    <a:pt x="2173982" y="10649"/>
                  </a:lnTo>
                  <a:cubicBezTo>
                    <a:pt x="1845237" y="344719"/>
                    <a:pt x="1113797" y="369557"/>
                    <a:pt x="870248" y="0"/>
                  </a:cubicBezTo>
                  <a:lnTo>
                    <a:pt x="528836" y="131167"/>
                  </a:lnTo>
                  <a:cubicBezTo>
                    <a:pt x="281847" y="206507"/>
                    <a:pt x="90355" y="390194"/>
                    <a:pt x="0" y="620448"/>
                  </a:cubicBezTo>
                  <a:cubicBezTo>
                    <a:pt x="365621" y="1046427"/>
                    <a:pt x="908083" y="1316401"/>
                    <a:pt x="1513648" y="1316401"/>
                  </a:cubicBezTo>
                  <a:cubicBezTo>
                    <a:pt x="2119246" y="1316401"/>
                    <a:pt x="2661708" y="1046427"/>
                    <a:pt x="3027330" y="620316"/>
                  </a:cubicBezTo>
                  <a:cubicBezTo>
                    <a:pt x="2937437" y="390029"/>
                    <a:pt x="2745945" y="206375"/>
                    <a:pt x="2499122" y="130704"/>
                  </a:cubicBezTo>
                  <a:close/>
                </a:path>
              </a:pathLst>
            </a:custGeom>
            <a:solidFill>
              <a:schemeClr val="accent2"/>
            </a:solidFill>
            <a:ln w="8467"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0684B50-5AFF-C7ED-6A89-9AE197C5ABCF}"/>
                </a:ext>
              </a:extLst>
            </p:cNvPr>
            <p:cNvSpPr/>
            <p:nvPr/>
          </p:nvSpPr>
          <p:spPr>
            <a:xfrm>
              <a:off x="12105843" y="2078413"/>
              <a:ext cx="1342603" cy="1890804"/>
            </a:xfrm>
            <a:custGeom>
              <a:avLst/>
              <a:gdLst>
                <a:gd name="connsiteX0" fmla="*/ 1342548 w 1342603"/>
                <a:gd name="connsiteY0" fmla="*/ 745092 h 1890804"/>
                <a:gd name="connsiteX1" fmla="*/ 671300 w 1342603"/>
                <a:gd name="connsiteY1" fmla="*/ 59 h 1890804"/>
                <a:gd name="connsiteX2" fmla="*/ 671300 w 1342603"/>
                <a:gd name="connsiteY2" fmla="*/ 59 h 1890804"/>
                <a:gd name="connsiteX3" fmla="*/ 671300 w 1342603"/>
                <a:gd name="connsiteY3" fmla="*/ 59 h 1890804"/>
                <a:gd name="connsiteX4" fmla="*/ 52 w 1342603"/>
                <a:gd name="connsiteY4" fmla="*/ 745092 h 1890804"/>
                <a:gd name="connsiteX5" fmla="*/ 28825 w 1342603"/>
                <a:gd name="connsiteY5" fmla="*/ 1263147 h 1890804"/>
                <a:gd name="connsiteX6" fmla="*/ 670539 w 1342603"/>
                <a:gd name="connsiteY6" fmla="*/ 1890804 h 1890804"/>
                <a:gd name="connsiteX7" fmla="*/ 1313642 w 1342603"/>
                <a:gd name="connsiteY7" fmla="*/ 1263147 h 1890804"/>
                <a:gd name="connsiteX8" fmla="*/ 1342548 w 1342603"/>
                <a:gd name="connsiteY8" fmla="*/ 745092 h 18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03" h="1890804">
                  <a:moveTo>
                    <a:pt x="1342548" y="745092"/>
                  </a:moveTo>
                  <a:cubicBezTo>
                    <a:pt x="1340828" y="268644"/>
                    <a:pt x="1048530" y="59"/>
                    <a:pt x="671300" y="59"/>
                  </a:cubicBezTo>
                  <a:cubicBezTo>
                    <a:pt x="671168" y="59"/>
                    <a:pt x="671300" y="73844"/>
                    <a:pt x="671300" y="59"/>
                  </a:cubicBezTo>
                  <a:cubicBezTo>
                    <a:pt x="671300" y="-73"/>
                    <a:pt x="671465" y="59"/>
                    <a:pt x="671300" y="59"/>
                  </a:cubicBezTo>
                  <a:cubicBezTo>
                    <a:pt x="294269" y="59"/>
                    <a:pt x="1772" y="268644"/>
                    <a:pt x="52" y="745092"/>
                  </a:cubicBezTo>
                  <a:cubicBezTo>
                    <a:pt x="-709" y="962381"/>
                    <a:pt x="6799" y="1105422"/>
                    <a:pt x="28825" y="1263147"/>
                  </a:cubicBezTo>
                  <a:cubicBezTo>
                    <a:pt x="97452" y="1753386"/>
                    <a:pt x="548765" y="1890804"/>
                    <a:pt x="670539" y="1890804"/>
                  </a:cubicBezTo>
                  <a:cubicBezTo>
                    <a:pt x="819830" y="1890804"/>
                    <a:pt x="1245016" y="1753386"/>
                    <a:pt x="1313642" y="1263147"/>
                  </a:cubicBezTo>
                  <a:cubicBezTo>
                    <a:pt x="1335834" y="1105422"/>
                    <a:pt x="1343342" y="962381"/>
                    <a:pt x="1342548" y="745092"/>
                  </a:cubicBezTo>
                  <a:close/>
                </a:path>
              </a:pathLst>
            </a:custGeom>
            <a:solidFill>
              <a:srgbClr val="FBCB98"/>
            </a:solidFill>
            <a:ln w="8467"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3721D84-DE92-7230-27E6-DBAB4B37EA0F}"/>
                </a:ext>
              </a:extLst>
            </p:cNvPr>
            <p:cNvSpPr/>
            <p:nvPr/>
          </p:nvSpPr>
          <p:spPr>
            <a:xfrm>
              <a:off x="13210493" y="2280777"/>
              <a:ext cx="283678" cy="860015"/>
            </a:xfrm>
            <a:custGeom>
              <a:avLst/>
              <a:gdLst>
                <a:gd name="connsiteX0" fmla="*/ 283241 w 283678"/>
                <a:gd name="connsiteY0" fmla="*/ 493483 h 860015"/>
                <a:gd name="connsiteX1" fmla="*/ 279966 w 283678"/>
                <a:gd name="connsiteY1" fmla="*/ 424559 h 860015"/>
                <a:gd name="connsiteX2" fmla="*/ 224305 w 283678"/>
                <a:gd name="connsiteY2" fmla="*/ 175685 h 860015"/>
                <a:gd name="connsiteX3" fmla="*/ 177275 w 283678"/>
                <a:gd name="connsiteY3" fmla="*/ 30627 h 860015"/>
                <a:gd name="connsiteX4" fmla="*/ 7346 w 283678"/>
                <a:gd name="connsiteY4" fmla="*/ 161927 h 860015"/>
                <a:gd name="connsiteX5" fmla="*/ 15152 w 283678"/>
                <a:gd name="connsiteY5" fmla="*/ 344192 h 860015"/>
                <a:gd name="connsiteX6" fmla="*/ 64563 w 283678"/>
                <a:gd name="connsiteY6" fmla="*/ 528044 h 860015"/>
                <a:gd name="connsiteX7" fmla="*/ 198376 w 283678"/>
                <a:gd name="connsiteY7" fmla="*/ 857880 h 860015"/>
                <a:gd name="connsiteX8" fmla="*/ 236178 w 283678"/>
                <a:gd name="connsiteY8" fmla="*/ 838665 h 860015"/>
                <a:gd name="connsiteX9" fmla="*/ 283241 w 283678"/>
                <a:gd name="connsiteY9" fmla="*/ 493483 h 8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78" h="860015">
                  <a:moveTo>
                    <a:pt x="283241" y="493483"/>
                  </a:moveTo>
                  <a:cubicBezTo>
                    <a:pt x="282612" y="469902"/>
                    <a:pt x="281521" y="446751"/>
                    <a:pt x="279966" y="424559"/>
                  </a:cubicBezTo>
                  <a:cubicBezTo>
                    <a:pt x="273881" y="337478"/>
                    <a:pt x="252284" y="257904"/>
                    <a:pt x="224305" y="175685"/>
                  </a:cubicBezTo>
                  <a:cubicBezTo>
                    <a:pt x="211340" y="137387"/>
                    <a:pt x="205387" y="60624"/>
                    <a:pt x="177275" y="30627"/>
                  </a:cubicBezTo>
                  <a:cubicBezTo>
                    <a:pt x="82984" y="-70047"/>
                    <a:pt x="34532" y="104876"/>
                    <a:pt x="7346" y="161927"/>
                  </a:cubicBezTo>
                  <a:cubicBezTo>
                    <a:pt x="-11108" y="200688"/>
                    <a:pt x="10455" y="301693"/>
                    <a:pt x="15152" y="344192"/>
                  </a:cubicBezTo>
                  <a:cubicBezTo>
                    <a:pt x="22328" y="408618"/>
                    <a:pt x="37509" y="469108"/>
                    <a:pt x="64563" y="528044"/>
                  </a:cubicBezTo>
                  <a:cubicBezTo>
                    <a:pt x="117248" y="642774"/>
                    <a:pt x="206975" y="719371"/>
                    <a:pt x="198376" y="857880"/>
                  </a:cubicBezTo>
                  <a:cubicBezTo>
                    <a:pt x="212597" y="864925"/>
                    <a:pt x="230423" y="853515"/>
                    <a:pt x="236178" y="838665"/>
                  </a:cubicBezTo>
                  <a:cubicBezTo>
                    <a:pt x="275898" y="736569"/>
                    <a:pt x="286052" y="608543"/>
                    <a:pt x="283241" y="493483"/>
                  </a:cubicBezTo>
                  <a:close/>
                </a:path>
              </a:pathLst>
            </a:custGeom>
            <a:solidFill>
              <a:srgbClr val="092838"/>
            </a:solidFill>
            <a:ln w="8467"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1C127C-30B2-6592-71B5-E4FDEBA005E7}"/>
                </a:ext>
              </a:extLst>
            </p:cNvPr>
            <p:cNvSpPr/>
            <p:nvPr/>
          </p:nvSpPr>
          <p:spPr>
            <a:xfrm>
              <a:off x="12056401" y="1950612"/>
              <a:ext cx="1339163" cy="1271419"/>
            </a:xfrm>
            <a:custGeom>
              <a:avLst/>
              <a:gdLst>
                <a:gd name="connsiteX0" fmla="*/ 119707 w 1339163"/>
                <a:gd name="connsiteY0" fmla="*/ 1049867 h 1271419"/>
                <a:gd name="connsiteX1" fmla="*/ 180661 w 1339163"/>
                <a:gd name="connsiteY1" fmla="*/ 995925 h 1271419"/>
                <a:gd name="connsiteX2" fmla="*/ 266154 w 1339163"/>
                <a:gd name="connsiteY2" fmla="*/ 774733 h 1271419"/>
                <a:gd name="connsiteX3" fmla="*/ 382174 w 1339163"/>
                <a:gd name="connsiteY3" fmla="*/ 729853 h 1271419"/>
                <a:gd name="connsiteX4" fmla="*/ 485792 w 1339163"/>
                <a:gd name="connsiteY4" fmla="*/ 844914 h 1271419"/>
                <a:gd name="connsiteX5" fmla="*/ 528323 w 1339163"/>
                <a:gd name="connsiteY5" fmla="*/ 855233 h 1271419"/>
                <a:gd name="connsiteX6" fmla="*/ 891629 w 1339163"/>
                <a:gd name="connsiteY6" fmla="*/ 777544 h 1271419"/>
                <a:gd name="connsiteX7" fmla="*/ 892721 w 1339163"/>
                <a:gd name="connsiteY7" fmla="*/ 858209 h 1271419"/>
                <a:gd name="connsiteX8" fmla="*/ 1291646 w 1339163"/>
                <a:gd name="connsiteY8" fmla="*/ 600273 h 1271419"/>
                <a:gd name="connsiteX9" fmla="*/ 1277888 w 1339163"/>
                <a:gd name="connsiteY9" fmla="*/ 286676 h 1271419"/>
                <a:gd name="connsiteX10" fmla="*/ 1200663 w 1339163"/>
                <a:gd name="connsiteY10" fmla="*/ 201017 h 1271419"/>
                <a:gd name="connsiteX11" fmla="*/ 1066552 w 1339163"/>
                <a:gd name="connsiteY11" fmla="*/ 157890 h 1271419"/>
                <a:gd name="connsiteX12" fmla="*/ 922883 w 1339163"/>
                <a:gd name="connsiteY12" fmla="*/ 132556 h 1271419"/>
                <a:gd name="connsiteX13" fmla="*/ 984465 w 1339163"/>
                <a:gd name="connsiteY13" fmla="*/ 72231 h 1271419"/>
                <a:gd name="connsiteX14" fmla="*/ 645732 w 1339163"/>
                <a:gd name="connsiteY14" fmla="*/ 81922 h 1271419"/>
                <a:gd name="connsiteX15" fmla="*/ 688562 w 1339163"/>
                <a:gd name="connsiteY15" fmla="*/ 0 h 1271419"/>
                <a:gd name="connsiteX16" fmla="*/ 462508 w 1339163"/>
                <a:gd name="connsiteY16" fmla="*/ 37968 h 1271419"/>
                <a:gd name="connsiteX17" fmla="*/ 170970 w 1339163"/>
                <a:gd name="connsiteY17" fmla="*/ 205251 h 1271419"/>
                <a:gd name="connsiteX18" fmla="*/ 69205 w 1339163"/>
                <a:gd name="connsiteY18" fmla="*/ 324379 h 1271419"/>
                <a:gd name="connsiteX19" fmla="*/ 25119 w 1339163"/>
                <a:gd name="connsiteY19" fmla="*/ 487561 h 1271419"/>
                <a:gd name="connsiteX20" fmla="*/ 21349 w 1339163"/>
                <a:gd name="connsiteY20" fmla="*/ 1238085 h 1271419"/>
                <a:gd name="connsiteX21" fmla="*/ 31072 w 1339163"/>
                <a:gd name="connsiteY21" fmla="*/ 1267453 h 1271419"/>
                <a:gd name="connsiteX22" fmla="*/ 62954 w 1339163"/>
                <a:gd name="connsiteY22" fmla="*/ 1262625 h 1271419"/>
                <a:gd name="connsiteX23" fmla="*/ 76713 w 1339163"/>
                <a:gd name="connsiteY23" fmla="*/ 1230412 h 1271419"/>
                <a:gd name="connsiteX24" fmla="*/ 83724 w 1339163"/>
                <a:gd name="connsiteY24" fmla="*/ 1173030 h 1271419"/>
                <a:gd name="connsiteX25" fmla="*/ 94837 w 1339163"/>
                <a:gd name="connsiteY25" fmla="*/ 1085023 h 1271419"/>
                <a:gd name="connsiteX26" fmla="*/ 119707 w 1339163"/>
                <a:gd name="connsiteY26" fmla="*/ 1049867 h 12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9163" h="1271419">
                  <a:moveTo>
                    <a:pt x="119707" y="1049867"/>
                  </a:moveTo>
                  <a:cubicBezTo>
                    <a:pt x="138294" y="1030784"/>
                    <a:pt x="161743" y="1015173"/>
                    <a:pt x="180661" y="995925"/>
                  </a:cubicBezTo>
                  <a:cubicBezTo>
                    <a:pt x="246013" y="929977"/>
                    <a:pt x="221936" y="847262"/>
                    <a:pt x="266154" y="774733"/>
                  </a:cubicBezTo>
                  <a:cubicBezTo>
                    <a:pt x="289934" y="735806"/>
                    <a:pt x="341362" y="709844"/>
                    <a:pt x="382174" y="729853"/>
                  </a:cubicBezTo>
                  <a:cubicBezTo>
                    <a:pt x="429204" y="753004"/>
                    <a:pt x="438894" y="821631"/>
                    <a:pt x="485792" y="844914"/>
                  </a:cubicBezTo>
                  <a:cubicBezTo>
                    <a:pt x="498922" y="851495"/>
                    <a:pt x="513771" y="853678"/>
                    <a:pt x="528323" y="855233"/>
                  </a:cubicBezTo>
                  <a:cubicBezTo>
                    <a:pt x="653537" y="868991"/>
                    <a:pt x="782985" y="841342"/>
                    <a:pt x="891629" y="777544"/>
                  </a:cubicBezTo>
                  <a:cubicBezTo>
                    <a:pt x="875655" y="801324"/>
                    <a:pt x="876151" y="834926"/>
                    <a:pt x="892721" y="858209"/>
                  </a:cubicBezTo>
                  <a:cubicBezTo>
                    <a:pt x="1048560" y="817728"/>
                    <a:pt x="1190807" y="725818"/>
                    <a:pt x="1291646" y="600273"/>
                  </a:cubicBezTo>
                  <a:cubicBezTo>
                    <a:pt x="1370128" y="502576"/>
                    <a:pt x="1341355" y="386755"/>
                    <a:pt x="1277888" y="286676"/>
                  </a:cubicBezTo>
                  <a:cubicBezTo>
                    <a:pt x="1257085" y="254033"/>
                    <a:pt x="1233041" y="222448"/>
                    <a:pt x="1200663" y="201017"/>
                  </a:cubicBezTo>
                  <a:cubicBezTo>
                    <a:pt x="1161273" y="174923"/>
                    <a:pt x="1113119" y="166158"/>
                    <a:pt x="1066552" y="157890"/>
                  </a:cubicBezTo>
                  <a:cubicBezTo>
                    <a:pt x="1018696" y="149457"/>
                    <a:pt x="970872" y="140990"/>
                    <a:pt x="922883" y="132556"/>
                  </a:cubicBezTo>
                  <a:cubicBezTo>
                    <a:pt x="940544" y="109736"/>
                    <a:pt x="961347" y="89396"/>
                    <a:pt x="984465" y="72231"/>
                  </a:cubicBezTo>
                  <a:cubicBezTo>
                    <a:pt x="875986" y="38298"/>
                    <a:pt x="759536" y="85659"/>
                    <a:pt x="645732" y="81922"/>
                  </a:cubicBezTo>
                  <a:cubicBezTo>
                    <a:pt x="649469" y="50635"/>
                    <a:pt x="664948" y="20935"/>
                    <a:pt x="688562" y="0"/>
                  </a:cubicBezTo>
                  <a:cubicBezTo>
                    <a:pt x="611799" y="1257"/>
                    <a:pt x="535368" y="14387"/>
                    <a:pt x="462508" y="37968"/>
                  </a:cubicBezTo>
                  <a:cubicBezTo>
                    <a:pt x="355121" y="72694"/>
                    <a:pt x="255075" y="129910"/>
                    <a:pt x="170970" y="205251"/>
                  </a:cubicBezTo>
                  <a:cubicBezTo>
                    <a:pt x="134061" y="238390"/>
                    <a:pt x="88123" y="277945"/>
                    <a:pt x="69205" y="324379"/>
                  </a:cubicBezTo>
                  <a:cubicBezTo>
                    <a:pt x="48865" y="374220"/>
                    <a:pt x="36066" y="434578"/>
                    <a:pt x="25119" y="487561"/>
                  </a:cubicBezTo>
                  <a:cubicBezTo>
                    <a:pt x="-25218" y="735013"/>
                    <a:pt x="14503" y="988748"/>
                    <a:pt x="21349" y="1238085"/>
                  </a:cubicBezTo>
                  <a:cubicBezTo>
                    <a:pt x="21679" y="1248701"/>
                    <a:pt x="22605" y="1260905"/>
                    <a:pt x="31072" y="1267453"/>
                  </a:cubicBezTo>
                  <a:cubicBezTo>
                    <a:pt x="40266" y="1274796"/>
                    <a:pt x="54818" y="1271224"/>
                    <a:pt x="62954" y="1262625"/>
                  </a:cubicBezTo>
                  <a:cubicBezTo>
                    <a:pt x="71090" y="1254026"/>
                    <a:pt x="74365" y="1241987"/>
                    <a:pt x="76713" y="1230412"/>
                  </a:cubicBezTo>
                  <a:cubicBezTo>
                    <a:pt x="80615" y="1211494"/>
                    <a:pt x="82963" y="1192279"/>
                    <a:pt x="83724" y="1173030"/>
                  </a:cubicBezTo>
                  <a:cubicBezTo>
                    <a:pt x="84981" y="1143331"/>
                    <a:pt x="82798" y="1112375"/>
                    <a:pt x="94837" y="1085023"/>
                  </a:cubicBezTo>
                  <a:cubicBezTo>
                    <a:pt x="100624" y="1071761"/>
                    <a:pt x="109389" y="1060351"/>
                    <a:pt x="119707" y="1049867"/>
                  </a:cubicBezTo>
                  <a:close/>
                </a:path>
              </a:pathLst>
            </a:custGeom>
            <a:solidFill>
              <a:srgbClr val="092838"/>
            </a:solidFill>
            <a:ln w="8467" cap="flat">
              <a:noFill/>
              <a:prstDash val="solid"/>
              <a:miter/>
            </a:ln>
          </p:spPr>
          <p:txBody>
            <a:bodyPr rtlCol="0" anchor="ctr"/>
            <a:lstStyle/>
            <a:p>
              <a:endParaRPr lang="en-GB"/>
            </a:p>
          </p:txBody>
        </p:sp>
      </p:grpSp>
      <p:pic>
        <p:nvPicPr>
          <p:cNvPr id="68" name="Graphic 67" descr="Caret Right outline">
            <a:extLst>
              <a:ext uri="{FF2B5EF4-FFF2-40B4-BE49-F238E27FC236}">
                <a16:creationId xmlns:a16="http://schemas.microsoft.com/office/drawing/2014/main" id="{A1CDD8E0-0EF6-8E22-C767-0148A16E9C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1821833" y="221128"/>
            <a:ext cx="156836" cy="156836"/>
          </a:xfrm>
          <a:prstGeom prst="rect">
            <a:avLst/>
          </a:prstGeom>
        </p:spPr>
      </p:pic>
      <p:sp>
        <p:nvSpPr>
          <p:cNvPr id="69" name="TextBox 68">
            <a:extLst>
              <a:ext uri="{FF2B5EF4-FFF2-40B4-BE49-F238E27FC236}">
                <a16:creationId xmlns:a16="http://schemas.microsoft.com/office/drawing/2014/main" id="{F47B60AC-419A-4D52-A635-90F26CBCAF8E}"/>
              </a:ext>
            </a:extLst>
          </p:cNvPr>
          <p:cNvSpPr txBox="1"/>
          <p:nvPr/>
        </p:nvSpPr>
        <p:spPr>
          <a:xfrm>
            <a:off x="10082858" y="170698"/>
            <a:ext cx="1431226" cy="215444"/>
          </a:xfrm>
          <a:prstGeom prst="rect">
            <a:avLst/>
          </a:prstGeom>
          <a:noFill/>
        </p:spPr>
        <p:txBody>
          <a:bodyPr wrap="square" rtlCol="0">
            <a:spAutoFit/>
          </a:bodyPr>
          <a:lstStyle/>
          <a:p>
            <a:r>
              <a:rPr lang="en-GB" sz="800">
                <a:solidFill>
                  <a:schemeClr val="bg1">
                    <a:lumMod val="65000"/>
                  </a:schemeClr>
                </a:solidFill>
              </a:rPr>
              <a:t>demoversion@prsntr.com</a:t>
            </a:r>
          </a:p>
        </p:txBody>
      </p:sp>
      <p:pic>
        <p:nvPicPr>
          <p:cNvPr id="70" name="Picture 69" descr="Graphical user interface, text, application&#10;&#10;Description automatically generated">
            <a:extLst>
              <a:ext uri="{FF2B5EF4-FFF2-40B4-BE49-F238E27FC236}">
                <a16:creationId xmlns:a16="http://schemas.microsoft.com/office/drawing/2014/main" id="{B8C0F2B8-44E3-D222-0717-E776340DEC9A}"/>
              </a:ext>
            </a:extLst>
          </p:cNvPr>
          <p:cNvPicPr>
            <a:picLocks noChangeAspect="1"/>
          </p:cNvPicPr>
          <p:nvPr/>
        </p:nvPicPr>
        <p:blipFill>
          <a:blip r:embed="rId5"/>
          <a:stretch>
            <a:fillRect/>
          </a:stretch>
        </p:blipFill>
        <p:spPr>
          <a:xfrm>
            <a:off x="9586654" y="-13931111"/>
            <a:ext cx="20188324" cy="4937647"/>
          </a:xfrm>
          <a:prstGeom prst="rect">
            <a:avLst/>
          </a:prstGeom>
        </p:spPr>
      </p:pic>
      <p:grpSp>
        <p:nvGrpSpPr>
          <p:cNvPr id="6" name="Group 5">
            <a:extLst>
              <a:ext uri="{FF2B5EF4-FFF2-40B4-BE49-F238E27FC236}">
                <a16:creationId xmlns:a16="http://schemas.microsoft.com/office/drawing/2014/main" id="{F32D27E5-76B2-ED63-9836-ECBD7AFE6136}"/>
              </a:ext>
            </a:extLst>
          </p:cNvPr>
          <p:cNvGrpSpPr/>
          <p:nvPr/>
        </p:nvGrpSpPr>
        <p:grpSpPr>
          <a:xfrm>
            <a:off x="8579088" y="609067"/>
            <a:ext cx="3399581" cy="1134604"/>
            <a:chOff x="3647567" y="-302844"/>
            <a:chExt cx="10338619" cy="3450495"/>
          </a:xfrm>
        </p:grpSpPr>
        <p:sp>
          <p:nvSpPr>
            <p:cNvPr id="73" name="Rectangle: Rounded Corners 72">
              <a:extLst>
                <a:ext uri="{FF2B5EF4-FFF2-40B4-BE49-F238E27FC236}">
                  <a16:creationId xmlns:a16="http://schemas.microsoft.com/office/drawing/2014/main" id="{0A74A6BE-91F8-D6A2-7D54-D24D655E3944}"/>
                </a:ext>
              </a:extLst>
            </p:cNvPr>
            <p:cNvSpPr/>
            <p:nvPr/>
          </p:nvSpPr>
          <p:spPr>
            <a:xfrm>
              <a:off x="3647567" y="-302844"/>
              <a:ext cx="10338619" cy="3450495"/>
            </a:xfrm>
            <a:prstGeom prst="roundRect">
              <a:avLst>
                <a:gd name="adj" fmla="val 6320"/>
              </a:avLst>
            </a:prstGeom>
            <a:solidFill>
              <a:schemeClr val="bg1"/>
            </a:solidFill>
            <a:ln w="6350">
              <a:solidFill>
                <a:schemeClr val="bg1">
                  <a:lumMod val="85000"/>
                </a:schemeClr>
              </a:solidFill>
            </a:ln>
            <a:effectLst>
              <a:outerShdw blurRad="1079500" dist="3429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5" name="Rectangle: Rounded Corners 4">
              <a:extLst>
                <a:ext uri="{FF2B5EF4-FFF2-40B4-BE49-F238E27FC236}">
                  <a16:creationId xmlns:a16="http://schemas.microsoft.com/office/drawing/2014/main" id="{3EFC5BCA-6C1A-5B94-FC91-CB185169208E}"/>
                </a:ext>
              </a:extLst>
            </p:cNvPr>
            <p:cNvSpPr/>
            <p:nvPr/>
          </p:nvSpPr>
          <p:spPr>
            <a:xfrm>
              <a:off x="7170688" y="-208450"/>
              <a:ext cx="2401486" cy="3260521"/>
            </a:xfrm>
            <a:prstGeom prst="roundRect">
              <a:avLst>
                <a:gd name="adj" fmla="val 67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6" name="Group 175">
              <a:extLst>
                <a:ext uri="{FF2B5EF4-FFF2-40B4-BE49-F238E27FC236}">
                  <a16:creationId xmlns:a16="http://schemas.microsoft.com/office/drawing/2014/main" id="{AF0C0BFF-325E-0622-A208-00F05C727483}"/>
                </a:ext>
              </a:extLst>
            </p:cNvPr>
            <p:cNvGrpSpPr/>
            <p:nvPr/>
          </p:nvGrpSpPr>
          <p:grpSpPr>
            <a:xfrm>
              <a:off x="3851956" y="1031798"/>
              <a:ext cx="2228122" cy="1074288"/>
              <a:chOff x="1131080" y="3383564"/>
              <a:chExt cx="2228122" cy="1074288"/>
            </a:xfrm>
          </p:grpSpPr>
          <p:sp>
            <p:nvSpPr>
              <p:cNvPr id="77" name="TextBox 76">
                <a:extLst>
                  <a:ext uri="{FF2B5EF4-FFF2-40B4-BE49-F238E27FC236}">
                    <a16:creationId xmlns:a16="http://schemas.microsoft.com/office/drawing/2014/main" id="{0B73B291-72DA-8E6A-0482-1641A33BC1F9}"/>
                  </a:ext>
                </a:extLst>
              </p:cNvPr>
              <p:cNvSpPr txBox="1"/>
              <p:nvPr/>
            </p:nvSpPr>
            <p:spPr>
              <a:xfrm>
                <a:off x="1157751" y="3383564"/>
                <a:ext cx="1238400" cy="514796"/>
              </a:xfrm>
              <a:prstGeom prst="rect">
                <a:avLst/>
              </a:prstGeom>
              <a:noFill/>
            </p:spPr>
            <p:txBody>
              <a:bodyPr wrap="square" rtlCol="0">
                <a:spAutoFit/>
              </a:bodyPr>
              <a:lstStyle/>
              <a:p>
                <a:r>
                  <a:rPr lang="en-GB" sz="500" b="1">
                    <a:solidFill>
                      <a:schemeClr val="accent1"/>
                    </a:solidFill>
                  </a:rPr>
                  <a:t>STEP 1</a:t>
                </a:r>
              </a:p>
            </p:txBody>
          </p:sp>
          <p:sp>
            <p:nvSpPr>
              <p:cNvPr id="78" name="TextBox 77">
                <a:extLst>
                  <a:ext uri="{FF2B5EF4-FFF2-40B4-BE49-F238E27FC236}">
                    <a16:creationId xmlns:a16="http://schemas.microsoft.com/office/drawing/2014/main" id="{245A6ABB-5485-9949-CD08-2494E2605FDD}"/>
                  </a:ext>
                </a:extLst>
              </p:cNvPr>
              <p:cNvSpPr txBox="1"/>
              <p:nvPr/>
            </p:nvSpPr>
            <p:spPr>
              <a:xfrm>
                <a:off x="1131080" y="3775300"/>
                <a:ext cx="2228122" cy="682552"/>
              </a:xfrm>
              <a:prstGeom prst="rect">
                <a:avLst/>
              </a:prstGeom>
              <a:noFill/>
            </p:spPr>
            <p:txBody>
              <a:bodyPr wrap="square" rtlCol="0">
                <a:spAutoFit/>
              </a:bodyPr>
              <a:lstStyle>
                <a:defPPr>
                  <a:defRPr lang="en-US"/>
                </a:defPPr>
                <a:lvl1pPr>
                  <a:lnSpc>
                    <a:spcPct val="90000"/>
                  </a:lnSpc>
                  <a:defRPr sz="2000" b="1"/>
                </a:lvl1pPr>
              </a:lstStyle>
              <a:p>
                <a:r>
                  <a:rPr lang="en-GB" sz="600"/>
                  <a:t>Set Your </a:t>
                </a:r>
              </a:p>
              <a:p>
                <a:r>
                  <a:rPr lang="en-GB" sz="600"/>
                  <a:t>Objective </a:t>
                </a:r>
              </a:p>
            </p:txBody>
          </p:sp>
        </p:grpSp>
        <p:grpSp>
          <p:nvGrpSpPr>
            <p:cNvPr id="81" name="Group 80">
              <a:extLst>
                <a:ext uri="{FF2B5EF4-FFF2-40B4-BE49-F238E27FC236}">
                  <a16:creationId xmlns:a16="http://schemas.microsoft.com/office/drawing/2014/main" id="{69376C1F-C458-53CE-7596-205BACAAE31A}"/>
                </a:ext>
              </a:extLst>
            </p:cNvPr>
            <p:cNvGrpSpPr/>
            <p:nvPr/>
          </p:nvGrpSpPr>
          <p:grpSpPr>
            <a:xfrm>
              <a:off x="3881835" y="2425690"/>
              <a:ext cx="1776119" cy="515851"/>
              <a:chOff x="1301915" y="4622996"/>
              <a:chExt cx="1776119" cy="515851"/>
            </a:xfrm>
          </p:grpSpPr>
          <p:sp>
            <p:nvSpPr>
              <p:cNvPr id="79" name="Rectangle: Rounded Corners 78">
                <a:extLst>
                  <a:ext uri="{FF2B5EF4-FFF2-40B4-BE49-F238E27FC236}">
                    <a16:creationId xmlns:a16="http://schemas.microsoft.com/office/drawing/2014/main" id="{0617C88F-D84B-70D9-5A7F-32FB592018AC}"/>
                  </a:ext>
                </a:extLst>
              </p:cNvPr>
              <p:cNvSpPr/>
              <p:nvPr/>
            </p:nvSpPr>
            <p:spPr>
              <a:xfrm>
                <a:off x="1490606"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0" name="TextBox 79">
                <a:extLst>
                  <a:ext uri="{FF2B5EF4-FFF2-40B4-BE49-F238E27FC236}">
                    <a16:creationId xmlns:a16="http://schemas.microsoft.com/office/drawing/2014/main" id="{46885234-A21E-15E0-4192-8E0E5DD865FC}"/>
                  </a:ext>
                </a:extLst>
              </p:cNvPr>
              <p:cNvSpPr txBox="1"/>
              <p:nvPr/>
            </p:nvSpPr>
            <p:spPr>
              <a:xfrm>
                <a:off x="1301915" y="4622996"/>
                <a:ext cx="1776119" cy="515851"/>
              </a:xfrm>
              <a:prstGeom prst="rect">
                <a:avLst/>
              </a:prstGeom>
              <a:noFill/>
            </p:spPr>
            <p:txBody>
              <a:bodyPr wrap="square" rtlCol="0">
                <a:spAutoFit/>
              </a:bodyPr>
              <a:lstStyle/>
              <a:p>
                <a:pPr algn="ctr"/>
                <a:r>
                  <a:rPr lang="en-GB"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rPr>
                  <a:t>Completed</a:t>
                </a:r>
              </a:p>
            </p:txBody>
          </p:sp>
        </p:grpSp>
        <p:grpSp>
          <p:nvGrpSpPr>
            <p:cNvPr id="178" name="Group 177">
              <a:extLst>
                <a:ext uri="{FF2B5EF4-FFF2-40B4-BE49-F238E27FC236}">
                  <a16:creationId xmlns:a16="http://schemas.microsoft.com/office/drawing/2014/main" id="{8013DB23-BF08-54B7-5842-432F489C0C16}"/>
                </a:ext>
              </a:extLst>
            </p:cNvPr>
            <p:cNvGrpSpPr/>
            <p:nvPr/>
          </p:nvGrpSpPr>
          <p:grpSpPr>
            <a:xfrm>
              <a:off x="7391122" y="1031798"/>
              <a:ext cx="3040880" cy="854898"/>
              <a:chOff x="4670246" y="3383564"/>
              <a:chExt cx="3040880" cy="854898"/>
            </a:xfrm>
          </p:grpSpPr>
          <p:sp>
            <p:nvSpPr>
              <p:cNvPr id="86" name="TextBox 85">
                <a:extLst>
                  <a:ext uri="{FF2B5EF4-FFF2-40B4-BE49-F238E27FC236}">
                    <a16:creationId xmlns:a16="http://schemas.microsoft.com/office/drawing/2014/main" id="{613E6433-0F02-F042-E1B4-05C819B28430}"/>
                  </a:ext>
                </a:extLst>
              </p:cNvPr>
              <p:cNvSpPr txBox="1"/>
              <p:nvPr/>
            </p:nvSpPr>
            <p:spPr>
              <a:xfrm>
                <a:off x="4670246" y="3775299"/>
                <a:ext cx="3040880" cy="463163"/>
              </a:xfrm>
              <a:prstGeom prst="rect">
                <a:avLst/>
              </a:prstGeom>
              <a:noFill/>
            </p:spPr>
            <p:txBody>
              <a:bodyPr wrap="square" rtlCol="0">
                <a:spAutoFit/>
              </a:bodyPr>
              <a:lstStyle>
                <a:defPPr>
                  <a:defRPr lang="en-US"/>
                </a:defPPr>
                <a:lvl1pPr>
                  <a:lnSpc>
                    <a:spcPct val="90000"/>
                  </a:lnSpc>
                  <a:defRPr sz="2000" b="1"/>
                </a:lvl1pPr>
              </a:lstStyle>
              <a:p>
                <a:r>
                  <a:rPr lang="en-GB" sz="600"/>
                  <a:t>Consider Your Audience</a:t>
                </a:r>
              </a:p>
            </p:txBody>
          </p:sp>
          <p:sp>
            <p:nvSpPr>
              <p:cNvPr id="85" name="TextBox 84">
                <a:extLst>
                  <a:ext uri="{FF2B5EF4-FFF2-40B4-BE49-F238E27FC236}">
                    <a16:creationId xmlns:a16="http://schemas.microsoft.com/office/drawing/2014/main" id="{91E575E5-FC91-1818-C8D6-8199B7F84A65}"/>
                  </a:ext>
                </a:extLst>
              </p:cNvPr>
              <p:cNvSpPr txBox="1"/>
              <p:nvPr/>
            </p:nvSpPr>
            <p:spPr>
              <a:xfrm>
                <a:off x="4695360" y="3383564"/>
                <a:ext cx="1419098" cy="514795"/>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2"/>
                    </a:solidFill>
                  </a:rPr>
                  <a:t>STEP 2</a:t>
                </a:r>
              </a:p>
            </p:txBody>
          </p:sp>
        </p:grpSp>
        <p:grpSp>
          <p:nvGrpSpPr>
            <p:cNvPr id="87" name="Group 86">
              <a:extLst>
                <a:ext uri="{FF2B5EF4-FFF2-40B4-BE49-F238E27FC236}">
                  <a16:creationId xmlns:a16="http://schemas.microsoft.com/office/drawing/2014/main" id="{D56EE0F7-BD01-4FE0-5857-E1391C7AB091}"/>
                </a:ext>
              </a:extLst>
            </p:cNvPr>
            <p:cNvGrpSpPr/>
            <p:nvPr/>
          </p:nvGrpSpPr>
          <p:grpSpPr>
            <a:xfrm>
              <a:off x="7494650" y="2425687"/>
              <a:ext cx="1730991" cy="514795"/>
              <a:chOff x="1359815" y="4622993"/>
              <a:chExt cx="1730991" cy="514795"/>
            </a:xfrm>
          </p:grpSpPr>
          <p:sp>
            <p:nvSpPr>
              <p:cNvPr id="88" name="Rectangle: Rounded Corners 87">
                <a:extLst>
                  <a:ext uri="{FF2B5EF4-FFF2-40B4-BE49-F238E27FC236}">
                    <a16:creationId xmlns:a16="http://schemas.microsoft.com/office/drawing/2014/main" id="{75071182-E29F-8425-ACFC-8C0E66992E52}"/>
                  </a:ext>
                </a:extLst>
              </p:cNvPr>
              <p:cNvSpPr/>
              <p:nvPr/>
            </p:nvSpPr>
            <p:spPr>
              <a:xfrm>
                <a:off x="1490607" y="4678594"/>
                <a:ext cx="1435474" cy="438594"/>
              </a:xfrm>
              <a:prstGeom prst="roundRect">
                <a:avLst>
                  <a:gd name="adj" fmla="val 50000"/>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9" name="TextBox 88">
                <a:extLst>
                  <a:ext uri="{FF2B5EF4-FFF2-40B4-BE49-F238E27FC236}">
                    <a16:creationId xmlns:a16="http://schemas.microsoft.com/office/drawing/2014/main" id="{399259BF-959F-2684-7437-3EED61950419}"/>
                  </a:ext>
                </a:extLst>
              </p:cNvPr>
              <p:cNvSpPr txBox="1"/>
              <p:nvPr/>
            </p:nvSpPr>
            <p:spPr>
              <a:xfrm>
                <a:off x="1359815" y="4622993"/>
                <a:ext cx="1730991" cy="514795"/>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In Progress</a:t>
                </a:r>
              </a:p>
            </p:txBody>
          </p:sp>
        </p:grpSp>
        <p:grpSp>
          <p:nvGrpSpPr>
            <p:cNvPr id="180" name="Group 179">
              <a:extLst>
                <a:ext uri="{FF2B5EF4-FFF2-40B4-BE49-F238E27FC236}">
                  <a16:creationId xmlns:a16="http://schemas.microsoft.com/office/drawing/2014/main" id="{151801CA-42D5-B713-652A-089D4EB32FCF}"/>
                </a:ext>
              </a:extLst>
            </p:cNvPr>
            <p:cNvGrpSpPr/>
            <p:nvPr/>
          </p:nvGrpSpPr>
          <p:grpSpPr>
            <a:xfrm>
              <a:off x="11037004" y="1031798"/>
              <a:ext cx="2913154" cy="1293683"/>
              <a:chOff x="8316128" y="3383564"/>
              <a:chExt cx="2913154" cy="1293683"/>
            </a:xfrm>
          </p:grpSpPr>
          <p:sp>
            <p:nvSpPr>
              <p:cNvPr id="92" name="TextBox 91">
                <a:extLst>
                  <a:ext uri="{FF2B5EF4-FFF2-40B4-BE49-F238E27FC236}">
                    <a16:creationId xmlns:a16="http://schemas.microsoft.com/office/drawing/2014/main" id="{E22FB5DC-BC00-18C5-2CD2-634EBC9C31D2}"/>
                  </a:ext>
                </a:extLst>
              </p:cNvPr>
              <p:cNvSpPr txBox="1"/>
              <p:nvPr/>
            </p:nvSpPr>
            <p:spPr>
              <a:xfrm>
                <a:off x="8316128" y="3383564"/>
                <a:ext cx="1419098" cy="514796"/>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t>STEP 3</a:t>
                </a:r>
              </a:p>
            </p:txBody>
          </p:sp>
          <p:sp>
            <p:nvSpPr>
              <p:cNvPr id="93" name="TextBox 92">
                <a:extLst>
                  <a:ext uri="{FF2B5EF4-FFF2-40B4-BE49-F238E27FC236}">
                    <a16:creationId xmlns:a16="http://schemas.microsoft.com/office/drawing/2014/main" id="{85A7F384-E93A-BF2A-D56C-1E6423DB86CF}"/>
                  </a:ext>
                </a:extLst>
              </p:cNvPr>
              <p:cNvSpPr txBox="1"/>
              <p:nvPr/>
            </p:nvSpPr>
            <p:spPr>
              <a:xfrm>
                <a:off x="8316721" y="3775300"/>
                <a:ext cx="2912561" cy="901947"/>
              </a:xfrm>
              <a:prstGeom prst="rect">
                <a:avLst/>
              </a:prstGeom>
              <a:noFill/>
            </p:spPr>
            <p:txBody>
              <a:bodyPr wrap="square" rtlCol="0">
                <a:spAutoFit/>
              </a:bodyPr>
              <a:lstStyle/>
              <a:p>
                <a:pPr>
                  <a:lnSpc>
                    <a:spcPct val="90000"/>
                  </a:lnSpc>
                </a:pPr>
                <a:r>
                  <a:rPr lang="en-GB" sz="600" b="1"/>
                  <a:t>Structure Your Presentation &amp; Build Your Content  </a:t>
                </a:r>
              </a:p>
            </p:txBody>
          </p:sp>
        </p:grpSp>
        <p:grpSp>
          <p:nvGrpSpPr>
            <p:cNvPr id="94" name="Group 93">
              <a:extLst>
                <a:ext uri="{FF2B5EF4-FFF2-40B4-BE49-F238E27FC236}">
                  <a16:creationId xmlns:a16="http://schemas.microsoft.com/office/drawing/2014/main" id="{86B45B23-54E6-A28B-421B-FB10DDA04A98}"/>
                </a:ext>
              </a:extLst>
            </p:cNvPr>
            <p:cNvGrpSpPr/>
            <p:nvPr/>
          </p:nvGrpSpPr>
          <p:grpSpPr>
            <a:xfrm>
              <a:off x="11253819" y="2425688"/>
              <a:ext cx="1467926" cy="494196"/>
              <a:chOff x="1440775" y="4622994"/>
              <a:chExt cx="1467926" cy="494196"/>
            </a:xfrm>
          </p:grpSpPr>
          <p:sp>
            <p:nvSpPr>
              <p:cNvPr id="95" name="Rectangle: Rounded Corners 94">
                <a:extLst>
                  <a:ext uri="{FF2B5EF4-FFF2-40B4-BE49-F238E27FC236}">
                    <a16:creationId xmlns:a16="http://schemas.microsoft.com/office/drawing/2014/main" id="{A808EA0A-8EB7-449D-CF02-211EE12A080B}"/>
                  </a:ext>
                </a:extLst>
              </p:cNvPr>
              <p:cNvSpPr/>
              <p:nvPr/>
            </p:nvSpPr>
            <p:spPr>
              <a:xfrm>
                <a:off x="1473227" y="4678598"/>
                <a:ext cx="1435474" cy="438592"/>
              </a:xfrm>
              <a:prstGeom prst="roundRect">
                <a:avLst>
                  <a:gd name="adj" fmla="val 50000"/>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96" name="TextBox 95">
                <a:extLst>
                  <a:ext uri="{FF2B5EF4-FFF2-40B4-BE49-F238E27FC236}">
                    <a16:creationId xmlns:a16="http://schemas.microsoft.com/office/drawing/2014/main" id="{84AFEAEB-1ECD-FEA2-B6EC-9F0969F433FF}"/>
                  </a:ext>
                </a:extLst>
              </p:cNvPr>
              <p:cNvSpPr txBox="1"/>
              <p:nvPr/>
            </p:nvSpPr>
            <p:spPr>
              <a:xfrm>
                <a:off x="1440775" y="4622994"/>
                <a:ext cx="1467926" cy="446909"/>
              </a:xfrm>
              <a:prstGeom prst="rect">
                <a:avLst/>
              </a:prstGeom>
              <a:noFill/>
            </p:spPr>
            <p:txBody>
              <a:bodyPr wrap="square" rtlCol="0">
                <a:spAutoFit/>
              </a:bodyPr>
              <a:lstStyle>
                <a:defPPr>
                  <a:defRPr lang="en-US"/>
                </a:defPPr>
                <a:lvl1pPr algn="ctr">
                  <a:defRPr sz="500" spc="50">
                    <a:solidFill>
                      <a:schemeClr val="bg1">
                        <a:lumMod val="65000"/>
                      </a:schemeClr>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Pending</a:t>
                </a:r>
              </a:p>
            </p:txBody>
          </p:sp>
        </p:grpSp>
        <p:cxnSp>
          <p:nvCxnSpPr>
            <p:cNvPr id="106" name="Straight Connector 105">
              <a:extLst>
                <a:ext uri="{FF2B5EF4-FFF2-40B4-BE49-F238E27FC236}">
                  <a16:creationId xmlns:a16="http://schemas.microsoft.com/office/drawing/2014/main" id="{2B199C50-4FEF-ABA6-C19E-F8C03D93B60F}"/>
                </a:ext>
              </a:extLst>
            </p:cNvPr>
            <p:cNvCxnSpPr>
              <a:cxnSpLocks/>
            </p:cNvCxnSpPr>
            <p:nvPr/>
          </p:nvCxnSpPr>
          <p:spPr>
            <a:xfrm>
              <a:off x="8710324"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13CFEC5-3704-AFB8-03C5-B118226D2E90}"/>
                </a:ext>
              </a:extLst>
            </p:cNvPr>
            <p:cNvCxnSpPr>
              <a:cxnSpLocks/>
            </p:cNvCxnSpPr>
            <p:nvPr/>
          </p:nvCxnSpPr>
          <p:spPr>
            <a:xfrm>
              <a:off x="5092798"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0434F7D4-9456-D0B2-56D3-EA0BEB8FBB0D}"/>
                </a:ext>
              </a:extLst>
            </p:cNvPr>
            <p:cNvGrpSpPr/>
            <p:nvPr/>
          </p:nvGrpSpPr>
          <p:grpSpPr>
            <a:xfrm>
              <a:off x="4025723" y="-60621"/>
              <a:ext cx="980809" cy="980809"/>
              <a:chOff x="1304847" y="2291145"/>
              <a:chExt cx="980809" cy="980809"/>
            </a:xfrm>
          </p:grpSpPr>
          <p:sp>
            <p:nvSpPr>
              <p:cNvPr id="76" name="Oval 75">
                <a:extLst>
                  <a:ext uri="{FF2B5EF4-FFF2-40B4-BE49-F238E27FC236}">
                    <a16:creationId xmlns:a16="http://schemas.microsoft.com/office/drawing/2014/main" id="{CBB5CEF0-159D-6B29-2AC1-8A71D72B1043}"/>
                  </a:ext>
                </a:extLst>
              </p:cNvPr>
              <p:cNvSpPr/>
              <p:nvPr/>
            </p:nvSpPr>
            <p:spPr>
              <a:xfrm>
                <a:off x="1304847" y="229114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3" name="Group 172">
                <a:extLst>
                  <a:ext uri="{FF2B5EF4-FFF2-40B4-BE49-F238E27FC236}">
                    <a16:creationId xmlns:a16="http://schemas.microsoft.com/office/drawing/2014/main" id="{06C84041-619E-AF14-89D6-AB405C9C1185}"/>
                  </a:ext>
                </a:extLst>
              </p:cNvPr>
              <p:cNvGrpSpPr/>
              <p:nvPr/>
            </p:nvGrpSpPr>
            <p:grpSpPr>
              <a:xfrm>
                <a:off x="1441375" y="2422504"/>
                <a:ext cx="806768" cy="718090"/>
                <a:chOff x="20340841" y="-6940365"/>
                <a:chExt cx="2508849" cy="2233083"/>
              </a:xfrm>
            </p:grpSpPr>
            <p:sp>
              <p:nvSpPr>
                <p:cNvPr id="113" name="Freeform: Shape 112">
                  <a:extLst>
                    <a:ext uri="{FF2B5EF4-FFF2-40B4-BE49-F238E27FC236}">
                      <a16:creationId xmlns:a16="http://schemas.microsoft.com/office/drawing/2014/main" id="{E3A16029-D5D0-74E9-7432-AF086014B331}"/>
                    </a:ext>
                  </a:extLst>
                </p:cNvPr>
                <p:cNvSpPr/>
                <p:nvPr/>
              </p:nvSpPr>
              <p:spPr>
                <a:xfrm>
                  <a:off x="20340841" y="-6940365"/>
                  <a:ext cx="2233083" cy="2233083"/>
                </a:xfrm>
                <a:custGeom>
                  <a:avLst/>
                  <a:gdLst>
                    <a:gd name="connsiteX0" fmla="*/ 0 w 2233083"/>
                    <a:gd name="connsiteY0" fmla="*/ 1116542 h 2233083"/>
                    <a:gd name="connsiteX1" fmla="*/ 1356 w 2233083"/>
                    <a:gd name="connsiteY1" fmla="*/ 1171310 h 2233083"/>
                    <a:gd name="connsiteX2" fmla="*/ 5391 w 2233083"/>
                    <a:gd name="connsiteY2" fmla="*/ 1225980 h 2233083"/>
                    <a:gd name="connsiteX3" fmla="*/ 12105 w 2233083"/>
                    <a:gd name="connsiteY3" fmla="*/ 1280352 h 2233083"/>
                    <a:gd name="connsiteX4" fmla="*/ 21464 w 2233083"/>
                    <a:gd name="connsiteY4" fmla="*/ 1334360 h 2233083"/>
                    <a:gd name="connsiteX5" fmla="*/ 33470 w 2233083"/>
                    <a:gd name="connsiteY5" fmla="*/ 1387839 h 2233083"/>
                    <a:gd name="connsiteX6" fmla="*/ 48088 w 2233083"/>
                    <a:gd name="connsiteY6" fmla="*/ 1440656 h 2233083"/>
                    <a:gd name="connsiteX7" fmla="*/ 65286 w 2233083"/>
                    <a:gd name="connsiteY7" fmla="*/ 1492680 h 2233083"/>
                    <a:gd name="connsiteX8" fmla="*/ 84997 w 2233083"/>
                    <a:gd name="connsiteY8" fmla="*/ 1543811 h 2233083"/>
                    <a:gd name="connsiteX9" fmla="*/ 107222 w 2233083"/>
                    <a:gd name="connsiteY9" fmla="*/ 1593916 h 2233083"/>
                    <a:gd name="connsiteX10" fmla="*/ 131862 w 2233083"/>
                    <a:gd name="connsiteY10" fmla="*/ 1642864 h 2233083"/>
                    <a:gd name="connsiteX11" fmla="*/ 158849 w 2233083"/>
                    <a:gd name="connsiteY11" fmla="*/ 1690555 h 2233083"/>
                    <a:gd name="connsiteX12" fmla="*/ 188185 w 2233083"/>
                    <a:gd name="connsiteY12" fmla="*/ 1736857 h 2233083"/>
                    <a:gd name="connsiteX13" fmla="*/ 219736 w 2233083"/>
                    <a:gd name="connsiteY13" fmla="*/ 1781638 h 2233083"/>
                    <a:gd name="connsiteX14" fmla="*/ 253471 w 2233083"/>
                    <a:gd name="connsiteY14" fmla="*/ 1824864 h 2233083"/>
                    <a:gd name="connsiteX15" fmla="*/ 289256 w 2233083"/>
                    <a:gd name="connsiteY15" fmla="*/ 1866371 h 2233083"/>
                    <a:gd name="connsiteX16" fmla="*/ 327025 w 2233083"/>
                    <a:gd name="connsiteY16" fmla="*/ 1906058 h 2233083"/>
                    <a:gd name="connsiteX17" fmla="*/ 366746 w 2233083"/>
                    <a:gd name="connsiteY17" fmla="*/ 1943828 h 2233083"/>
                    <a:gd name="connsiteX18" fmla="*/ 408219 w 2233083"/>
                    <a:gd name="connsiteY18" fmla="*/ 1979646 h 2233083"/>
                    <a:gd name="connsiteX19" fmla="*/ 451445 w 2233083"/>
                    <a:gd name="connsiteY19" fmla="*/ 2013347 h 2233083"/>
                    <a:gd name="connsiteX20" fmla="*/ 496226 w 2233083"/>
                    <a:gd name="connsiteY20" fmla="*/ 2044898 h 2233083"/>
                    <a:gd name="connsiteX21" fmla="*/ 542528 w 2233083"/>
                    <a:gd name="connsiteY21" fmla="*/ 2074234 h 2233083"/>
                    <a:gd name="connsiteX22" fmla="*/ 590219 w 2233083"/>
                    <a:gd name="connsiteY22" fmla="*/ 2101222 h 2233083"/>
                    <a:gd name="connsiteX23" fmla="*/ 639167 w 2233083"/>
                    <a:gd name="connsiteY23" fmla="*/ 2125861 h 2233083"/>
                    <a:gd name="connsiteX24" fmla="*/ 689273 w 2233083"/>
                    <a:gd name="connsiteY24" fmla="*/ 2148086 h 2233083"/>
                    <a:gd name="connsiteX25" fmla="*/ 740403 w 2233083"/>
                    <a:gd name="connsiteY25" fmla="*/ 2167798 h 2233083"/>
                    <a:gd name="connsiteX26" fmla="*/ 792427 w 2233083"/>
                    <a:gd name="connsiteY26" fmla="*/ 2184995 h 2233083"/>
                    <a:gd name="connsiteX27" fmla="*/ 845245 w 2233083"/>
                    <a:gd name="connsiteY27" fmla="*/ 2199614 h 2233083"/>
                    <a:gd name="connsiteX28" fmla="*/ 898723 w 2233083"/>
                    <a:gd name="connsiteY28" fmla="*/ 2211619 h 2233083"/>
                    <a:gd name="connsiteX29" fmla="*/ 952732 w 2233083"/>
                    <a:gd name="connsiteY29" fmla="*/ 2220979 h 2233083"/>
                    <a:gd name="connsiteX30" fmla="*/ 1007103 w 2233083"/>
                    <a:gd name="connsiteY30" fmla="*/ 2227693 h 2233083"/>
                    <a:gd name="connsiteX31" fmla="*/ 1061773 w 2233083"/>
                    <a:gd name="connsiteY31" fmla="*/ 2231727 h 2233083"/>
                    <a:gd name="connsiteX32" fmla="*/ 1116542 w 2233083"/>
                    <a:gd name="connsiteY32" fmla="*/ 2233083 h 2233083"/>
                    <a:gd name="connsiteX33" fmla="*/ 1171344 w 2233083"/>
                    <a:gd name="connsiteY33" fmla="*/ 2231727 h 2233083"/>
                    <a:gd name="connsiteX34" fmla="*/ 1225980 w 2233083"/>
                    <a:gd name="connsiteY34" fmla="*/ 2227693 h 2233083"/>
                    <a:gd name="connsiteX35" fmla="*/ 1280385 w 2233083"/>
                    <a:gd name="connsiteY35" fmla="*/ 2220979 h 2233083"/>
                    <a:gd name="connsiteX36" fmla="*/ 1334393 w 2233083"/>
                    <a:gd name="connsiteY36" fmla="*/ 2211619 h 2233083"/>
                    <a:gd name="connsiteX37" fmla="*/ 1387839 w 2233083"/>
                    <a:gd name="connsiteY37" fmla="*/ 2199614 h 2233083"/>
                    <a:gd name="connsiteX38" fmla="*/ 1440656 w 2233083"/>
                    <a:gd name="connsiteY38" fmla="*/ 2184995 h 2233083"/>
                    <a:gd name="connsiteX39" fmla="*/ 1492713 w 2233083"/>
                    <a:gd name="connsiteY39" fmla="*/ 2167798 h 2233083"/>
                    <a:gd name="connsiteX40" fmla="*/ 1543844 w 2233083"/>
                    <a:gd name="connsiteY40" fmla="*/ 2148086 h 2233083"/>
                    <a:gd name="connsiteX41" fmla="*/ 1593949 w 2233083"/>
                    <a:gd name="connsiteY41" fmla="*/ 2125861 h 2233083"/>
                    <a:gd name="connsiteX42" fmla="*/ 1642897 w 2233083"/>
                    <a:gd name="connsiteY42" fmla="*/ 2101222 h 2233083"/>
                    <a:gd name="connsiteX43" fmla="*/ 1690555 w 2233083"/>
                    <a:gd name="connsiteY43" fmla="*/ 2074234 h 2233083"/>
                    <a:gd name="connsiteX44" fmla="*/ 1736857 w 2233083"/>
                    <a:gd name="connsiteY44" fmla="*/ 2044898 h 2233083"/>
                    <a:gd name="connsiteX45" fmla="*/ 1781671 w 2233083"/>
                    <a:gd name="connsiteY45" fmla="*/ 2013347 h 2233083"/>
                    <a:gd name="connsiteX46" fmla="*/ 1824864 w 2233083"/>
                    <a:gd name="connsiteY46" fmla="*/ 1979646 h 2233083"/>
                    <a:gd name="connsiteX47" fmla="*/ 1866371 w 2233083"/>
                    <a:gd name="connsiteY47" fmla="*/ 1943828 h 2233083"/>
                    <a:gd name="connsiteX48" fmla="*/ 1906058 w 2233083"/>
                    <a:gd name="connsiteY48" fmla="*/ 1906058 h 2233083"/>
                    <a:gd name="connsiteX49" fmla="*/ 1943861 w 2233083"/>
                    <a:gd name="connsiteY49" fmla="*/ 1866371 h 2233083"/>
                    <a:gd name="connsiteX50" fmla="*/ 1979646 w 2233083"/>
                    <a:gd name="connsiteY50" fmla="*/ 1824864 h 2233083"/>
                    <a:gd name="connsiteX51" fmla="*/ 2013380 w 2233083"/>
                    <a:gd name="connsiteY51" fmla="*/ 1781638 h 2233083"/>
                    <a:gd name="connsiteX52" fmla="*/ 2044932 w 2233083"/>
                    <a:gd name="connsiteY52" fmla="*/ 1736857 h 2233083"/>
                    <a:gd name="connsiteX53" fmla="*/ 2074234 w 2233083"/>
                    <a:gd name="connsiteY53" fmla="*/ 1690555 h 2233083"/>
                    <a:gd name="connsiteX54" fmla="*/ 2101255 w 2233083"/>
                    <a:gd name="connsiteY54" fmla="*/ 1642864 h 2233083"/>
                    <a:gd name="connsiteX55" fmla="*/ 2125894 w 2233083"/>
                    <a:gd name="connsiteY55" fmla="*/ 1593916 h 2233083"/>
                    <a:gd name="connsiteX56" fmla="*/ 2148119 w 2233083"/>
                    <a:gd name="connsiteY56" fmla="*/ 1543811 h 2233083"/>
                    <a:gd name="connsiteX57" fmla="*/ 2167831 w 2233083"/>
                    <a:gd name="connsiteY57" fmla="*/ 1492680 h 2233083"/>
                    <a:gd name="connsiteX58" fmla="*/ 2185029 w 2233083"/>
                    <a:gd name="connsiteY58" fmla="*/ 1440656 h 2233083"/>
                    <a:gd name="connsiteX59" fmla="*/ 2199647 w 2233083"/>
                    <a:gd name="connsiteY59" fmla="*/ 1387839 h 2233083"/>
                    <a:gd name="connsiteX60" fmla="*/ 2211652 w 2233083"/>
                    <a:gd name="connsiteY60" fmla="*/ 1334360 h 2233083"/>
                    <a:gd name="connsiteX61" fmla="*/ 2221012 w 2233083"/>
                    <a:gd name="connsiteY61" fmla="*/ 1280352 h 2233083"/>
                    <a:gd name="connsiteX62" fmla="*/ 2227726 w 2233083"/>
                    <a:gd name="connsiteY62" fmla="*/ 1225980 h 2233083"/>
                    <a:gd name="connsiteX63" fmla="*/ 2231761 w 2233083"/>
                    <a:gd name="connsiteY63" fmla="*/ 1171310 h 2233083"/>
                    <a:gd name="connsiteX64" fmla="*/ 2233083 w 2233083"/>
                    <a:gd name="connsiteY64" fmla="*/ 1116542 h 2233083"/>
                    <a:gd name="connsiteX65" fmla="*/ 2231761 w 2233083"/>
                    <a:gd name="connsiteY65" fmla="*/ 1061740 h 2233083"/>
                    <a:gd name="connsiteX66" fmla="*/ 2227726 w 2233083"/>
                    <a:gd name="connsiteY66" fmla="*/ 1007103 h 2233083"/>
                    <a:gd name="connsiteX67" fmla="*/ 2221012 w 2233083"/>
                    <a:gd name="connsiteY67" fmla="*/ 952698 h 2233083"/>
                    <a:gd name="connsiteX68" fmla="*/ 2211652 w 2233083"/>
                    <a:gd name="connsiteY68" fmla="*/ 898690 h 2233083"/>
                    <a:gd name="connsiteX69" fmla="*/ 2199647 w 2233083"/>
                    <a:gd name="connsiteY69" fmla="*/ 845245 h 2233083"/>
                    <a:gd name="connsiteX70" fmla="*/ 2185029 w 2233083"/>
                    <a:gd name="connsiteY70" fmla="*/ 792427 h 2233083"/>
                    <a:gd name="connsiteX71" fmla="*/ 2167831 w 2233083"/>
                    <a:gd name="connsiteY71" fmla="*/ 740370 h 2233083"/>
                    <a:gd name="connsiteX72" fmla="*/ 2148119 w 2233083"/>
                    <a:gd name="connsiteY72" fmla="*/ 689240 h 2233083"/>
                    <a:gd name="connsiteX73" fmla="*/ 2125894 w 2233083"/>
                    <a:gd name="connsiteY73" fmla="*/ 639134 h 2233083"/>
                    <a:gd name="connsiteX74" fmla="*/ 2101255 w 2233083"/>
                    <a:gd name="connsiteY74" fmla="*/ 590186 h 2233083"/>
                    <a:gd name="connsiteX75" fmla="*/ 2074234 w 2233083"/>
                    <a:gd name="connsiteY75" fmla="*/ 542528 h 2233083"/>
                    <a:gd name="connsiteX76" fmla="*/ 2044932 w 2233083"/>
                    <a:gd name="connsiteY76" fmla="*/ 496226 h 2233083"/>
                    <a:gd name="connsiteX77" fmla="*/ 2013380 w 2233083"/>
                    <a:gd name="connsiteY77" fmla="*/ 451412 h 2233083"/>
                    <a:gd name="connsiteX78" fmla="*/ 1979646 w 2233083"/>
                    <a:gd name="connsiteY78" fmla="*/ 408219 h 2233083"/>
                    <a:gd name="connsiteX79" fmla="*/ 1943861 w 2233083"/>
                    <a:gd name="connsiteY79" fmla="*/ 366713 h 2233083"/>
                    <a:gd name="connsiteX80" fmla="*/ 1906058 w 2233083"/>
                    <a:gd name="connsiteY80" fmla="*/ 327025 h 2233083"/>
                    <a:gd name="connsiteX81" fmla="*/ 1866371 w 2233083"/>
                    <a:gd name="connsiteY81" fmla="*/ 289223 h 2233083"/>
                    <a:gd name="connsiteX82" fmla="*/ 1824864 w 2233083"/>
                    <a:gd name="connsiteY82" fmla="*/ 253438 h 2233083"/>
                    <a:gd name="connsiteX83" fmla="*/ 1781671 w 2233083"/>
                    <a:gd name="connsiteY83" fmla="*/ 219703 h 2233083"/>
                    <a:gd name="connsiteX84" fmla="*/ 1736857 w 2233083"/>
                    <a:gd name="connsiteY84" fmla="*/ 188152 h 2233083"/>
                    <a:gd name="connsiteX85" fmla="*/ 1690555 w 2233083"/>
                    <a:gd name="connsiteY85" fmla="*/ 158849 h 2233083"/>
                    <a:gd name="connsiteX86" fmla="*/ 1642897 w 2233083"/>
                    <a:gd name="connsiteY86" fmla="*/ 131829 h 2233083"/>
                    <a:gd name="connsiteX87" fmla="*/ 1593949 w 2233083"/>
                    <a:gd name="connsiteY87" fmla="*/ 107189 h 2233083"/>
                    <a:gd name="connsiteX88" fmla="*/ 1543844 w 2233083"/>
                    <a:gd name="connsiteY88" fmla="*/ 84997 h 2233083"/>
                    <a:gd name="connsiteX89" fmla="*/ 1492713 w 2233083"/>
                    <a:gd name="connsiteY89" fmla="*/ 65253 h 2233083"/>
                    <a:gd name="connsiteX90" fmla="*/ 1440656 w 2233083"/>
                    <a:gd name="connsiteY90" fmla="*/ 48055 h 2233083"/>
                    <a:gd name="connsiteX91" fmla="*/ 1387839 w 2233083"/>
                    <a:gd name="connsiteY91" fmla="*/ 33437 h 2233083"/>
                    <a:gd name="connsiteX92" fmla="*/ 1334393 w 2233083"/>
                    <a:gd name="connsiteY92" fmla="*/ 21431 h 2233083"/>
                    <a:gd name="connsiteX93" fmla="*/ 1280385 w 2233083"/>
                    <a:gd name="connsiteY93" fmla="*/ 12072 h 2233083"/>
                    <a:gd name="connsiteX94" fmla="*/ 1225980 w 2233083"/>
                    <a:gd name="connsiteY94" fmla="*/ 5358 h 2233083"/>
                    <a:gd name="connsiteX95" fmla="*/ 1171344 w 2233083"/>
                    <a:gd name="connsiteY95" fmla="*/ 1323 h 2233083"/>
                    <a:gd name="connsiteX96" fmla="*/ 1116542 w 2233083"/>
                    <a:gd name="connsiteY96" fmla="*/ 0 h 2233083"/>
                    <a:gd name="connsiteX97" fmla="*/ 1061773 w 2233083"/>
                    <a:gd name="connsiteY97" fmla="*/ 1323 h 2233083"/>
                    <a:gd name="connsiteX98" fmla="*/ 1007103 w 2233083"/>
                    <a:gd name="connsiteY98" fmla="*/ 5358 h 2233083"/>
                    <a:gd name="connsiteX99" fmla="*/ 952732 w 2233083"/>
                    <a:gd name="connsiteY99" fmla="*/ 12072 h 2233083"/>
                    <a:gd name="connsiteX100" fmla="*/ 898723 w 2233083"/>
                    <a:gd name="connsiteY100" fmla="*/ 21431 h 2233083"/>
                    <a:gd name="connsiteX101" fmla="*/ 845245 w 2233083"/>
                    <a:gd name="connsiteY101" fmla="*/ 33437 h 2233083"/>
                    <a:gd name="connsiteX102" fmla="*/ 792427 w 2233083"/>
                    <a:gd name="connsiteY102" fmla="*/ 48055 h 2233083"/>
                    <a:gd name="connsiteX103" fmla="*/ 740403 w 2233083"/>
                    <a:gd name="connsiteY103" fmla="*/ 65253 h 2233083"/>
                    <a:gd name="connsiteX104" fmla="*/ 689273 w 2233083"/>
                    <a:gd name="connsiteY104" fmla="*/ 84997 h 2233083"/>
                    <a:gd name="connsiteX105" fmla="*/ 639167 w 2233083"/>
                    <a:gd name="connsiteY105" fmla="*/ 107189 h 2233083"/>
                    <a:gd name="connsiteX106" fmla="*/ 590219 w 2233083"/>
                    <a:gd name="connsiteY106" fmla="*/ 131829 h 2233083"/>
                    <a:gd name="connsiteX107" fmla="*/ 542528 w 2233083"/>
                    <a:gd name="connsiteY107" fmla="*/ 158849 h 2233083"/>
                    <a:gd name="connsiteX108" fmla="*/ 496226 w 2233083"/>
                    <a:gd name="connsiteY108" fmla="*/ 188152 h 2233083"/>
                    <a:gd name="connsiteX109" fmla="*/ 451445 w 2233083"/>
                    <a:gd name="connsiteY109" fmla="*/ 219703 h 2233083"/>
                    <a:gd name="connsiteX110" fmla="*/ 408219 w 2233083"/>
                    <a:gd name="connsiteY110" fmla="*/ 253438 h 2233083"/>
                    <a:gd name="connsiteX111" fmla="*/ 366746 w 2233083"/>
                    <a:gd name="connsiteY111" fmla="*/ 289223 h 2233083"/>
                    <a:gd name="connsiteX112" fmla="*/ 327025 w 2233083"/>
                    <a:gd name="connsiteY112" fmla="*/ 327025 h 2233083"/>
                    <a:gd name="connsiteX113" fmla="*/ 289256 w 2233083"/>
                    <a:gd name="connsiteY113" fmla="*/ 366713 h 2233083"/>
                    <a:gd name="connsiteX114" fmla="*/ 253471 w 2233083"/>
                    <a:gd name="connsiteY114" fmla="*/ 408219 h 2233083"/>
                    <a:gd name="connsiteX115" fmla="*/ 219736 w 2233083"/>
                    <a:gd name="connsiteY115" fmla="*/ 451412 h 2233083"/>
                    <a:gd name="connsiteX116" fmla="*/ 188185 w 2233083"/>
                    <a:gd name="connsiteY116" fmla="*/ 496226 h 2233083"/>
                    <a:gd name="connsiteX117" fmla="*/ 158849 w 2233083"/>
                    <a:gd name="connsiteY117" fmla="*/ 542528 h 2233083"/>
                    <a:gd name="connsiteX118" fmla="*/ 131862 w 2233083"/>
                    <a:gd name="connsiteY118" fmla="*/ 590186 h 2233083"/>
                    <a:gd name="connsiteX119" fmla="*/ 107222 w 2233083"/>
                    <a:gd name="connsiteY119" fmla="*/ 639134 h 2233083"/>
                    <a:gd name="connsiteX120" fmla="*/ 84997 w 2233083"/>
                    <a:gd name="connsiteY120" fmla="*/ 689240 h 2233083"/>
                    <a:gd name="connsiteX121" fmla="*/ 65286 w 2233083"/>
                    <a:gd name="connsiteY121" fmla="*/ 740370 h 2233083"/>
                    <a:gd name="connsiteX122" fmla="*/ 48088 w 2233083"/>
                    <a:gd name="connsiteY122" fmla="*/ 792427 h 2233083"/>
                    <a:gd name="connsiteX123" fmla="*/ 33470 w 2233083"/>
                    <a:gd name="connsiteY123" fmla="*/ 845245 h 2233083"/>
                    <a:gd name="connsiteX124" fmla="*/ 21464 w 2233083"/>
                    <a:gd name="connsiteY124" fmla="*/ 898690 h 2233083"/>
                    <a:gd name="connsiteX125" fmla="*/ 12105 w 2233083"/>
                    <a:gd name="connsiteY125" fmla="*/ 952698 h 2233083"/>
                    <a:gd name="connsiteX126" fmla="*/ 5391 w 2233083"/>
                    <a:gd name="connsiteY126" fmla="*/ 1007103 h 2233083"/>
                    <a:gd name="connsiteX127" fmla="*/ 1356 w 2233083"/>
                    <a:gd name="connsiteY127" fmla="*/ 1061740 h 2233083"/>
                    <a:gd name="connsiteX128" fmla="*/ 0 w 2233083"/>
                    <a:gd name="connsiteY128" fmla="*/ 1116542 h 2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233083" h="2233083">
                      <a:moveTo>
                        <a:pt x="0" y="1116542"/>
                      </a:moveTo>
                      <a:cubicBezTo>
                        <a:pt x="0" y="1134798"/>
                        <a:pt x="463" y="1153054"/>
                        <a:pt x="1356" y="1171310"/>
                      </a:cubicBezTo>
                      <a:cubicBezTo>
                        <a:pt x="2249" y="1189567"/>
                        <a:pt x="3605" y="1207790"/>
                        <a:pt x="5391" y="1225980"/>
                      </a:cubicBezTo>
                      <a:cubicBezTo>
                        <a:pt x="7177" y="1244170"/>
                        <a:pt x="9426" y="1262294"/>
                        <a:pt x="12105" y="1280352"/>
                      </a:cubicBezTo>
                      <a:cubicBezTo>
                        <a:pt x="14784" y="1298443"/>
                        <a:pt x="17892" y="1316434"/>
                        <a:pt x="21464" y="1334360"/>
                      </a:cubicBezTo>
                      <a:cubicBezTo>
                        <a:pt x="25036" y="1352285"/>
                        <a:pt x="29038" y="1370112"/>
                        <a:pt x="33470" y="1387839"/>
                      </a:cubicBezTo>
                      <a:cubicBezTo>
                        <a:pt x="37902" y="1405566"/>
                        <a:pt x="42796" y="1423161"/>
                        <a:pt x="48088" y="1440656"/>
                      </a:cubicBezTo>
                      <a:cubicBezTo>
                        <a:pt x="53380" y="1458119"/>
                        <a:pt x="59134" y="1475482"/>
                        <a:pt x="65286" y="1492680"/>
                      </a:cubicBezTo>
                      <a:cubicBezTo>
                        <a:pt x="71438" y="1509878"/>
                        <a:pt x="78019" y="1526944"/>
                        <a:pt x="84997" y="1543811"/>
                      </a:cubicBezTo>
                      <a:cubicBezTo>
                        <a:pt x="92009" y="1560711"/>
                        <a:pt x="99384" y="1577380"/>
                        <a:pt x="107222" y="1593916"/>
                      </a:cubicBezTo>
                      <a:cubicBezTo>
                        <a:pt x="115028" y="1610420"/>
                        <a:pt x="123230" y="1626758"/>
                        <a:pt x="131862" y="1642864"/>
                      </a:cubicBezTo>
                      <a:cubicBezTo>
                        <a:pt x="140461" y="1658971"/>
                        <a:pt x="149457" y="1674879"/>
                        <a:pt x="158849" y="1690555"/>
                      </a:cubicBezTo>
                      <a:cubicBezTo>
                        <a:pt x="168242" y="1706232"/>
                        <a:pt x="178032" y="1721644"/>
                        <a:pt x="188185" y="1736857"/>
                      </a:cubicBezTo>
                      <a:cubicBezTo>
                        <a:pt x="198338" y="1752038"/>
                        <a:pt x="208855" y="1766987"/>
                        <a:pt x="219736" y="1781638"/>
                      </a:cubicBezTo>
                      <a:cubicBezTo>
                        <a:pt x="230617" y="1796322"/>
                        <a:pt x="241862" y="1810742"/>
                        <a:pt x="253471" y="1824864"/>
                      </a:cubicBezTo>
                      <a:cubicBezTo>
                        <a:pt x="265046" y="1838987"/>
                        <a:pt x="276986" y="1852811"/>
                        <a:pt x="289256" y="1866371"/>
                      </a:cubicBezTo>
                      <a:cubicBezTo>
                        <a:pt x="301526" y="1879898"/>
                        <a:pt x="314127" y="1893127"/>
                        <a:pt x="327025" y="1906058"/>
                      </a:cubicBezTo>
                      <a:cubicBezTo>
                        <a:pt x="339957" y="1918957"/>
                        <a:pt x="353186" y="1931558"/>
                        <a:pt x="366746" y="1943828"/>
                      </a:cubicBezTo>
                      <a:cubicBezTo>
                        <a:pt x="380272" y="1956098"/>
                        <a:pt x="394097" y="1968037"/>
                        <a:pt x="408219" y="1979646"/>
                      </a:cubicBezTo>
                      <a:cubicBezTo>
                        <a:pt x="422341" y="1991221"/>
                        <a:pt x="436761" y="2002466"/>
                        <a:pt x="451445" y="2013347"/>
                      </a:cubicBezTo>
                      <a:cubicBezTo>
                        <a:pt x="466097" y="2024228"/>
                        <a:pt x="481046" y="2034745"/>
                        <a:pt x="496226" y="2044898"/>
                      </a:cubicBezTo>
                      <a:cubicBezTo>
                        <a:pt x="511440" y="2055052"/>
                        <a:pt x="526852" y="2064841"/>
                        <a:pt x="542528" y="2074234"/>
                      </a:cubicBezTo>
                      <a:cubicBezTo>
                        <a:pt x="558205" y="2083627"/>
                        <a:pt x="574113" y="2092623"/>
                        <a:pt x="590219" y="2101222"/>
                      </a:cubicBezTo>
                      <a:cubicBezTo>
                        <a:pt x="606326" y="2109854"/>
                        <a:pt x="622664" y="2118056"/>
                        <a:pt x="639167" y="2125861"/>
                      </a:cubicBezTo>
                      <a:cubicBezTo>
                        <a:pt x="655704" y="2133699"/>
                        <a:pt x="672406" y="2141075"/>
                        <a:pt x="689273" y="2148086"/>
                      </a:cubicBezTo>
                      <a:cubicBezTo>
                        <a:pt x="706140" y="2155064"/>
                        <a:pt x="723206" y="2161646"/>
                        <a:pt x="740403" y="2167798"/>
                      </a:cubicBezTo>
                      <a:cubicBezTo>
                        <a:pt x="757601" y="2173949"/>
                        <a:pt x="774965" y="2179704"/>
                        <a:pt x="792427" y="2184995"/>
                      </a:cubicBezTo>
                      <a:cubicBezTo>
                        <a:pt x="809923" y="2190287"/>
                        <a:pt x="827517" y="2195182"/>
                        <a:pt x="845245" y="2199614"/>
                      </a:cubicBezTo>
                      <a:cubicBezTo>
                        <a:pt x="862972" y="2204045"/>
                        <a:pt x="880798" y="2208047"/>
                        <a:pt x="898723" y="2211619"/>
                      </a:cubicBezTo>
                      <a:cubicBezTo>
                        <a:pt x="916649" y="2215191"/>
                        <a:pt x="934641" y="2218300"/>
                        <a:pt x="952732" y="2220979"/>
                      </a:cubicBezTo>
                      <a:cubicBezTo>
                        <a:pt x="970789" y="2223658"/>
                        <a:pt x="988913" y="2225907"/>
                        <a:pt x="1007103" y="2227693"/>
                      </a:cubicBezTo>
                      <a:cubicBezTo>
                        <a:pt x="1025294" y="2229479"/>
                        <a:pt x="1043517" y="2230835"/>
                        <a:pt x="1061773" y="2231727"/>
                      </a:cubicBezTo>
                      <a:cubicBezTo>
                        <a:pt x="1080029" y="2232620"/>
                        <a:pt x="1098285" y="2233083"/>
                        <a:pt x="1116542" y="2233083"/>
                      </a:cubicBezTo>
                      <a:cubicBezTo>
                        <a:pt x="1134831" y="2233083"/>
                        <a:pt x="1153087" y="2232620"/>
                        <a:pt x="1171344" y="2231727"/>
                      </a:cubicBezTo>
                      <a:cubicBezTo>
                        <a:pt x="1189600" y="2230835"/>
                        <a:pt x="1207823" y="2229479"/>
                        <a:pt x="1225980" y="2227693"/>
                      </a:cubicBezTo>
                      <a:cubicBezTo>
                        <a:pt x="1244170" y="2225907"/>
                        <a:pt x="1262294" y="2223658"/>
                        <a:pt x="1280385" y="2220979"/>
                      </a:cubicBezTo>
                      <a:cubicBezTo>
                        <a:pt x="1298443" y="2218300"/>
                        <a:pt x="1316468" y="2215191"/>
                        <a:pt x="1334393" y="2211619"/>
                      </a:cubicBezTo>
                      <a:cubicBezTo>
                        <a:pt x="1352285" y="2208047"/>
                        <a:pt x="1370112" y="2204045"/>
                        <a:pt x="1387839" y="2199614"/>
                      </a:cubicBezTo>
                      <a:cubicBezTo>
                        <a:pt x="1405566" y="2195182"/>
                        <a:pt x="1423194" y="2190287"/>
                        <a:pt x="1440656" y="2184995"/>
                      </a:cubicBezTo>
                      <a:cubicBezTo>
                        <a:pt x="1458152" y="2179704"/>
                        <a:pt x="1475515" y="2173949"/>
                        <a:pt x="1492713" y="2167798"/>
                      </a:cubicBezTo>
                      <a:cubicBezTo>
                        <a:pt x="1509911" y="2161646"/>
                        <a:pt x="1526944" y="2155064"/>
                        <a:pt x="1543844" y="2148086"/>
                      </a:cubicBezTo>
                      <a:cubicBezTo>
                        <a:pt x="1560711" y="2141075"/>
                        <a:pt x="1577413" y="2133699"/>
                        <a:pt x="1593949" y="2125861"/>
                      </a:cubicBezTo>
                      <a:cubicBezTo>
                        <a:pt x="1610453" y="2118056"/>
                        <a:pt x="1626758" y="2109854"/>
                        <a:pt x="1642897" y="2101222"/>
                      </a:cubicBezTo>
                      <a:cubicBezTo>
                        <a:pt x="1659004" y="2092623"/>
                        <a:pt x="1674912" y="2083627"/>
                        <a:pt x="1690555" y="2074234"/>
                      </a:cubicBezTo>
                      <a:cubicBezTo>
                        <a:pt x="1706232" y="2064841"/>
                        <a:pt x="1721677" y="2055052"/>
                        <a:pt x="1736857" y="2044898"/>
                      </a:cubicBezTo>
                      <a:cubicBezTo>
                        <a:pt x="1752071" y="2034745"/>
                        <a:pt x="1766987" y="2024228"/>
                        <a:pt x="1781671" y="2013347"/>
                      </a:cubicBezTo>
                      <a:cubicBezTo>
                        <a:pt x="1796356" y="2002466"/>
                        <a:pt x="1810742" y="1991221"/>
                        <a:pt x="1824864" y="1979646"/>
                      </a:cubicBezTo>
                      <a:cubicBezTo>
                        <a:pt x="1839020" y="1968037"/>
                        <a:pt x="1852844" y="1956098"/>
                        <a:pt x="1866371" y="1943828"/>
                      </a:cubicBezTo>
                      <a:cubicBezTo>
                        <a:pt x="1879931" y="1931558"/>
                        <a:pt x="1893160" y="1918957"/>
                        <a:pt x="1906058" y="1906058"/>
                      </a:cubicBezTo>
                      <a:cubicBezTo>
                        <a:pt x="1918990" y="1893127"/>
                        <a:pt x="1931591" y="1879898"/>
                        <a:pt x="1943861" y="1866371"/>
                      </a:cubicBezTo>
                      <a:cubicBezTo>
                        <a:pt x="1956131" y="1852811"/>
                        <a:pt x="1968070" y="1838987"/>
                        <a:pt x="1979646" y="1824864"/>
                      </a:cubicBezTo>
                      <a:cubicBezTo>
                        <a:pt x="1991254" y="1810742"/>
                        <a:pt x="2002466" y="1796322"/>
                        <a:pt x="2013380" y="1781638"/>
                      </a:cubicBezTo>
                      <a:cubicBezTo>
                        <a:pt x="2024261" y="1766987"/>
                        <a:pt x="2034778" y="1752038"/>
                        <a:pt x="2044932" y="1736857"/>
                      </a:cubicBezTo>
                      <a:cubicBezTo>
                        <a:pt x="2055085" y="1721644"/>
                        <a:pt x="2064841" y="1706232"/>
                        <a:pt x="2074234" y="1690555"/>
                      </a:cubicBezTo>
                      <a:cubicBezTo>
                        <a:pt x="2083627" y="1674879"/>
                        <a:pt x="2092656" y="1658971"/>
                        <a:pt x="2101255" y="1642864"/>
                      </a:cubicBezTo>
                      <a:cubicBezTo>
                        <a:pt x="2109854" y="1626758"/>
                        <a:pt x="2118089" y="1610420"/>
                        <a:pt x="2125894" y="1593916"/>
                      </a:cubicBezTo>
                      <a:cubicBezTo>
                        <a:pt x="2133699" y="1577380"/>
                        <a:pt x="2141108" y="1560711"/>
                        <a:pt x="2148119" y="1543811"/>
                      </a:cubicBezTo>
                      <a:cubicBezTo>
                        <a:pt x="2155098" y="1526944"/>
                        <a:pt x="2161679" y="1509878"/>
                        <a:pt x="2167831" y="1492680"/>
                      </a:cubicBezTo>
                      <a:cubicBezTo>
                        <a:pt x="2173982" y="1475482"/>
                        <a:pt x="2179704" y="1458119"/>
                        <a:pt x="2185029" y="1440656"/>
                      </a:cubicBezTo>
                      <a:cubicBezTo>
                        <a:pt x="2190320" y="1423161"/>
                        <a:pt x="2195182" y="1405566"/>
                        <a:pt x="2199647" y="1387839"/>
                      </a:cubicBezTo>
                      <a:cubicBezTo>
                        <a:pt x="2204079" y="1370112"/>
                        <a:pt x="2208080" y="1352285"/>
                        <a:pt x="2211652" y="1334360"/>
                      </a:cubicBezTo>
                      <a:cubicBezTo>
                        <a:pt x="2215191" y="1316434"/>
                        <a:pt x="2218333" y="1298443"/>
                        <a:pt x="2221012" y="1280352"/>
                      </a:cubicBezTo>
                      <a:cubicBezTo>
                        <a:pt x="2223691" y="1262294"/>
                        <a:pt x="2225940" y="1244170"/>
                        <a:pt x="2227726" y="1225980"/>
                      </a:cubicBezTo>
                      <a:cubicBezTo>
                        <a:pt x="2229512" y="1207790"/>
                        <a:pt x="2230868" y="1189567"/>
                        <a:pt x="2231761" y="1171310"/>
                      </a:cubicBezTo>
                      <a:cubicBezTo>
                        <a:pt x="2232654" y="1153054"/>
                        <a:pt x="2233083" y="1134798"/>
                        <a:pt x="2233083" y="1116542"/>
                      </a:cubicBezTo>
                      <a:cubicBezTo>
                        <a:pt x="2233083" y="1098252"/>
                        <a:pt x="2232654" y="1079996"/>
                        <a:pt x="2231761" y="1061740"/>
                      </a:cubicBezTo>
                      <a:cubicBezTo>
                        <a:pt x="2230868" y="1043484"/>
                        <a:pt x="2229512" y="1025260"/>
                        <a:pt x="2227726" y="1007103"/>
                      </a:cubicBezTo>
                      <a:cubicBezTo>
                        <a:pt x="2225940" y="988913"/>
                        <a:pt x="2223691" y="970789"/>
                        <a:pt x="2221012" y="952698"/>
                      </a:cubicBezTo>
                      <a:cubicBezTo>
                        <a:pt x="2218333" y="934641"/>
                        <a:pt x="2215191" y="916616"/>
                        <a:pt x="2211652" y="898690"/>
                      </a:cubicBezTo>
                      <a:cubicBezTo>
                        <a:pt x="2208080" y="880798"/>
                        <a:pt x="2204079" y="862972"/>
                        <a:pt x="2199647" y="845245"/>
                      </a:cubicBezTo>
                      <a:cubicBezTo>
                        <a:pt x="2195182" y="827517"/>
                        <a:pt x="2190320" y="809890"/>
                        <a:pt x="2185029" y="792427"/>
                      </a:cubicBezTo>
                      <a:cubicBezTo>
                        <a:pt x="2179704" y="774932"/>
                        <a:pt x="2173982" y="757568"/>
                        <a:pt x="2167831" y="740370"/>
                      </a:cubicBezTo>
                      <a:cubicBezTo>
                        <a:pt x="2161679" y="723172"/>
                        <a:pt x="2155098" y="706140"/>
                        <a:pt x="2148119" y="689240"/>
                      </a:cubicBezTo>
                      <a:cubicBezTo>
                        <a:pt x="2141108" y="672372"/>
                        <a:pt x="2133699" y="655671"/>
                        <a:pt x="2125894" y="639134"/>
                      </a:cubicBezTo>
                      <a:cubicBezTo>
                        <a:pt x="2118089" y="622631"/>
                        <a:pt x="2109854" y="606326"/>
                        <a:pt x="2101255" y="590186"/>
                      </a:cubicBezTo>
                      <a:cubicBezTo>
                        <a:pt x="2092656" y="574080"/>
                        <a:pt x="2083627" y="558172"/>
                        <a:pt x="2074234" y="542528"/>
                      </a:cubicBezTo>
                      <a:cubicBezTo>
                        <a:pt x="2064841" y="526852"/>
                        <a:pt x="2055085" y="511407"/>
                        <a:pt x="2044932" y="496226"/>
                      </a:cubicBezTo>
                      <a:cubicBezTo>
                        <a:pt x="2034778" y="481013"/>
                        <a:pt x="2024261" y="466097"/>
                        <a:pt x="2013380" y="451412"/>
                      </a:cubicBezTo>
                      <a:cubicBezTo>
                        <a:pt x="2002466" y="436728"/>
                        <a:pt x="1991254" y="422341"/>
                        <a:pt x="1979646" y="408219"/>
                      </a:cubicBezTo>
                      <a:cubicBezTo>
                        <a:pt x="1968070" y="394064"/>
                        <a:pt x="1956131" y="380239"/>
                        <a:pt x="1943861" y="366713"/>
                      </a:cubicBezTo>
                      <a:cubicBezTo>
                        <a:pt x="1931591" y="353153"/>
                        <a:pt x="1918990" y="339923"/>
                        <a:pt x="1906058" y="327025"/>
                      </a:cubicBezTo>
                      <a:cubicBezTo>
                        <a:pt x="1893160" y="314094"/>
                        <a:pt x="1879931" y="301493"/>
                        <a:pt x="1866371" y="289223"/>
                      </a:cubicBezTo>
                      <a:cubicBezTo>
                        <a:pt x="1852844" y="276953"/>
                        <a:pt x="1839020" y="265013"/>
                        <a:pt x="1824864" y="253438"/>
                      </a:cubicBezTo>
                      <a:cubicBezTo>
                        <a:pt x="1810742" y="241829"/>
                        <a:pt x="1796356" y="230617"/>
                        <a:pt x="1781671" y="219703"/>
                      </a:cubicBezTo>
                      <a:cubicBezTo>
                        <a:pt x="1766987" y="208822"/>
                        <a:pt x="1752071" y="198305"/>
                        <a:pt x="1736857" y="188152"/>
                      </a:cubicBezTo>
                      <a:cubicBezTo>
                        <a:pt x="1721677" y="177998"/>
                        <a:pt x="1706232" y="168242"/>
                        <a:pt x="1690555" y="158849"/>
                      </a:cubicBezTo>
                      <a:cubicBezTo>
                        <a:pt x="1674912" y="149457"/>
                        <a:pt x="1659004" y="140428"/>
                        <a:pt x="1642897" y="131829"/>
                      </a:cubicBezTo>
                      <a:cubicBezTo>
                        <a:pt x="1626758" y="123230"/>
                        <a:pt x="1610453" y="114995"/>
                        <a:pt x="1593949" y="107189"/>
                      </a:cubicBezTo>
                      <a:cubicBezTo>
                        <a:pt x="1577413" y="99384"/>
                        <a:pt x="1560711" y="91976"/>
                        <a:pt x="1543844" y="84997"/>
                      </a:cubicBezTo>
                      <a:cubicBezTo>
                        <a:pt x="1526944" y="77986"/>
                        <a:pt x="1509911" y="71404"/>
                        <a:pt x="1492713" y="65253"/>
                      </a:cubicBezTo>
                      <a:cubicBezTo>
                        <a:pt x="1475515" y="59101"/>
                        <a:pt x="1458152" y="53380"/>
                        <a:pt x="1440656" y="48055"/>
                      </a:cubicBezTo>
                      <a:cubicBezTo>
                        <a:pt x="1423194" y="42763"/>
                        <a:pt x="1405566" y="37902"/>
                        <a:pt x="1387839" y="33437"/>
                      </a:cubicBezTo>
                      <a:cubicBezTo>
                        <a:pt x="1370112" y="29005"/>
                        <a:pt x="1352285" y="25003"/>
                        <a:pt x="1334393" y="21431"/>
                      </a:cubicBezTo>
                      <a:cubicBezTo>
                        <a:pt x="1316468" y="17892"/>
                        <a:pt x="1298443" y="14751"/>
                        <a:pt x="1280385" y="12072"/>
                      </a:cubicBezTo>
                      <a:cubicBezTo>
                        <a:pt x="1262294" y="9393"/>
                        <a:pt x="1244170" y="7144"/>
                        <a:pt x="1225980" y="5358"/>
                      </a:cubicBezTo>
                      <a:cubicBezTo>
                        <a:pt x="1207823" y="3572"/>
                        <a:pt x="1189600" y="2216"/>
                        <a:pt x="1171344" y="1323"/>
                      </a:cubicBezTo>
                      <a:cubicBezTo>
                        <a:pt x="1153087" y="430"/>
                        <a:pt x="1134831" y="0"/>
                        <a:pt x="1116542" y="0"/>
                      </a:cubicBezTo>
                      <a:cubicBezTo>
                        <a:pt x="1098285" y="0"/>
                        <a:pt x="1080029" y="430"/>
                        <a:pt x="1061773" y="1323"/>
                      </a:cubicBezTo>
                      <a:cubicBezTo>
                        <a:pt x="1043517" y="2216"/>
                        <a:pt x="1025294" y="3572"/>
                        <a:pt x="1007103" y="5358"/>
                      </a:cubicBezTo>
                      <a:cubicBezTo>
                        <a:pt x="988913" y="7144"/>
                        <a:pt x="970789" y="9393"/>
                        <a:pt x="952732" y="12072"/>
                      </a:cubicBezTo>
                      <a:cubicBezTo>
                        <a:pt x="934641" y="14751"/>
                        <a:pt x="916649" y="17892"/>
                        <a:pt x="898723" y="21431"/>
                      </a:cubicBezTo>
                      <a:cubicBezTo>
                        <a:pt x="880798" y="25003"/>
                        <a:pt x="862972" y="29005"/>
                        <a:pt x="845245" y="33437"/>
                      </a:cubicBezTo>
                      <a:cubicBezTo>
                        <a:pt x="827517" y="37902"/>
                        <a:pt x="809923" y="42763"/>
                        <a:pt x="792427" y="48055"/>
                      </a:cubicBezTo>
                      <a:cubicBezTo>
                        <a:pt x="774965" y="53380"/>
                        <a:pt x="757601" y="59101"/>
                        <a:pt x="740403" y="65253"/>
                      </a:cubicBezTo>
                      <a:cubicBezTo>
                        <a:pt x="723206" y="71404"/>
                        <a:pt x="706140" y="77986"/>
                        <a:pt x="689273" y="84997"/>
                      </a:cubicBezTo>
                      <a:cubicBezTo>
                        <a:pt x="672406" y="91976"/>
                        <a:pt x="655704" y="99384"/>
                        <a:pt x="639167" y="107189"/>
                      </a:cubicBezTo>
                      <a:cubicBezTo>
                        <a:pt x="622664" y="114995"/>
                        <a:pt x="606326" y="123230"/>
                        <a:pt x="590219" y="131829"/>
                      </a:cubicBezTo>
                      <a:cubicBezTo>
                        <a:pt x="574113" y="140428"/>
                        <a:pt x="558205" y="149457"/>
                        <a:pt x="542528" y="158849"/>
                      </a:cubicBezTo>
                      <a:cubicBezTo>
                        <a:pt x="526852" y="168242"/>
                        <a:pt x="511440" y="177998"/>
                        <a:pt x="496226" y="188152"/>
                      </a:cubicBezTo>
                      <a:cubicBezTo>
                        <a:pt x="481046" y="198305"/>
                        <a:pt x="466097" y="208822"/>
                        <a:pt x="451445" y="219703"/>
                      </a:cubicBezTo>
                      <a:cubicBezTo>
                        <a:pt x="436761" y="230617"/>
                        <a:pt x="422341" y="241829"/>
                        <a:pt x="408219" y="253438"/>
                      </a:cubicBezTo>
                      <a:cubicBezTo>
                        <a:pt x="394097" y="265013"/>
                        <a:pt x="380272" y="276953"/>
                        <a:pt x="366746" y="289223"/>
                      </a:cubicBezTo>
                      <a:cubicBezTo>
                        <a:pt x="353186" y="301493"/>
                        <a:pt x="339957" y="314094"/>
                        <a:pt x="327025" y="327025"/>
                      </a:cubicBezTo>
                      <a:cubicBezTo>
                        <a:pt x="314127" y="339923"/>
                        <a:pt x="301526" y="353153"/>
                        <a:pt x="289256" y="366713"/>
                      </a:cubicBezTo>
                      <a:cubicBezTo>
                        <a:pt x="276986" y="380239"/>
                        <a:pt x="265046" y="394064"/>
                        <a:pt x="253471" y="408219"/>
                      </a:cubicBezTo>
                      <a:cubicBezTo>
                        <a:pt x="241862" y="422341"/>
                        <a:pt x="230617" y="436728"/>
                        <a:pt x="219736" y="451412"/>
                      </a:cubicBezTo>
                      <a:cubicBezTo>
                        <a:pt x="208855" y="466097"/>
                        <a:pt x="198338" y="481013"/>
                        <a:pt x="188185" y="496226"/>
                      </a:cubicBezTo>
                      <a:cubicBezTo>
                        <a:pt x="178032" y="511407"/>
                        <a:pt x="168242" y="526852"/>
                        <a:pt x="158849" y="542528"/>
                      </a:cubicBezTo>
                      <a:cubicBezTo>
                        <a:pt x="149457" y="558172"/>
                        <a:pt x="140461" y="574080"/>
                        <a:pt x="131862" y="590186"/>
                      </a:cubicBezTo>
                      <a:cubicBezTo>
                        <a:pt x="123230" y="606326"/>
                        <a:pt x="115028" y="622631"/>
                        <a:pt x="107222" y="639134"/>
                      </a:cubicBezTo>
                      <a:cubicBezTo>
                        <a:pt x="99384" y="655671"/>
                        <a:pt x="92009" y="672372"/>
                        <a:pt x="84997" y="689240"/>
                      </a:cubicBezTo>
                      <a:cubicBezTo>
                        <a:pt x="78019" y="706140"/>
                        <a:pt x="71438" y="723172"/>
                        <a:pt x="65286" y="740370"/>
                      </a:cubicBezTo>
                      <a:cubicBezTo>
                        <a:pt x="59134" y="757568"/>
                        <a:pt x="53380" y="774932"/>
                        <a:pt x="48088" y="792427"/>
                      </a:cubicBezTo>
                      <a:cubicBezTo>
                        <a:pt x="42796" y="809890"/>
                        <a:pt x="37902" y="827517"/>
                        <a:pt x="33470" y="845245"/>
                      </a:cubicBezTo>
                      <a:cubicBezTo>
                        <a:pt x="29038" y="862972"/>
                        <a:pt x="25036" y="880798"/>
                        <a:pt x="21464" y="898690"/>
                      </a:cubicBezTo>
                      <a:cubicBezTo>
                        <a:pt x="17892" y="916616"/>
                        <a:pt x="14784" y="934641"/>
                        <a:pt x="12105" y="952698"/>
                      </a:cubicBezTo>
                      <a:cubicBezTo>
                        <a:pt x="9426" y="970789"/>
                        <a:pt x="7177" y="988913"/>
                        <a:pt x="5391" y="1007103"/>
                      </a:cubicBezTo>
                      <a:cubicBezTo>
                        <a:pt x="3605" y="1025260"/>
                        <a:pt x="2249" y="1043484"/>
                        <a:pt x="1356" y="1061740"/>
                      </a:cubicBezTo>
                      <a:cubicBezTo>
                        <a:pt x="463" y="1079996"/>
                        <a:pt x="0" y="1098252"/>
                        <a:pt x="0" y="1116542"/>
                      </a:cubicBezTo>
                      <a:close/>
                    </a:path>
                  </a:pathLst>
                </a:custGeom>
                <a:solidFill>
                  <a:schemeClr val="accent1"/>
                </a:solidFill>
                <a:ln w="84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333FDFE6-DC1F-C3A4-46A6-082F35992568}"/>
                    </a:ext>
                  </a:extLst>
                </p:cNvPr>
                <p:cNvSpPr/>
                <p:nvPr/>
              </p:nvSpPr>
              <p:spPr>
                <a:xfrm>
                  <a:off x="20565869" y="-6715370"/>
                  <a:ext cx="1783060" cy="1783093"/>
                </a:xfrm>
                <a:custGeom>
                  <a:avLst/>
                  <a:gdLst>
                    <a:gd name="connsiteX0" fmla="*/ 891514 w 1783060"/>
                    <a:gd name="connsiteY0" fmla="*/ 1783093 h 1783093"/>
                    <a:gd name="connsiteX1" fmla="*/ 1783060 w 1783060"/>
                    <a:gd name="connsiteY1" fmla="*/ 891547 h 1783093"/>
                    <a:gd name="connsiteX2" fmla="*/ 891514 w 1783060"/>
                    <a:gd name="connsiteY2" fmla="*/ 0 h 1783093"/>
                    <a:gd name="connsiteX3" fmla="*/ 0 w 1783060"/>
                    <a:gd name="connsiteY3" fmla="*/ 891547 h 1783093"/>
                    <a:gd name="connsiteX4" fmla="*/ 891514 w 1783060"/>
                    <a:gd name="connsiteY4" fmla="*/ 1783093 h 1783093"/>
                    <a:gd name="connsiteX5" fmla="*/ 891514 w 1783060"/>
                    <a:gd name="connsiteY5" fmla="*/ 108909 h 1783093"/>
                    <a:gd name="connsiteX6" fmla="*/ 1674151 w 1783060"/>
                    <a:gd name="connsiteY6" fmla="*/ 891547 h 1783093"/>
                    <a:gd name="connsiteX7" fmla="*/ 891514 w 1783060"/>
                    <a:gd name="connsiteY7" fmla="*/ 1674184 h 1783093"/>
                    <a:gd name="connsiteX8" fmla="*/ 108876 w 1783060"/>
                    <a:gd name="connsiteY8" fmla="*/ 891547 h 1783093"/>
                    <a:gd name="connsiteX9" fmla="*/ 891514 w 1783060"/>
                    <a:gd name="connsiteY9" fmla="*/ 108909 h 178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060" h="1783093">
                      <a:moveTo>
                        <a:pt x="891514" y="1783093"/>
                      </a:moveTo>
                      <a:cubicBezTo>
                        <a:pt x="1383109" y="1783093"/>
                        <a:pt x="1783060" y="1383143"/>
                        <a:pt x="1783060" y="891547"/>
                      </a:cubicBezTo>
                      <a:cubicBezTo>
                        <a:pt x="1783060" y="399951"/>
                        <a:pt x="1383109" y="0"/>
                        <a:pt x="891514" y="0"/>
                      </a:cubicBezTo>
                      <a:cubicBezTo>
                        <a:pt x="399918" y="0"/>
                        <a:pt x="0" y="399951"/>
                        <a:pt x="0" y="891547"/>
                      </a:cubicBezTo>
                      <a:cubicBezTo>
                        <a:pt x="-33" y="1383143"/>
                        <a:pt x="399918" y="1783093"/>
                        <a:pt x="891514" y="1783093"/>
                      </a:cubicBezTo>
                      <a:close/>
                      <a:moveTo>
                        <a:pt x="891514" y="108909"/>
                      </a:moveTo>
                      <a:cubicBezTo>
                        <a:pt x="1323082" y="108909"/>
                        <a:pt x="1674151" y="459978"/>
                        <a:pt x="1674151" y="891547"/>
                      </a:cubicBezTo>
                      <a:cubicBezTo>
                        <a:pt x="1674151" y="1323082"/>
                        <a:pt x="1323082" y="1674184"/>
                        <a:pt x="891514" y="1674184"/>
                      </a:cubicBezTo>
                      <a:cubicBezTo>
                        <a:pt x="459978" y="1674184"/>
                        <a:pt x="108876" y="1323082"/>
                        <a:pt x="108876" y="891547"/>
                      </a:cubicBezTo>
                      <a:cubicBezTo>
                        <a:pt x="108876" y="459978"/>
                        <a:pt x="459978" y="108909"/>
                        <a:pt x="891514" y="108909"/>
                      </a:cubicBezTo>
                      <a:close/>
                    </a:path>
                  </a:pathLst>
                </a:custGeom>
                <a:solidFill>
                  <a:schemeClr val="accent3">
                    <a:lumMod val="20000"/>
                    <a:lumOff val="80000"/>
                  </a:schemeClr>
                </a:solidFill>
                <a:ln w="84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7B2568A3-6422-A573-BB1F-3DAF1117C3BC}"/>
                    </a:ext>
                  </a:extLst>
                </p:cNvPr>
                <p:cNvSpPr/>
                <p:nvPr/>
              </p:nvSpPr>
              <p:spPr>
                <a:xfrm>
                  <a:off x="20903478" y="-6377729"/>
                  <a:ext cx="1107810" cy="1107810"/>
                </a:xfrm>
                <a:custGeom>
                  <a:avLst/>
                  <a:gdLst>
                    <a:gd name="connsiteX0" fmla="*/ 553905 w 1107810"/>
                    <a:gd name="connsiteY0" fmla="*/ 1107810 h 1107810"/>
                    <a:gd name="connsiteX1" fmla="*/ 1107810 w 1107810"/>
                    <a:gd name="connsiteY1" fmla="*/ 553905 h 1107810"/>
                    <a:gd name="connsiteX2" fmla="*/ 553905 w 1107810"/>
                    <a:gd name="connsiteY2" fmla="*/ 0 h 1107810"/>
                    <a:gd name="connsiteX3" fmla="*/ 0 w 1107810"/>
                    <a:gd name="connsiteY3" fmla="*/ 553905 h 1107810"/>
                    <a:gd name="connsiteX4" fmla="*/ 553905 w 1107810"/>
                    <a:gd name="connsiteY4" fmla="*/ 1107810 h 1107810"/>
                    <a:gd name="connsiteX5" fmla="*/ 553905 w 1107810"/>
                    <a:gd name="connsiteY5" fmla="*/ 108909 h 1107810"/>
                    <a:gd name="connsiteX6" fmla="*/ 998901 w 1107810"/>
                    <a:gd name="connsiteY6" fmla="*/ 553872 h 1107810"/>
                    <a:gd name="connsiteX7" fmla="*/ 553905 w 1107810"/>
                    <a:gd name="connsiteY7" fmla="*/ 998901 h 1107810"/>
                    <a:gd name="connsiteX8" fmla="*/ 108909 w 1107810"/>
                    <a:gd name="connsiteY8" fmla="*/ 553872 h 1107810"/>
                    <a:gd name="connsiteX9" fmla="*/ 553905 w 1107810"/>
                    <a:gd name="connsiteY9" fmla="*/ 108909 h 1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810" h="1107810">
                      <a:moveTo>
                        <a:pt x="553905" y="1107810"/>
                      </a:moveTo>
                      <a:cubicBezTo>
                        <a:pt x="859334" y="1107810"/>
                        <a:pt x="1107810" y="859334"/>
                        <a:pt x="1107810" y="553905"/>
                      </a:cubicBezTo>
                      <a:cubicBezTo>
                        <a:pt x="1107810" y="248477"/>
                        <a:pt x="859334" y="0"/>
                        <a:pt x="553905" y="0"/>
                      </a:cubicBezTo>
                      <a:cubicBezTo>
                        <a:pt x="248477" y="0"/>
                        <a:pt x="0" y="248477"/>
                        <a:pt x="0" y="553905"/>
                      </a:cubicBezTo>
                      <a:cubicBezTo>
                        <a:pt x="0" y="859334"/>
                        <a:pt x="248477" y="1107810"/>
                        <a:pt x="553905" y="1107810"/>
                      </a:cubicBezTo>
                      <a:close/>
                      <a:moveTo>
                        <a:pt x="553905" y="108909"/>
                      </a:moveTo>
                      <a:cubicBezTo>
                        <a:pt x="799273" y="108909"/>
                        <a:pt x="998901" y="308537"/>
                        <a:pt x="998901" y="553872"/>
                      </a:cubicBezTo>
                      <a:cubicBezTo>
                        <a:pt x="998901" y="799273"/>
                        <a:pt x="799273" y="998901"/>
                        <a:pt x="553905" y="998901"/>
                      </a:cubicBezTo>
                      <a:cubicBezTo>
                        <a:pt x="308537" y="998901"/>
                        <a:pt x="108909" y="799273"/>
                        <a:pt x="108909" y="553872"/>
                      </a:cubicBezTo>
                      <a:cubicBezTo>
                        <a:pt x="108909" y="308537"/>
                        <a:pt x="308537" y="108909"/>
                        <a:pt x="553905" y="108909"/>
                      </a:cubicBezTo>
                      <a:close/>
                    </a:path>
                  </a:pathLst>
                </a:custGeom>
                <a:solidFill>
                  <a:srgbClr val="FFFFFF"/>
                </a:solidFill>
                <a:ln w="84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ADC6AF3C-D4A9-8BB2-F2C4-1E8519C879F0}"/>
                    </a:ext>
                  </a:extLst>
                </p:cNvPr>
                <p:cNvSpPr/>
                <p:nvPr/>
              </p:nvSpPr>
              <p:spPr>
                <a:xfrm>
                  <a:off x="21300948" y="-5980292"/>
                  <a:ext cx="312902" cy="312902"/>
                </a:xfrm>
                <a:custGeom>
                  <a:avLst/>
                  <a:gdLst>
                    <a:gd name="connsiteX0" fmla="*/ 0 w 312902"/>
                    <a:gd name="connsiteY0" fmla="*/ 156468 h 312902"/>
                    <a:gd name="connsiteX1" fmla="*/ 728 w 312902"/>
                    <a:gd name="connsiteY1" fmla="*/ 171781 h 312902"/>
                    <a:gd name="connsiteX2" fmla="*/ 3010 w 312902"/>
                    <a:gd name="connsiteY2" fmla="*/ 186994 h 312902"/>
                    <a:gd name="connsiteX3" fmla="*/ 6714 w 312902"/>
                    <a:gd name="connsiteY3" fmla="*/ 201877 h 312902"/>
                    <a:gd name="connsiteX4" fmla="*/ 11906 w 312902"/>
                    <a:gd name="connsiteY4" fmla="*/ 216330 h 312902"/>
                    <a:gd name="connsiteX5" fmla="*/ 18455 w 312902"/>
                    <a:gd name="connsiteY5" fmla="*/ 230221 h 312902"/>
                    <a:gd name="connsiteX6" fmla="*/ 26359 w 312902"/>
                    <a:gd name="connsiteY6" fmla="*/ 243384 h 312902"/>
                    <a:gd name="connsiteX7" fmla="*/ 35487 w 312902"/>
                    <a:gd name="connsiteY7" fmla="*/ 255720 h 312902"/>
                    <a:gd name="connsiteX8" fmla="*/ 45806 w 312902"/>
                    <a:gd name="connsiteY8" fmla="*/ 267097 h 312902"/>
                    <a:gd name="connsiteX9" fmla="*/ 57183 w 312902"/>
                    <a:gd name="connsiteY9" fmla="*/ 277416 h 312902"/>
                    <a:gd name="connsiteX10" fmla="*/ 69519 w 312902"/>
                    <a:gd name="connsiteY10" fmla="*/ 286544 h 312902"/>
                    <a:gd name="connsiteX11" fmla="*/ 82682 w 312902"/>
                    <a:gd name="connsiteY11" fmla="*/ 294448 h 312902"/>
                    <a:gd name="connsiteX12" fmla="*/ 96573 w 312902"/>
                    <a:gd name="connsiteY12" fmla="*/ 300997 h 312902"/>
                    <a:gd name="connsiteX13" fmla="*/ 111026 w 312902"/>
                    <a:gd name="connsiteY13" fmla="*/ 306189 h 312902"/>
                    <a:gd name="connsiteX14" fmla="*/ 125909 w 312902"/>
                    <a:gd name="connsiteY14" fmla="*/ 309893 h 312902"/>
                    <a:gd name="connsiteX15" fmla="*/ 141122 w 312902"/>
                    <a:gd name="connsiteY15" fmla="*/ 312175 h 312902"/>
                    <a:gd name="connsiteX16" fmla="*/ 156435 w 312902"/>
                    <a:gd name="connsiteY16" fmla="*/ 312903 h 312902"/>
                    <a:gd name="connsiteX17" fmla="*/ 171781 w 312902"/>
                    <a:gd name="connsiteY17" fmla="*/ 312175 h 312902"/>
                    <a:gd name="connsiteX18" fmla="*/ 186961 w 312902"/>
                    <a:gd name="connsiteY18" fmla="*/ 309893 h 312902"/>
                    <a:gd name="connsiteX19" fmla="*/ 201877 w 312902"/>
                    <a:gd name="connsiteY19" fmla="*/ 306189 h 312902"/>
                    <a:gd name="connsiteX20" fmla="*/ 216330 w 312902"/>
                    <a:gd name="connsiteY20" fmla="*/ 300997 h 312902"/>
                    <a:gd name="connsiteX21" fmla="*/ 230188 w 312902"/>
                    <a:gd name="connsiteY21" fmla="*/ 294448 h 312902"/>
                    <a:gd name="connsiteX22" fmla="*/ 243384 w 312902"/>
                    <a:gd name="connsiteY22" fmla="*/ 286544 h 312902"/>
                    <a:gd name="connsiteX23" fmla="*/ 255687 w 312902"/>
                    <a:gd name="connsiteY23" fmla="*/ 277416 h 312902"/>
                    <a:gd name="connsiteX24" fmla="*/ 267064 w 312902"/>
                    <a:gd name="connsiteY24" fmla="*/ 267097 h 312902"/>
                    <a:gd name="connsiteX25" fmla="*/ 277383 w 312902"/>
                    <a:gd name="connsiteY25" fmla="*/ 255720 h 312902"/>
                    <a:gd name="connsiteX26" fmla="*/ 286544 w 312902"/>
                    <a:gd name="connsiteY26" fmla="*/ 243384 h 312902"/>
                    <a:gd name="connsiteX27" fmla="*/ 294415 w 312902"/>
                    <a:gd name="connsiteY27" fmla="*/ 230221 h 312902"/>
                    <a:gd name="connsiteX28" fmla="*/ 300997 w 312902"/>
                    <a:gd name="connsiteY28" fmla="*/ 216330 h 312902"/>
                    <a:gd name="connsiteX29" fmla="*/ 306156 w 312902"/>
                    <a:gd name="connsiteY29" fmla="*/ 201877 h 312902"/>
                    <a:gd name="connsiteX30" fmla="*/ 309893 w 312902"/>
                    <a:gd name="connsiteY30" fmla="*/ 186994 h 312902"/>
                    <a:gd name="connsiteX31" fmla="*/ 312142 w 312902"/>
                    <a:gd name="connsiteY31" fmla="*/ 171781 h 312902"/>
                    <a:gd name="connsiteX32" fmla="*/ 312903 w 312902"/>
                    <a:gd name="connsiteY32" fmla="*/ 156468 h 312902"/>
                    <a:gd name="connsiteX33" fmla="*/ 312142 w 312902"/>
                    <a:gd name="connsiteY33" fmla="*/ 141122 h 312902"/>
                    <a:gd name="connsiteX34" fmla="*/ 309893 w 312902"/>
                    <a:gd name="connsiteY34" fmla="*/ 125942 h 312902"/>
                    <a:gd name="connsiteX35" fmla="*/ 306156 w 312902"/>
                    <a:gd name="connsiteY35" fmla="*/ 111026 h 312902"/>
                    <a:gd name="connsiteX36" fmla="*/ 300997 w 312902"/>
                    <a:gd name="connsiteY36" fmla="*/ 96573 h 312902"/>
                    <a:gd name="connsiteX37" fmla="*/ 294415 w 312902"/>
                    <a:gd name="connsiteY37" fmla="*/ 82715 h 312902"/>
                    <a:gd name="connsiteX38" fmla="*/ 286544 w 312902"/>
                    <a:gd name="connsiteY38" fmla="*/ 69519 h 312902"/>
                    <a:gd name="connsiteX39" fmla="*/ 277383 w 312902"/>
                    <a:gd name="connsiteY39" fmla="*/ 57216 h 312902"/>
                    <a:gd name="connsiteX40" fmla="*/ 267064 w 312902"/>
                    <a:gd name="connsiteY40" fmla="*/ 45839 h 312902"/>
                    <a:gd name="connsiteX41" fmla="*/ 255687 w 312902"/>
                    <a:gd name="connsiteY41" fmla="*/ 35520 h 312902"/>
                    <a:gd name="connsiteX42" fmla="*/ 243384 w 312902"/>
                    <a:gd name="connsiteY42" fmla="*/ 26359 h 312902"/>
                    <a:gd name="connsiteX43" fmla="*/ 230188 w 312902"/>
                    <a:gd name="connsiteY43" fmla="*/ 18488 h 312902"/>
                    <a:gd name="connsiteX44" fmla="*/ 216330 w 312902"/>
                    <a:gd name="connsiteY44" fmla="*/ 11906 h 312902"/>
                    <a:gd name="connsiteX45" fmla="*/ 201877 w 312902"/>
                    <a:gd name="connsiteY45" fmla="*/ 6747 h 312902"/>
                    <a:gd name="connsiteX46" fmla="*/ 186961 w 312902"/>
                    <a:gd name="connsiteY46" fmla="*/ 3010 h 312902"/>
                    <a:gd name="connsiteX47" fmla="*/ 171781 w 312902"/>
                    <a:gd name="connsiteY47" fmla="*/ 761 h 312902"/>
                    <a:gd name="connsiteX48" fmla="*/ 156435 w 312902"/>
                    <a:gd name="connsiteY48" fmla="*/ 0 h 312902"/>
                    <a:gd name="connsiteX49" fmla="*/ 141122 w 312902"/>
                    <a:gd name="connsiteY49" fmla="*/ 761 h 312902"/>
                    <a:gd name="connsiteX50" fmla="*/ 125909 w 312902"/>
                    <a:gd name="connsiteY50" fmla="*/ 3010 h 312902"/>
                    <a:gd name="connsiteX51" fmla="*/ 111026 w 312902"/>
                    <a:gd name="connsiteY51" fmla="*/ 6747 h 312902"/>
                    <a:gd name="connsiteX52" fmla="*/ 96573 w 312902"/>
                    <a:gd name="connsiteY52" fmla="*/ 11906 h 312902"/>
                    <a:gd name="connsiteX53" fmla="*/ 82682 w 312902"/>
                    <a:gd name="connsiteY53" fmla="*/ 18488 h 312902"/>
                    <a:gd name="connsiteX54" fmla="*/ 69519 w 312902"/>
                    <a:gd name="connsiteY54" fmla="*/ 26359 h 312902"/>
                    <a:gd name="connsiteX55" fmla="*/ 57183 w 312902"/>
                    <a:gd name="connsiteY55" fmla="*/ 35520 h 312902"/>
                    <a:gd name="connsiteX56" fmla="*/ 45806 w 312902"/>
                    <a:gd name="connsiteY56" fmla="*/ 45839 h 312902"/>
                    <a:gd name="connsiteX57" fmla="*/ 35487 w 312902"/>
                    <a:gd name="connsiteY57" fmla="*/ 57216 h 312902"/>
                    <a:gd name="connsiteX58" fmla="*/ 26359 w 312902"/>
                    <a:gd name="connsiteY58" fmla="*/ 69519 h 312902"/>
                    <a:gd name="connsiteX59" fmla="*/ 18455 w 312902"/>
                    <a:gd name="connsiteY59" fmla="*/ 82715 h 312902"/>
                    <a:gd name="connsiteX60" fmla="*/ 11906 w 312902"/>
                    <a:gd name="connsiteY60" fmla="*/ 96573 h 312902"/>
                    <a:gd name="connsiteX61" fmla="*/ 6714 w 312902"/>
                    <a:gd name="connsiteY61" fmla="*/ 111026 h 312902"/>
                    <a:gd name="connsiteX62" fmla="*/ 3010 w 312902"/>
                    <a:gd name="connsiteY62" fmla="*/ 125942 h 312902"/>
                    <a:gd name="connsiteX63" fmla="*/ 728 w 312902"/>
                    <a:gd name="connsiteY63" fmla="*/ 141122 h 312902"/>
                    <a:gd name="connsiteX64" fmla="*/ 0 w 312902"/>
                    <a:gd name="connsiteY64" fmla="*/ 156468 h 3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902" h="312902">
                      <a:moveTo>
                        <a:pt x="0" y="156468"/>
                      </a:moveTo>
                      <a:cubicBezTo>
                        <a:pt x="0" y="161594"/>
                        <a:pt x="232" y="166688"/>
                        <a:pt x="728" y="171781"/>
                      </a:cubicBezTo>
                      <a:cubicBezTo>
                        <a:pt x="1257" y="176907"/>
                        <a:pt x="1984" y="181967"/>
                        <a:pt x="3010" y="186994"/>
                      </a:cubicBezTo>
                      <a:cubicBezTo>
                        <a:pt x="4002" y="192021"/>
                        <a:pt x="5226" y="196982"/>
                        <a:pt x="6714" y="201877"/>
                      </a:cubicBezTo>
                      <a:cubicBezTo>
                        <a:pt x="8202" y="206772"/>
                        <a:pt x="9922" y="211601"/>
                        <a:pt x="11906" y="216330"/>
                      </a:cubicBezTo>
                      <a:cubicBezTo>
                        <a:pt x="13858" y="221059"/>
                        <a:pt x="16040" y="225690"/>
                        <a:pt x="18455" y="230221"/>
                      </a:cubicBezTo>
                      <a:cubicBezTo>
                        <a:pt x="20869" y="234718"/>
                        <a:pt x="23515" y="239117"/>
                        <a:pt x="26359" y="243384"/>
                      </a:cubicBezTo>
                      <a:cubicBezTo>
                        <a:pt x="29203" y="247650"/>
                        <a:pt x="32246" y="251751"/>
                        <a:pt x="35487" y="255720"/>
                      </a:cubicBezTo>
                      <a:cubicBezTo>
                        <a:pt x="38761" y="259689"/>
                        <a:pt x="42201" y="263459"/>
                        <a:pt x="45806" y="267097"/>
                      </a:cubicBezTo>
                      <a:cubicBezTo>
                        <a:pt x="49444" y="270702"/>
                        <a:pt x="53214" y="274141"/>
                        <a:pt x="57183" y="277416"/>
                      </a:cubicBezTo>
                      <a:cubicBezTo>
                        <a:pt x="61152" y="280657"/>
                        <a:pt x="65253" y="283699"/>
                        <a:pt x="69519" y="286544"/>
                      </a:cubicBezTo>
                      <a:cubicBezTo>
                        <a:pt x="73786" y="289388"/>
                        <a:pt x="78184" y="292034"/>
                        <a:pt x="82682" y="294448"/>
                      </a:cubicBezTo>
                      <a:cubicBezTo>
                        <a:pt x="87213" y="296863"/>
                        <a:pt x="91843" y="299045"/>
                        <a:pt x="96573" y="300997"/>
                      </a:cubicBezTo>
                      <a:cubicBezTo>
                        <a:pt x="101302" y="302981"/>
                        <a:pt x="106131" y="304701"/>
                        <a:pt x="111026" y="306189"/>
                      </a:cubicBezTo>
                      <a:cubicBezTo>
                        <a:pt x="115921" y="307677"/>
                        <a:pt x="120882" y="308901"/>
                        <a:pt x="125909" y="309893"/>
                      </a:cubicBezTo>
                      <a:cubicBezTo>
                        <a:pt x="130936" y="310919"/>
                        <a:pt x="135996" y="311646"/>
                        <a:pt x="141122" y="312175"/>
                      </a:cubicBezTo>
                      <a:cubicBezTo>
                        <a:pt x="146215" y="312671"/>
                        <a:pt x="151309" y="312903"/>
                        <a:pt x="156435" y="312903"/>
                      </a:cubicBezTo>
                      <a:cubicBezTo>
                        <a:pt x="161561" y="312903"/>
                        <a:pt x="166688" y="312671"/>
                        <a:pt x="171781" y="312175"/>
                      </a:cubicBezTo>
                      <a:cubicBezTo>
                        <a:pt x="176874" y="311646"/>
                        <a:pt x="181934" y="310919"/>
                        <a:pt x="186961" y="309893"/>
                      </a:cubicBezTo>
                      <a:cubicBezTo>
                        <a:pt x="191988" y="308901"/>
                        <a:pt x="196949" y="307677"/>
                        <a:pt x="201877" y="306189"/>
                      </a:cubicBezTo>
                      <a:cubicBezTo>
                        <a:pt x="206772" y="304701"/>
                        <a:pt x="211601" y="302981"/>
                        <a:pt x="216330" y="300997"/>
                      </a:cubicBezTo>
                      <a:cubicBezTo>
                        <a:pt x="221059" y="299045"/>
                        <a:pt x="225690" y="296863"/>
                        <a:pt x="230188" y="294448"/>
                      </a:cubicBezTo>
                      <a:cubicBezTo>
                        <a:pt x="234718" y="292034"/>
                        <a:pt x="239117" y="289388"/>
                        <a:pt x="243384" y="286544"/>
                      </a:cubicBezTo>
                      <a:cubicBezTo>
                        <a:pt x="247617" y="283699"/>
                        <a:pt x="251751" y="280657"/>
                        <a:pt x="255687" y="277416"/>
                      </a:cubicBezTo>
                      <a:cubicBezTo>
                        <a:pt x="259655" y="274141"/>
                        <a:pt x="263459" y="270702"/>
                        <a:pt x="267064" y="267097"/>
                      </a:cubicBezTo>
                      <a:cubicBezTo>
                        <a:pt x="270702" y="263459"/>
                        <a:pt x="274141" y="259689"/>
                        <a:pt x="277383" y="255720"/>
                      </a:cubicBezTo>
                      <a:cubicBezTo>
                        <a:pt x="280624" y="251751"/>
                        <a:pt x="283699" y="247650"/>
                        <a:pt x="286544" y="243384"/>
                      </a:cubicBezTo>
                      <a:cubicBezTo>
                        <a:pt x="289388" y="239117"/>
                        <a:pt x="292001" y="234718"/>
                        <a:pt x="294415" y="230221"/>
                      </a:cubicBezTo>
                      <a:cubicBezTo>
                        <a:pt x="296829" y="225690"/>
                        <a:pt x="299045" y="221059"/>
                        <a:pt x="300997" y="216330"/>
                      </a:cubicBezTo>
                      <a:cubicBezTo>
                        <a:pt x="302948" y="211601"/>
                        <a:pt x="304668" y="206772"/>
                        <a:pt x="306156" y="201877"/>
                      </a:cubicBezTo>
                      <a:cubicBezTo>
                        <a:pt x="307644" y="196982"/>
                        <a:pt x="308901" y="192021"/>
                        <a:pt x="309893" y="186994"/>
                      </a:cubicBezTo>
                      <a:cubicBezTo>
                        <a:pt x="310885" y="181967"/>
                        <a:pt x="311646" y="176907"/>
                        <a:pt x="312142" y="171781"/>
                      </a:cubicBezTo>
                      <a:cubicBezTo>
                        <a:pt x="312638" y="166688"/>
                        <a:pt x="312903" y="161594"/>
                        <a:pt x="312903" y="156468"/>
                      </a:cubicBezTo>
                      <a:cubicBezTo>
                        <a:pt x="312903" y="151342"/>
                        <a:pt x="312638" y="146215"/>
                        <a:pt x="312142" y="141122"/>
                      </a:cubicBezTo>
                      <a:cubicBezTo>
                        <a:pt x="311646" y="136029"/>
                        <a:pt x="310885" y="130969"/>
                        <a:pt x="309893" y="125942"/>
                      </a:cubicBezTo>
                      <a:cubicBezTo>
                        <a:pt x="308901" y="120915"/>
                        <a:pt x="307644" y="115954"/>
                        <a:pt x="306156" y="111026"/>
                      </a:cubicBezTo>
                      <a:cubicBezTo>
                        <a:pt x="304668" y="106131"/>
                        <a:pt x="302948" y="101302"/>
                        <a:pt x="300997" y="96573"/>
                      </a:cubicBezTo>
                      <a:cubicBezTo>
                        <a:pt x="299045" y="91843"/>
                        <a:pt x="296829" y="87213"/>
                        <a:pt x="294415" y="82715"/>
                      </a:cubicBezTo>
                      <a:cubicBezTo>
                        <a:pt x="292001" y="78184"/>
                        <a:pt x="289388" y="73786"/>
                        <a:pt x="286544" y="69519"/>
                      </a:cubicBezTo>
                      <a:cubicBezTo>
                        <a:pt x="283699" y="65286"/>
                        <a:pt x="280624" y="61152"/>
                        <a:pt x="277383" y="57216"/>
                      </a:cubicBezTo>
                      <a:cubicBezTo>
                        <a:pt x="274141" y="53247"/>
                        <a:pt x="270702" y="49444"/>
                        <a:pt x="267064" y="45839"/>
                      </a:cubicBezTo>
                      <a:cubicBezTo>
                        <a:pt x="263459" y="42201"/>
                        <a:pt x="259655" y="38761"/>
                        <a:pt x="255687" y="35520"/>
                      </a:cubicBezTo>
                      <a:cubicBezTo>
                        <a:pt x="251751" y="32279"/>
                        <a:pt x="247617" y="29203"/>
                        <a:pt x="243384" y="26359"/>
                      </a:cubicBezTo>
                      <a:cubicBezTo>
                        <a:pt x="239117" y="23515"/>
                        <a:pt x="234718" y="20902"/>
                        <a:pt x="230188" y="18488"/>
                      </a:cubicBezTo>
                      <a:cubicBezTo>
                        <a:pt x="225690" y="16073"/>
                        <a:pt x="221059" y="13858"/>
                        <a:pt x="216330" y="11906"/>
                      </a:cubicBezTo>
                      <a:cubicBezTo>
                        <a:pt x="211601" y="9955"/>
                        <a:pt x="206772" y="8235"/>
                        <a:pt x="201877" y="6747"/>
                      </a:cubicBezTo>
                      <a:cubicBezTo>
                        <a:pt x="196949" y="5259"/>
                        <a:pt x="191988" y="4002"/>
                        <a:pt x="186961" y="3010"/>
                      </a:cubicBezTo>
                      <a:cubicBezTo>
                        <a:pt x="181934" y="2017"/>
                        <a:pt x="176874" y="1257"/>
                        <a:pt x="171781" y="761"/>
                      </a:cubicBezTo>
                      <a:cubicBezTo>
                        <a:pt x="166688" y="265"/>
                        <a:pt x="161561" y="0"/>
                        <a:pt x="156435" y="0"/>
                      </a:cubicBezTo>
                      <a:cubicBezTo>
                        <a:pt x="151309" y="0"/>
                        <a:pt x="146215" y="265"/>
                        <a:pt x="141122" y="761"/>
                      </a:cubicBezTo>
                      <a:cubicBezTo>
                        <a:pt x="135996" y="1257"/>
                        <a:pt x="130936" y="2017"/>
                        <a:pt x="125909" y="3010"/>
                      </a:cubicBezTo>
                      <a:cubicBezTo>
                        <a:pt x="120882" y="4002"/>
                        <a:pt x="115921" y="5259"/>
                        <a:pt x="111026" y="6747"/>
                      </a:cubicBezTo>
                      <a:cubicBezTo>
                        <a:pt x="106131" y="8235"/>
                        <a:pt x="101302" y="9955"/>
                        <a:pt x="96573" y="11906"/>
                      </a:cubicBezTo>
                      <a:cubicBezTo>
                        <a:pt x="91843" y="13858"/>
                        <a:pt x="87213" y="16073"/>
                        <a:pt x="82682" y="18488"/>
                      </a:cubicBezTo>
                      <a:cubicBezTo>
                        <a:pt x="78184" y="20902"/>
                        <a:pt x="73786" y="23515"/>
                        <a:pt x="69519" y="26359"/>
                      </a:cubicBezTo>
                      <a:cubicBezTo>
                        <a:pt x="65253" y="29203"/>
                        <a:pt x="61152" y="32279"/>
                        <a:pt x="57183" y="35520"/>
                      </a:cubicBezTo>
                      <a:cubicBezTo>
                        <a:pt x="53214" y="38761"/>
                        <a:pt x="49444" y="42201"/>
                        <a:pt x="45806" y="45839"/>
                      </a:cubicBezTo>
                      <a:cubicBezTo>
                        <a:pt x="42201" y="49444"/>
                        <a:pt x="38761" y="53247"/>
                        <a:pt x="35487" y="57216"/>
                      </a:cubicBezTo>
                      <a:cubicBezTo>
                        <a:pt x="32246" y="61152"/>
                        <a:pt x="29203" y="65286"/>
                        <a:pt x="26359" y="69519"/>
                      </a:cubicBezTo>
                      <a:cubicBezTo>
                        <a:pt x="23515" y="73786"/>
                        <a:pt x="20869" y="78184"/>
                        <a:pt x="18455" y="82715"/>
                      </a:cubicBezTo>
                      <a:cubicBezTo>
                        <a:pt x="16040" y="87213"/>
                        <a:pt x="13858" y="91843"/>
                        <a:pt x="11906" y="96573"/>
                      </a:cubicBezTo>
                      <a:cubicBezTo>
                        <a:pt x="9922" y="101302"/>
                        <a:pt x="8202" y="106131"/>
                        <a:pt x="6714" y="111026"/>
                      </a:cubicBezTo>
                      <a:cubicBezTo>
                        <a:pt x="5226" y="115954"/>
                        <a:pt x="4002" y="120915"/>
                        <a:pt x="3010" y="125942"/>
                      </a:cubicBezTo>
                      <a:cubicBezTo>
                        <a:pt x="1984" y="130969"/>
                        <a:pt x="1257" y="136029"/>
                        <a:pt x="728" y="141122"/>
                      </a:cubicBezTo>
                      <a:cubicBezTo>
                        <a:pt x="232" y="146215"/>
                        <a:pt x="0" y="151342"/>
                        <a:pt x="0" y="156468"/>
                      </a:cubicBezTo>
                      <a:close/>
                    </a:path>
                  </a:pathLst>
                </a:custGeom>
                <a:solidFill>
                  <a:srgbClr val="FFFFFF"/>
                </a:solidFill>
                <a:ln w="84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7780B840-2078-F8FA-BB54-5AD97FDF2A10}"/>
                    </a:ext>
                  </a:extLst>
                </p:cNvPr>
                <p:cNvSpPr/>
                <p:nvPr/>
              </p:nvSpPr>
              <p:spPr>
                <a:xfrm>
                  <a:off x="22258243" y="-6408718"/>
                  <a:ext cx="591447" cy="303953"/>
                </a:xfrm>
                <a:custGeom>
                  <a:avLst/>
                  <a:gdLst>
                    <a:gd name="connsiteX0" fmla="*/ 337013 w 591447"/>
                    <a:gd name="connsiteY0" fmla="*/ 0 h 303953"/>
                    <a:gd name="connsiteX1" fmla="*/ 557874 w 591447"/>
                    <a:gd name="connsiteY1" fmla="*/ 86056 h 303953"/>
                    <a:gd name="connsiteX2" fmla="*/ 564026 w 591447"/>
                    <a:gd name="connsiteY2" fmla="*/ 181372 h 303953"/>
                    <a:gd name="connsiteX3" fmla="*/ 367738 w 591447"/>
                    <a:gd name="connsiteY3" fmla="*/ 288561 h 303953"/>
                    <a:gd name="connsiteX4" fmla="*/ 258299 w 591447"/>
                    <a:gd name="connsiteY4" fmla="*/ 293919 h 303953"/>
                    <a:gd name="connsiteX5" fmla="*/ 0 w 591447"/>
                    <a:gd name="connsiteY5" fmla="*/ 184084 h 3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447" h="303953">
                      <a:moveTo>
                        <a:pt x="337013" y="0"/>
                      </a:moveTo>
                      <a:lnTo>
                        <a:pt x="557874" y="86056"/>
                      </a:lnTo>
                      <a:cubicBezTo>
                        <a:pt x="599612" y="102328"/>
                        <a:pt x="603316" y="159908"/>
                        <a:pt x="564026" y="181372"/>
                      </a:cubicBezTo>
                      <a:lnTo>
                        <a:pt x="367738" y="288561"/>
                      </a:lnTo>
                      <a:cubicBezTo>
                        <a:pt x="334003" y="307016"/>
                        <a:pt x="293688" y="308967"/>
                        <a:pt x="258299" y="293919"/>
                      </a:cubicBezTo>
                      <a:lnTo>
                        <a:pt x="0" y="184084"/>
                      </a:lnTo>
                      <a:close/>
                    </a:path>
                  </a:pathLst>
                </a:custGeom>
                <a:solidFill>
                  <a:schemeClr val="accent2"/>
                </a:solidFill>
                <a:ln w="84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85968A7-484F-E1BA-455D-CE9123C9BF73}"/>
                    </a:ext>
                  </a:extLst>
                </p:cNvPr>
                <p:cNvSpPr/>
                <p:nvPr/>
              </p:nvSpPr>
              <p:spPr>
                <a:xfrm>
                  <a:off x="22230462" y="-6755156"/>
                  <a:ext cx="385075" cy="479655"/>
                </a:xfrm>
                <a:custGeom>
                  <a:avLst/>
                  <a:gdLst>
                    <a:gd name="connsiteX0" fmla="*/ 337013 w 385075"/>
                    <a:gd name="connsiteY0" fmla="*/ 295572 h 479655"/>
                    <a:gd name="connsiteX1" fmla="*/ 383977 w 385075"/>
                    <a:gd name="connsiteY1" fmla="*/ 63235 h 479655"/>
                    <a:gd name="connsiteX2" fmla="*/ 307082 w 385075"/>
                    <a:gd name="connsiteY2" fmla="*/ 6581 h 479655"/>
                    <a:gd name="connsiteX3" fmla="*/ 110827 w 385075"/>
                    <a:gd name="connsiteY3" fmla="*/ 113770 h 479655"/>
                    <a:gd name="connsiteX4" fmla="*/ 47162 w 385075"/>
                    <a:gd name="connsiteY4" fmla="*/ 202968 h 479655"/>
                    <a:gd name="connsiteX5" fmla="*/ 0 w 385075"/>
                    <a:gd name="connsiteY5" fmla="*/ 479656 h 47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75" h="479655">
                      <a:moveTo>
                        <a:pt x="337013" y="295572"/>
                      </a:moveTo>
                      <a:lnTo>
                        <a:pt x="383977" y="63235"/>
                      </a:lnTo>
                      <a:cubicBezTo>
                        <a:pt x="392840" y="19347"/>
                        <a:pt x="346373" y="-14884"/>
                        <a:pt x="307082" y="6581"/>
                      </a:cubicBezTo>
                      <a:lnTo>
                        <a:pt x="110827" y="113770"/>
                      </a:lnTo>
                      <a:cubicBezTo>
                        <a:pt x="77093" y="132225"/>
                        <a:pt x="53644" y="165066"/>
                        <a:pt x="47162" y="202968"/>
                      </a:cubicBezTo>
                      <a:lnTo>
                        <a:pt x="0" y="479656"/>
                      </a:lnTo>
                      <a:close/>
                    </a:path>
                  </a:pathLst>
                </a:custGeom>
                <a:solidFill>
                  <a:schemeClr val="accent2"/>
                </a:solidFill>
                <a:ln w="8467"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B2156A4-4CC5-5874-8308-BDF63D9DA373}"/>
                    </a:ext>
                  </a:extLst>
                </p:cNvPr>
                <p:cNvSpPr/>
                <p:nvPr/>
              </p:nvSpPr>
              <p:spPr>
                <a:xfrm>
                  <a:off x="21424129" y="-6512826"/>
                  <a:ext cx="1239251" cy="744690"/>
                </a:xfrm>
                <a:custGeom>
                  <a:avLst/>
                  <a:gdLst>
                    <a:gd name="connsiteX0" fmla="*/ 9177 w 1239251"/>
                    <a:gd name="connsiteY0" fmla="*/ 705770 h 744690"/>
                    <a:gd name="connsiteX1" fmla="*/ 110512 w 1239251"/>
                    <a:gd name="connsiteY1" fmla="*/ 735536 h 744690"/>
                    <a:gd name="connsiteX2" fmla="*/ 1200331 w 1239251"/>
                    <a:gd name="connsiteY2" fmla="*/ 140257 h 744690"/>
                    <a:gd name="connsiteX3" fmla="*/ 1230097 w 1239251"/>
                    <a:gd name="connsiteY3" fmla="*/ 38888 h 744690"/>
                    <a:gd name="connsiteX4" fmla="*/ 1128728 w 1239251"/>
                    <a:gd name="connsiteY4" fmla="*/ 9156 h 744690"/>
                    <a:gd name="connsiteX5" fmla="*/ 38909 w 1239251"/>
                    <a:gd name="connsiteY5" fmla="*/ 604402 h 744690"/>
                    <a:gd name="connsiteX6" fmla="*/ 9177 w 1239251"/>
                    <a:gd name="connsiteY6" fmla="*/ 705770 h 7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251" h="744690">
                      <a:moveTo>
                        <a:pt x="9177" y="705770"/>
                      </a:moveTo>
                      <a:cubicBezTo>
                        <a:pt x="28921" y="741985"/>
                        <a:pt x="74331" y="755314"/>
                        <a:pt x="110512" y="735536"/>
                      </a:cubicBezTo>
                      <a:lnTo>
                        <a:pt x="1200331" y="140257"/>
                      </a:lnTo>
                      <a:cubicBezTo>
                        <a:pt x="1236546" y="120479"/>
                        <a:pt x="1249874" y="75103"/>
                        <a:pt x="1230097" y="38888"/>
                      </a:cubicBezTo>
                      <a:cubicBezTo>
                        <a:pt x="1210319" y="2706"/>
                        <a:pt x="1164943" y="-10622"/>
                        <a:pt x="1128728" y="9156"/>
                      </a:cubicBezTo>
                      <a:lnTo>
                        <a:pt x="38909" y="604402"/>
                      </a:lnTo>
                      <a:cubicBezTo>
                        <a:pt x="2695" y="624180"/>
                        <a:pt x="-10634" y="669589"/>
                        <a:pt x="9177" y="705770"/>
                      </a:cubicBezTo>
                      <a:close/>
                    </a:path>
                  </a:pathLst>
                </a:custGeom>
                <a:solidFill>
                  <a:schemeClr val="bg1">
                    <a:lumMod val="75000"/>
                  </a:schemeClr>
                </a:solidFill>
                <a:ln w="8467" cap="flat">
                  <a:noFill/>
                  <a:prstDash val="solid"/>
                  <a:miter/>
                </a:ln>
              </p:spPr>
              <p:txBody>
                <a:bodyPr rtlCol="0" anchor="ctr"/>
                <a:lstStyle/>
                <a:p>
                  <a:endParaRPr lang="en-GB"/>
                </a:p>
              </p:txBody>
            </p:sp>
          </p:grpSp>
        </p:grpSp>
        <p:grpSp>
          <p:nvGrpSpPr>
            <p:cNvPr id="177" name="Group 176">
              <a:extLst>
                <a:ext uri="{FF2B5EF4-FFF2-40B4-BE49-F238E27FC236}">
                  <a16:creationId xmlns:a16="http://schemas.microsoft.com/office/drawing/2014/main" id="{21E345A3-37A9-9F27-E184-8BD2735964E6}"/>
                </a:ext>
              </a:extLst>
            </p:cNvPr>
            <p:cNvGrpSpPr/>
            <p:nvPr/>
          </p:nvGrpSpPr>
          <p:grpSpPr>
            <a:xfrm>
              <a:off x="7622930" y="-6311"/>
              <a:ext cx="980809" cy="980809"/>
              <a:chOff x="4902054" y="2345455"/>
              <a:chExt cx="980809" cy="980809"/>
            </a:xfrm>
          </p:grpSpPr>
          <p:sp>
            <p:nvSpPr>
              <p:cNvPr id="84" name="Oval 83">
                <a:extLst>
                  <a:ext uri="{FF2B5EF4-FFF2-40B4-BE49-F238E27FC236}">
                    <a16:creationId xmlns:a16="http://schemas.microsoft.com/office/drawing/2014/main" id="{74A22225-EF89-5096-C65F-68940C037582}"/>
                  </a:ext>
                </a:extLst>
              </p:cNvPr>
              <p:cNvSpPr/>
              <p:nvPr/>
            </p:nvSpPr>
            <p:spPr>
              <a:xfrm>
                <a:off x="4902054" y="234545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4" name="Group 173">
                <a:extLst>
                  <a:ext uri="{FF2B5EF4-FFF2-40B4-BE49-F238E27FC236}">
                    <a16:creationId xmlns:a16="http://schemas.microsoft.com/office/drawing/2014/main" id="{DFA7A5CD-9AF8-4A4F-E7CE-DC8FFF1516FE}"/>
                  </a:ext>
                </a:extLst>
              </p:cNvPr>
              <p:cNvGrpSpPr/>
              <p:nvPr/>
            </p:nvGrpSpPr>
            <p:grpSpPr>
              <a:xfrm>
                <a:off x="4986180" y="2528861"/>
                <a:ext cx="826623" cy="585761"/>
                <a:chOff x="23749237" y="-6977272"/>
                <a:chExt cx="3257582" cy="2308386"/>
              </a:xfrm>
            </p:grpSpPr>
            <p:sp>
              <p:nvSpPr>
                <p:cNvPr id="123" name="Freeform: Shape 122">
                  <a:extLst>
                    <a:ext uri="{FF2B5EF4-FFF2-40B4-BE49-F238E27FC236}">
                      <a16:creationId xmlns:a16="http://schemas.microsoft.com/office/drawing/2014/main" id="{2A6313E6-7CDB-BE3A-C3BC-F6DAA7AA97EA}"/>
                    </a:ext>
                  </a:extLst>
                </p:cNvPr>
                <p:cNvSpPr/>
                <p:nvPr/>
              </p:nvSpPr>
              <p:spPr>
                <a:xfrm>
                  <a:off x="24037449" y="-6880645"/>
                  <a:ext cx="1009073" cy="1522322"/>
                </a:xfrm>
                <a:custGeom>
                  <a:avLst/>
                  <a:gdLst>
                    <a:gd name="connsiteX0" fmla="*/ 971800 w 1009073"/>
                    <a:gd name="connsiteY0" fmla="*/ 236150 h 1522322"/>
                    <a:gd name="connsiteX1" fmla="*/ 970775 w 1009073"/>
                    <a:gd name="connsiteY1" fmla="*/ 231387 h 1522322"/>
                    <a:gd name="connsiteX2" fmla="*/ 645503 w 1009073"/>
                    <a:gd name="connsiteY2" fmla="*/ 9865 h 1522322"/>
                    <a:gd name="connsiteX3" fmla="*/ 282130 w 1009073"/>
                    <a:gd name="connsiteY3" fmla="*/ 32983 h 1522322"/>
                    <a:gd name="connsiteX4" fmla="*/ 157082 w 1009073"/>
                    <a:gd name="connsiteY4" fmla="*/ 143182 h 1522322"/>
                    <a:gd name="connsiteX5" fmla="*/ 1837 w 1009073"/>
                    <a:gd name="connsiteY5" fmla="*/ 817803 h 1522322"/>
                    <a:gd name="connsiteX6" fmla="*/ 5178 w 1009073"/>
                    <a:gd name="connsiteY6" fmla="*/ 1522322 h 1522322"/>
                    <a:gd name="connsiteX7" fmla="*/ 1009073 w 1009073"/>
                    <a:gd name="connsiteY7" fmla="*/ 1503802 h 1522322"/>
                    <a:gd name="connsiteX8" fmla="*/ 1009073 w 1009073"/>
                    <a:gd name="connsiteY8" fmla="*/ 752352 h 1522322"/>
                    <a:gd name="connsiteX9" fmla="*/ 971800 w 1009073"/>
                    <a:gd name="connsiteY9" fmla="*/ 236150 h 15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073" h="1522322">
                      <a:moveTo>
                        <a:pt x="971800" y="236150"/>
                      </a:moveTo>
                      <a:cubicBezTo>
                        <a:pt x="971502" y="234562"/>
                        <a:pt x="971172" y="233008"/>
                        <a:pt x="970775" y="231387"/>
                      </a:cubicBezTo>
                      <a:cubicBezTo>
                        <a:pt x="933998" y="67776"/>
                        <a:pt x="805708" y="16182"/>
                        <a:pt x="645503" y="9865"/>
                      </a:cubicBezTo>
                      <a:cubicBezTo>
                        <a:pt x="529615" y="5301"/>
                        <a:pt x="390378" y="-19570"/>
                        <a:pt x="282130" y="32983"/>
                      </a:cubicBezTo>
                      <a:cubicBezTo>
                        <a:pt x="231628" y="57457"/>
                        <a:pt x="190849" y="98401"/>
                        <a:pt x="157082" y="143182"/>
                      </a:cubicBezTo>
                      <a:cubicBezTo>
                        <a:pt x="15629" y="331400"/>
                        <a:pt x="-7588" y="582556"/>
                        <a:pt x="1837" y="817803"/>
                      </a:cubicBezTo>
                      <a:cubicBezTo>
                        <a:pt x="11263" y="1053084"/>
                        <a:pt x="47710" y="1290746"/>
                        <a:pt x="5178" y="1522322"/>
                      </a:cubicBezTo>
                      <a:cubicBezTo>
                        <a:pt x="339909" y="1520702"/>
                        <a:pt x="674541" y="1514517"/>
                        <a:pt x="1009073" y="1503802"/>
                      </a:cubicBezTo>
                      <a:cubicBezTo>
                        <a:pt x="1009073" y="1253340"/>
                        <a:pt x="1009073" y="1002846"/>
                        <a:pt x="1009073" y="752352"/>
                      </a:cubicBezTo>
                      <a:cubicBezTo>
                        <a:pt x="1009073" y="580009"/>
                        <a:pt x="1009205" y="405252"/>
                        <a:pt x="971800" y="236150"/>
                      </a:cubicBezTo>
                    </a:path>
                  </a:pathLst>
                </a:custGeom>
                <a:solidFill>
                  <a:srgbClr val="21335F"/>
                </a:solidFill>
                <a:ln w="8467"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15E5C321-E703-2101-06A8-D3FADFB082C9}"/>
                    </a:ext>
                  </a:extLst>
                </p:cNvPr>
                <p:cNvSpPr/>
                <p:nvPr/>
              </p:nvSpPr>
              <p:spPr>
                <a:xfrm>
                  <a:off x="23749237" y="-5809801"/>
                  <a:ext cx="1628444" cy="889529"/>
                </a:xfrm>
                <a:custGeom>
                  <a:avLst/>
                  <a:gdLst>
                    <a:gd name="connsiteX0" fmla="*/ 1415918 w 1628444"/>
                    <a:gd name="connsiteY0" fmla="*/ 253339 h 889529"/>
                    <a:gd name="connsiteX1" fmla="*/ 981869 w 1628444"/>
                    <a:gd name="connsiteY1" fmla="*/ 0 h 889529"/>
                    <a:gd name="connsiteX2" fmla="*/ 639002 w 1628444"/>
                    <a:gd name="connsiteY2" fmla="*/ 0 h 889529"/>
                    <a:gd name="connsiteX3" fmla="*/ 210311 w 1628444"/>
                    <a:gd name="connsiteY3" fmla="*/ 253074 h 889529"/>
                    <a:gd name="connsiteX4" fmla="*/ 0 w 1628444"/>
                    <a:gd name="connsiteY4" fmla="*/ 592468 h 889529"/>
                    <a:gd name="connsiteX5" fmla="*/ 331 w 1628444"/>
                    <a:gd name="connsiteY5" fmla="*/ 889529 h 889529"/>
                    <a:gd name="connsiteX6" fmla="*/ 1628445 w 1628444"/>
                    <a:gd name="connsiteY6" fmla="*/ 889529 h 889529"/>
                    <a:gd name="connsiteX7" fmla="*/ 1628445 w 1628444"/>
                    <a:gd name="connsiteY7" fmla="*/ 593626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02" y="0"/>
                      </a:lnTo>
                      <a:lnTo>
                        <a:pt x="210311" y="253074"/>
                      </a:lnTo>
                      <a:cubicBezTo>
                        <a:pt x="78317" y="331060"/>
                        <a:pt x="-132" y="457597"/>
                        <a:pt x="0" y="592468"/>
                      </a:cubicBezTo>
                      <a:lnTo>
                        <a:pt x="331" y="889529"/>
                      </a:lnTo>
                      <a:lnTo>
                        <a:pt x="1628445" y="889529"/>
                      </a:lnTo>
                      <a:lnTo>
                        <a:pt x="1628445" y="593626"/>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F6D3143-6CDC-4B1D-ADF6-C91F5678802B}"/>
                    </a:ext>
                  </a:extLst>
                </p:cNvPr>
                <p:cNvSpPr/>
                <p:nvPr/>
              </p:nvSpPr>
              <p:spPr>
                <a:xfrm>
                  <a:off x="24419426" y="-6064065"/>
                  <a:ext cx="278540" cy="256050"/>
                </a:xfrm>
                <a:custGeom>
                  <a:avLst/>
                  <a:gdLst>
                    <a:gd name="connsiteX0" fmla="*/ 278540 w 278540"/>
                    <a:gd name="connsiteY0" fmla="*/ 0 h 256050"/>
                    <a:gd name="connsiteX1" fmla="*/ 0 w 278540"/>
                    <a:gd name="connsiteY1" fmla="*/ 0 h 256050"/>
                    <a:gd name="connsiteX2" fmla="*/ 0 w 278540"/>
                    <a:gd name="connsiteY2" fmla="*/ 256051 h 256050"/>
                    <a:gd name="connsiteX3" fmla="*/ 278540 w 278540"/>
                    <a:gd name="connsiteY3" fmla="*/ 256051 h 256050"/>
                    <a:gd name="connsiteX4" fmla="*/ 278540 w 278540"/>
                    <a:gd name="connsiteY4" fmla="*/ 0 h 25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50">
                      <a:moveTo>
                        <a:pt x="278540" y="0"/>
                      </a:moveTo>
                      <a:lnTo>
                        <a:pt x="0" y="0"/>
                      </a:lnTo>
                      <a:lnTo>
                        <a:pt x="0" y="256051"/>
                      </a:lnTo>
                      <a:lnTo>
                        <a:pt x="278540" y="256051"/>
                      </a:lnTo>
                      <a:lnTo>
                        <a:pt x="278540" y="0"/>
                      </a:lnTo>
                    </a:path>
                  </a:pathLst>
                </a:custGeom>
                <a:solidFill>
                  <a:srgbClr val="EBA691"/>
                </a:solidFill>
                <a:ln w="84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86023F7-FE4A-2AC1-5046-F004355EE109}"/>
                    </a:ext>
                  </a:extLst>
                </p:cNvPr>
                <p:cNvSpPr/>
                <p:nvPr/>
              </p:nvSpPr>
              <p:spPr>
                <a:xfrm>
                  <a:off x="24189437" y="-6793290"/>
                  <a:ext cx="739146" cy="804432"/>
                </a:xfrm>
                <a:custGeom>
                  <a:avLst/>
                  <a:gdLst>
                    <a:gd name="connsiteX0" fmla="*/ 478267 w 739146"/>
                    <a:gd name="connsiteY0" fmla="*/ 804433 h 804432"/>
                    <a:gd name="connsiteX1" fmla="*/ 260846 w 739146"/>
                    <a:gd name="connsiteY1" fmla="*/ 804433 h 804432"/>
                    <a:gd name="connsiteX2" fmla="*/ 0 w 739146"/>
                    <a:gd name="connsiteY2" fmla="*/ 543553 h 804432"/>
                    <a:gd name="connsiteX3" fmla="*/ 0 w 739146"/>
                    <a:gd name="connsiteY3" fmla="*/ 260879 h 804432"/>
                    <a:gd name="connsiteX4" fmla="*/ 260846 w 739146"/>
                    <a:gd name="connsiteY4" fmla="*/ 0 h 804432"/>
                    <a:gd name="connsiteX5" fmla="*/ 478267 w 739146"/>
                    <a:gd name="connsiteY5" fmla="*/ 0 h 804432"/>
                    <a:gd name="connsiteX6" fmla="*/ 739147 w 739146"/>
                    <a:gd name="connsiteY6" fmla="*/ 260879 h 804432"/>
                    <a:gd name="connsiteX7" fmla="*/ 739147 w 739146"/>
                    <a:gd name="connsiteY7" fmla="*/ 543553 h 804432"/>
                    <a:gd name="connsiteX8" fmla="*/ 478267 w 739146"/>
                    <a:gd name="connsiteY8" fmla="*/ 804433 h 80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32">
                      <a:moveTo>
                        <a:pt x="478267" y="804433"/>
                      </a:moveTo>
                      <a:lnTo>
                        <a:pt x="260846" y="804433"/>
                      </a:lnTo>
                      <a:cubicBezTo>
                        <a:pt x="117343" y="804433"/>
                        <a:pt x="0" y="687057"/>
                        <a:pt x="0" y="543553"/>
                      </a:cubicBezTo>
                      <a:lnTo>
                        <a:pt x="0" y="260879"/>
                      </a:lnTo>
                      <a:cubicBezTo>
                        <a:pt x="0" y="117376"/>
                        <a:pt x="117343" y="0"/>
                        <a:pt x="260846" y="0"/>
                      </a:cubicBezTo>
                      <a:lnTo>
                        <a:pt x="478267" y="0"/>
                      </a:lnTo>
                      <a:cubicBezTo>
                        <a:pt x="621771" y="0"/>
                        <a:pt x="739147" y="117376"/>
                        <a:pt x="739147" y="260879"/>
                      </a:cubicBezTo>
                      <a:lnTo>
                        <a:pt x="739147" y="543553"/>
                      </a:lnTo>
                      <a:cubicBezTo>
                        <a:pt x="739147" y="687057"/>
                        <a:pt x="621771" y="804433"/>
                        <a:pt x="478267" y="804433"/>
                      </a:cubicBezTo>
                    </a:path>
                  </a:pathLst>
                </a:custGeom>
                <a:solidFill>
                  <a:srgbClr val="ECB695"/>
                </a:solidFill>
                <a:ln w="8467"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8C1E764-2436-38FF-90D5-F71E624EA0C5}"/>
                    </a:ext>
                  </a:extLst>
                </p:cNvPr>
                <p:cNvSpPr/>
                <p:nvPr/>
              </p:nvSpPr>
              <p:spPr>
                <a:xfrm>
                  <a:off x="24127280" y="-6845928"/>
                  <a:ext cx="879861" cy="736552"/>
                </a:xfrm>
                <a:custGeom>
                  <a:avLst/>
                  <a:gdLst>
                    <a:gd name="connsiteX0" fmla="*/ 535894 w 879861"/>
                    <a:gd name="connsiteY0" fmla="*/ 36730 h 736552"/>
                    <a:gd name="connsiteX1" fmla="*/ 483605 w 879861"/>
                    <a:gd name="connsiteY1" fmla="*/ 326382 h 736552"/>
                    <a:gd name="connsiteX2" fmla="*/ 248788 w 879861"/>
                    <a:gd name="connsiteY2" fmla="*/ 524853 h 736552"/>
                    <a:gd name="connsiteX3" fmla="*/ 27365 w 879861"/>
                    <a:gd name="connsiteY3" fmla="*/ 736553 h 736552"/>
                    <a:gd name="connsiteX4" fmla="*/ 75949 w 879861"/>
                    <a:gd name="connsiteY4" fmla="*/ 197497 h 736552"/>
                    <a:gd name="connsiteX5" fmla="*/ 174341 w 879861"/>
                    <a:gd name="connsiteY5" fmla="*/ 69670 h 736552"/>
                    <a:gd name="connsiteX6" fmla="*/ 353530 w 879861"/>
                    <a:gd name="connsiteY6" fmla="*/ 17184 h 736552"/>
                    <a:gd name="connsiteX7" fmla="*/ 518233 w 879861"/>
                    <a:gd name="connsiteY7" fmla="*/ 2268 h 736552"/>
                    <a:gd name="connsiteX8" fmla="*/ 671856 w 879861"/>
                    <a:gd name="connsiteY8" fmla="*/ 17713 h 736552"/>
                    <a:gd name="connsiteX9" fmla="*/ 818667 w 879861"/>
                    <a:gd name="connsiteY9" fmla="*/ 232257 h 736552"/>
                    <a:gd name="connsiteX10" fmla="*/ 873965 w 879861"/>
                    <a:gd name="connsiteY10" fmla="*/ 675136 h 736552"/>
                    <a:gd name="connsiteX11" fmla="*/ 673411 w 879861"/>
                    <a:gd name="connsiteY11" fmla="*/ 430893 h 736552"/>
                    <a:gd name="connsiteX12" fmla="*/ 534505 w 879861"/>
                    <a:gd name="connsiteY12" fmla="*/ 154833 h 73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861" h="736552">
                      <a:moveTo>
                        <a:pt x="535894" y="36730"/>
                      </a:moveTo>
                      <a:cubicBezTo>
                        <a:pt x="577863" y="130822"/>
                        <a:pt x="545783" y="244328"/>
                        <a:pt x="483605" y="326382"/>
                      </a:cubicBezTo>
                      <a:cubicBezTo>
                        <a:pt x="421395" y="408436"/>
                        <a:pt x="333355" y="466082"/>
                        <a:pt x="248788" y="524853"/>
                      </a:cubicBezTo>
                      <a:cubicBezTo>
                        <a:pt x="164220" y="583590"/>
                        <a:pt x="79058" y="647454"/>
                        <a:pt x="27365" y="736553"/>
                      </a:cubicBezTo>
                      <a:cubicBezTo>
                        <a:pt x="-21782" y="558852"/>
                        <a:pt x="-4220" y="363556"/>
                        <a:pt x="75949" y="197497"/>
                      </a:cubicBezTo>
                      <a:cubicBezTo>
                        <a:pt x="99596" y="148582"/>
                        <a:pt x="129659" y="100726"/>
                        <a:pt x="174341" y="69670"/>
                      </a:cubicBezTo>
                      <a:cubicBezTo>
                        <a:pt x="226000" y="33786"/>
                        <a:pt x="290989" y="24162"/>
                        <a:pt x="353530" y="17184"/>
                      </a:cubicBezTo>
                      <a:cubicBezTo>
                        <a:pt x="408365" y="10999"/>
                        <a:pt x="463233" y="6005"/>
                        <a:pt x="518233" y="2268"/>
                      </a:cubicBezTo>
                      <a:cubicBezTo>
                        <a:pt x="570124" y="-1271"/>
                        <a:pt x="624331" y="-3421"/>
                        <a:pt x="671856" y="17713"/>
                      </a:cubicBezTo>
                      <a:cubicBezTo>
                        <a:pt x="753646" y="53928"/>
                        <a:pt x="792374" y="146697"/>
                        <a:pt x="818667" y="232257"/>
                      </a:cubicBezTo>
                      <a:cubicBezTo>
                        <a:pt x="862621" y="375562"/>
                        <a:pt x="893280" y="526440"/>
                        <a:pt x="873965" y="675136"/>
                      </a:cubicBezTo>
                      <a:cubicBezTo>
                        <a:pt x="807092" y="593744"/>
                        <a:pt x="740284" y="512318"/>
                        <a:pt x="673411" y="430893"/>
                      </a:cubicBezTo>
                      <a:cubicBezTo>
                        <a:pt x="606736" y="349666"/>
                        <a:pt x="536754" y="259873"/>
                        <a:pt x="534505" y="154833"/>
                      </a:cubicBezTo>
                    </a:path>
                  </a:pathLst>
                </a:custGeom>
                <a:solidFill>
                  <a:srgbClr val="21335F"/>
                </a:solidFill>
                <a:ln w="8467"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922817F7-C2FE-8A6B-EB4F-287F895955F7}"/>
                    </a:ext>
                  </a:extLst>
                </p:cNvPr>
                <p:cNvSpPr/>
                <p:nvPr/>
              </p:nvSpPr>
              <p:spPr>
                <a:xfrm>
                  <a:off x="25378375" y="-5798060"/>
                  <a:ext cx="1628444" cy="889529"/>
                </a:xfrm>
                <a:custGeom>
                  <a:avLst/>
                  <a:gdLst>
                    <a:gd name="connsiteX0" fmla="*/ 1415918 w 1628444"/>
                    <a:gd name="connsiteY0" fmla="*/ 253339 h 889529"/>
                    <a:gd name="connsiteX1" fmla="*/ 981869 w 1628444"/>
                    <a:gd name="connsiteY1" fmla="*/ 0 h 889529"/>
                    <a:gd name="connsiteX2" fmla="*/ 639035 w 1628444"/>
                    <a:gd name="connsiteY2" fmla="*/ 0 h 889529"/>
                    <a:gd name="connsiteX3" fmla="*/ 210311 w 1628444"/>
                    <a:gd name="connsiteY3" fmla="*/ 253074 h 889529"/>
                    <a:gd name="connsiteX4" fmla="*/ 0 w 1628444"/>
                    <a:gd name="connsiteY4" fmla="*/ 592501 h 889529"/>
                    <a:gd name="connsiteX5" fmla="*/ 331 w 1628444"/>
                    <a:gd name="connsiteY5" fmla="*/ 889529 h 889529"/>
                    <a:gd name="connsiteX6" fmla="*/ 1628445 w 1628444"/>
                    <a:gd name="connsiteY6" fmla="*/ 889529 h 889529"/>
                    <a:gd name="connsiteX7" fmla="*/ 1628445 w 1628444"/>
                    <a:gd name="connsiteY7" fmla="*/ 593659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35" y="0"/>
                      </a:lnTo>
                      <a:lnTo>
                        <a:pt x="210311" y="253074"/>
                      </a:lnTo>
                      <a:cubicBezTo>
                        <a:pt x="78251" y="330994"/>
                        <a:pt x="-132" y="457630"/>
                        <a:pt x="0" y="592501"/>
                      </a:cubicBezTo>
                      <a:lnTo>
                        <a:pt x="331" y="889529"/>
                      </a:lnTo>
                      <a:lnTo>
                        <a:pt x="1628445" y="889529"/>
                      </a:lnTo>
                      <a:lnTo>
                        <a:pt x="1628445" y="593659"/>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4961A816-4DB3-C2DE-8B2E-54C85D87A1E4}"/>
                    </a:ext>
                  </a:extLst>
                </p:cNvPr>
                <p:cNvSpPr/>
                <p:nvPr/>
              </p:nvSpPr>
              <p:spPr>
                <a:xfrm>
                  <a:off x="26048565" y="-6052324"/>
                  <a:ext cx="278573" cy="256083"/>
                </a:xfrm>
                <a:custGeom>
                  <a:avLst/>
                  <a:gdLst>
                    <a:gd name="connsiteX0" fmla="*/ 278573 w 278573"/>
                    <a:gd name="connsiteY0" fmla="*/ 0 h 256083"/>
                    <a:gd name="connsiteX1" fmla="*/ 0 w 278573"/>
                    <a:gd name="connsiteY1" fmla="*/ 0 h 256083"/>
                    <a:gd name="connsiteX2" fmla="*/ 0 w 278573"/>
                    <a:gd name="connsiteY2" fmla="*/ 256084 h 256083"/>
                    <a:gd name="connsiteX3" fmla="*/ 278573 w 278573"/>
                    <a:gd name="connsiteY3" fmla="*/ 256084 h 256083"/>
                    <a:gd name="connsiteX4" fmla="*/ 278573 w 278573"/>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3" h="256083">
                      <a:moveTo>
                        <a:pt x="278573" y="0"/>
                      </a:moveTo>
                      <a:lnTo>
                        <a:pt x="0" y="0"/>
                      </a:lnTo>
                      <a:lnTo>
                        <a:pt x="0" y="256084"/>
                      </a:lnTo>
                      <a:lnTo>
                        <a:pt x="278573" y="256084"/>
                      </a:lnTo>
                      <a:lnTo>
                        <a:pt x="278573" y="0"/>
                      </a:lnTo>
                    </a:path>
                  </a:pathLst>
                </a:custGeom>
                <a:solidFill>
                  <a:srgbClr val="EBA691"/>
                </a:solidFill>
                <a:ln w="8467"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68B0045C-3E20-B259-3147-694D35FA163D}"/>
                    </a:ext>
                  </a:extLst>
                </p:cNvPr>
                <p:cNvSpPr/>
                <p:nvPr/>
              </p:nvSpPr>
              <p:spPr>
                <a:xfrm>
                  <a:off x="25818576" y="-6781549"/>
                  <a:ext cx="739146" cy="804465"/>
                </a:xfrm>
                <a:custGeom>
                  <a:avLst/>
                  <a:gdLst>
                    <a:gd name="connsiteX0" fmla="*/ 478201 w 739146"/>
                    <a:gd name="connsiteY0" fmla="*/ 804466 h 804465"/>
                    <a:gd name="connsiteX1" fmla="*/ 260846 w 739146"/>
                    <a:gd name="connsiteY1" fmla="*/ 804466 h 804465"/>
                    <a:gd name="connsiteX2" fmla="*/ 0 w 739146"/>
                    <a:gd name="connsiteY2" fmla="*/ 543553 h 804465"/>
                    <a:gd name="connsiteX3" fmla="*/ 0 w 739146"/>
                    <a:gd name="connsiteY3" fmla="*/ 260912 h 804465"/>
                    <a:gd name="connsiteX4" fmla="*/ 260846 w 739146"/>
                    <a:gd name="connsiteY4" fmla="*/ 0 h 804465"/>
                    <a:gd name="connsiteX5" fmla="*/ 478201 w 739146"/>
                    <a:gd name="connsiteY5" fmla="*/ 0 h 804465"/>
                    <a:gd name="connsiteX6" fmla="*/ 739147 w 739146"/>
                    <a:gd name="connsiteY6" fmla="*/ 260912 h 804465"/>
                    <a:gd name="connsiteX7" fmla="*/ 739147 w 739146"/>
                    <a:gd name="connsiteY7" fmla="*/ 543553 h 804465"/>
                    <a:gd name="connsiteX8" fmla="*/ 478201 w 739146"/>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65">
                      <a:moveTo>
                        <a:pt x="478201" y="804466"/>
                      </a:moveTo>
                      <a:lnTo>
                        <a:pt x="260846" y="804466"/>
                      </a:lnTo>
                      <a:cubicBezTo>
                        <a:pt x="117343" y="804466"/>
                        <a:pt x="0" y="687090"/>
                        <a:pt x="0" y="543553"/>
                      </a:cubicBezTo>
                      <a:lnTo>
                        <a:pt x="0" y="260912"/>
                      </a:lnTo>
                      <a:cubicBezTo>
                        <a:pt x="0" y="117376"/>
                        <a:pt x="117343" y="0"/>
                        <a:pt x="260846" y="0"/>
                      </a:cubicBezTo>
                      <a:lnTo>
                        <a:pt x="478201" y="0"/>
                      </a:lnTo>
                      <a:cubicBezTo>
                        <a:pt x="621705" y="0"/>
                        <a:pt x="739147" y="117376"/>
                        <a:pt x="739147" y="260912"/>
                      </a:cubicBezTo>
                      <a:lnTo>
                        <a:pt x="739147" y="543553"/>
                      </a:lnTo>
                      <a:cubicBezTo>
                        <a:pt x="739147" y="687090"/>
                        <a:pt x="621705" y="804466"/>
                        <a:pt x="478201" y="804466"/>
                      </a:cubicBezTo>
                    </a:path>
                  </a:pathLst>
                </a:custGeom>
                <a:solidFill>
                  <a:srgbClr val="ECB695"/>
                </a:solidFill>
                <a:ln w="8467"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1B4C08F7-BD34-9783-F909-73118EF58033}"/>
                    </a:ext>
                  </a:extLst>
                </p:cNvPr>
                <p:cNvSpPr/>
                <p:nvPr/>
              </p:nvSpPr>
              <p:spPr>
                <a:xfrm>
                  <a:off x="25818510" y="-6781615"/>
                  <a:ext cx="739212" cy="465104"/>
                </a:xfrm>
                <a:custGeom>
                  <a:avLst/>
                  <a:gdLst>
                    <a:gd name="connsiteX0" fmla="*/ 71206 w 739212"/>
                    <a:gd name="connsiteY0" fmla="*/ 356526 h 465104"/>
                    <a:gd name="connsiteX1" fmla="*/ 162983 w 739212"/>
                    <a:gd name="connsiteY1" fmla="*/ 284196 h 465104"/>
                    <a:gd name="connsiteX2" fmla="*/ 300302 w 739212"/>
                    <a:gd name="connsiteY2" fmla="*/ 308603 h 465104"/>
                    <a:gd name="connsiteX3" fmla="*/ 457564 w 739212"/>
                    <a:gd name="connsiteY3" fmla="*/ 316938 h 465104"/>
                    <a:gd name="connsiteX4" fmla="*/ 561347 w 739212"/>
                    <a:gd name="connsiteY4" fmla="*/ 281748 h 465104"/>
                    <a:gd name="connsiteX5" fmla="*/ 705710 w 739212"/>
                    <a:gd name="connsiteY5" fmla="*/ 367440 h 465104"/>
                    <a:gd name="connsiteX6" fmla="*/ 722676 w 739212"/>
                    <a:gd name="connsiteY6" fmla="*/ 425847 h 465104"/>
                    <a:gd name="connsiteX7" fmla="*/ 739213 w 739212"/>
                    <a:gd name="connsiteY7" fmla="*/ 465104 h 465104"/>
                    <a:gd name="connsiteX8" fmla="*/ 739213 w 739212"/>
                    <a:gd name="connsiteY8" fmla="*/ 260978 h 465104"/>
                    <a:gd name="connsiteX9" fmla="*/ 478267 w 739212"/>
                    <a:gd name="connsiteY9" fmla="*/ 0 h 465104"/>
                    <a:gd name="connsiteX10" fmla="*/ 260912 w 739212"/>
                    <a:gd name="connsiteY10" fmla="*/ 0 h 465104"/>
                    <a:gd name="connsiteX11" fmla="*/ 0 w 739212"/>
                    <a:gd name="connsiteY11" fmla="*/ 260978 h 465104"/>
                    <a:gd name="connsiteX12" fmla="*/ 0 w 739212"/>
                    <a:gd name="connsiteY12" fmla="*/ 451048 h 465104"/>
                    <a:gd name="connsiteX13" fmla="*/ 71206 w 739212"/>
                    <a:gd name="connsiteY13" fmla="*/ 356526 h 4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9212" h="465104">
                      <a:moveTo>
                        <a:pt x="71206" y="356526"/>
                      </a:moveTo>
                      <a:cubicBezTo>
                        <a:pt x="94192" y="326364"/>
                        <a:pt x="124850" y="296102"/>
                        <a:pt x="162983" y="284196"/>
                      </a:cubicBezTo>
                      <a:cubicBezTo>
                        <a:pt x="213552" y="268453"/>
                        <a:pt x="253305" y="293555"/>
                        <a:pt x="300302" y="308603"/>
                      </a:cubicBezTo>
                      <a:cubicBezTo>
                        <a:pt x="350838" y="324743"/>
                        <a:pt x="405408" y="322957"/>
                        <a:pt x="457564" y="316938"/>
                      </a:cubicBezTo>
                      <a:cubicBezTo>
                        <a:pt x="494539" y="312671"/>
                        <a:pt x="524933" y="287304"/>
                        <a:pt x="561347" y="281748"/>
                      </a:cubicBezTo>
                      <a:cubicBezTo>
                        <a:pt x="622300" y="272455"/>
                        <a:pt x="680012" y="314358"/>
                        <a:pt x="705710" y="367440"/>
                      </a:cubicBezTo>
                      <a:cubicBezTo>
                        <a:pt x="714937" y="386490"/>
                        <a:pt x="716359" y="406235"/>
                        <a:pt x="722676" y="425847"/>
                      </a:cubicBezTo>
                      <a:cubicBezTo>
                        <a:pt x="726414" y="437687"/>
                        <a:pt x="739213" y="452603"/>
                        <a:pt x="739213" y="465104"/>
                      </a:cubicBezTo>
                      <a:cubicBezTo>
                        <a:pt x="739213" y="462194"/>
                        <a:pt x="739213" y="260978"/>
                        <a:pt x="739213" y="260978"/>
                      </a:cubicBezTo>
                      <a:cubicBezTo>
                        <a:pt x="739213" y="117442"/>
                        <a:pt x="621771" y="0"/>
                        <a:pt x="478267" y="0"/>
                      </a:cubicBezTo>
                      <a:lnTo>
                        <a:pt x="260912" y="0"/>
                      </a:lnTo>
                      <a:cubicBezTo>
                        <a:pt x="117409" y="0"/>
                        <a:pt x="0" y="117442"/>
                        <a:pt x="0" y="260978"/>
                      </a:cubicBezTo>
                      <a:lnTo>
                        <a:pt x="0" y="451048"/>
                      </a:lnTo>
                      <a:cubicBezTo>
                        <a:pt x="29369" y="420621"/>
                        <a:pt x="58804" y="372864"/>
                        <a:pt x="71206" y="356526"/>
                      </a:cubicBezTo>
                    </a:path>
                  </a:pathLst>
                </a:custGeom>
                <a:solidFill>
                  <a:srgbClr val="21335F"/>
                </a:solidFill>
                <a:ln w="8467"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B400DBDB-DBE3-5600-842B-A1F045E17805}"/>
                    </a:ext>
                  </a:extLst>
                </p:cNvPr>
                <p:cNvSpPr/>
                <p:nvPr/>
              </p:nvSpPr>
              <p:spPr>
                <a:xfrm>
                  <a:off x="24562103" y="-5798060"/>
                  <a:ext cx="1628411" cy="889529"/>
                </a:xfrm>
                <a:custGeom>
                  <a:avLst/>
                  <a:gdLst>
                    <a:gd name="connsiteX0" fmla="*/ 1415918 w 1628411"/>
                    <a:gd name="connsiteY0" fmla="*/ 253339 h 889529"/>
                    <a:gd name="connsiteX1" fmla="*/ 981869 w 1628411"/>
                    <a:gd name="connsiteY1" fmla="*/ 0 h 889529"/>
                    <a:gd name="connsiteX2" fmla="*/ 639002 w 1628411"/>
                    <a:gd name="connsiteY2" fmla="*/ 0 h 889529"/>
                    <a:gd name="connsiteX3" fmla="*/ 210311 w 1628411"/>
                    <a:gd name="connsiteY3" fmla="*/ 253074 h 889529"/>
                    <a:gd name="connsiteX4" fmla="*/ 0 w 1628411"/>
                    <a:gd name="connsiteY4" fmla="*/ 592501 h 889529"/>
                    <a:gd name="connsiteX5" fmla="*/ 331 w 1628411"/>
                    <a:gd name="connsiteY5" fmla="*/ 889529 h 889529"/>
                    <a:gd name="connsiteX6" fmla="*/ 1628411 w 1628411"/>
                    <a:gd name="connsiteY6" fmla="*/ 889529 h 889529"/>
                    <a:gd name="connsiteX7" fmla="*/ 1628411 w 1628411"/>
                    <a:gd name="connsiteY7" fmla="*/ 593659 h 889529"/>
                    <a:gd name="connsiteX8" fmla="*/ 1415918 w 1628411"/>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11" h="889529">
                      <a:moveTo>
                        <a:pt x="1415918" y="253339"/>
                      </a:moveTo>
                      <a:lnTo>
                        <a:pt x="981869" y="0"/>
                      </a:lnTo>
                      <a:lnTo>
                        <a:pt x="639002" y="0"/>
                      </a:lnTo>
                      <a:lnTo>
                        <a:pt x="210311" y="253074"/>
                      </a:lnTo>
                      <a:cubicBezTo>
                        <a:pt x="78284" y="330994"/>
                        <a:pt x="-132" y="457630"/>
                        <a:pt x="0" y="592501"/>
                      </a:cubicBezTo>
                      <a:lnTo>
                        <a:pt x="331" y="889529"/>
                      </a:lnTo>
                      <a:lnTo>
                        <a:pt x="1628411" y="889529"/>
                      </a:lnTo>
                      <a:lnTo>
                        <a:pt x="1628411" y="593659"/>
                      </a:lnTo>
                      <a:cubicBezTo>
                        <a:pt x="1628411"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4C3B1F1E-EE39-F480-6DA3-27522FB5AC16}"/>
                    </a:ext>
                  </a:extLst>
                </p:cNvPr>
                <p:cNvSpPr/>
                <p:nvPr/>
              </p:nvSpPr>
              <p:spPr>
                <a:xfrm>
                  <a:off x="24562103" y="-5798060"/>
                  <a:ext cx="682392" cy="889529"/>
                </a:xfrm>
                <a:custGeom>
                  <a:avLst/>
                  <a:gdLst>
                    <a:gd name="connsiteX0" fmla="*/ 640358 w 682392"/>
                    <a:gd name="connsiteY0" fmla="*/ 0 h 889529"/>
                    <a:gd name="connsiteX1" fmla="*/ 639002 w 682392"/>
                    <a:gd name="connsiteY1" fmla="*/ 0 h 889529"/>
                    <a:gd name="connsiteX2" fmla="*/ 210311 w 682392"/>
                    <a:gd name="connsiteY2" fmla="*/ 253074 h 889529"/>
                    <a:gd name="connsiteX3" fmla="*/ 0 w 682392"/>
                    <a:gd name="connsiteY3" fmla="*/ 592501 h 889529"/>
                    <a:gd name="connsiteX4" fmla="*/ 331 w 682392"/>
                    <a:gd name="connsiteY4" fmla="*/ 889529 h 889529"/>
                    <a:gd name="connsiteX5" fmla="*/ 680376 w 682392"/>
                    <a:gd name="connsiteY5" fmla="*/ 889529 h 889529"/>
                    <a:gd name="connsiteX6" fmla="*/ 640358 w 682392"/>
                    <a:gd name="connsiteY6" fmla="*/ 0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392" h="889529">
                      <a:moveTo>
                        <a:pt x="640358" y="0"/>
                      </a:moveTo>
                      <a:lnTo>
                        <a:pt x="639002" y="0"/>
                      </a:lnTo>
                      <a:lnTo>
                        <a:pt x="210311" y="253074"/>
                      </a:lnTo>
                      <a:cubicBezTo>
                        <a:pt x="78284" y="330994"/>
                        <a:pt x="-132" y="457630"/>
                        <a:pt x="0" y="592501"/>
                      </a:cubicBezTo>
                      <a:lnTo>
                        <a:pt x="331" y="889529"/>
                      </a:lnTo>
                      <a:lnTo>
                        <a:pt x="680376" y="889529"/>
                      </a:lnTo>
                      <a:cubicBezTo>
                        <a:pt x="686859" y="592237"/>
                        <a:pt x="678789" y="294779"/>
                        <a:pt x="640358" y="0"/>
                      </a:cubicBezTo>
                    </a:path>
                  </a:pathLst>
                </a:custGeom>
                <a:solidFill>
                  <a:schemeClr val="accent1"/>
                </a:solidFill>
                <a:ln w="8467"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5887C85-C732-F3B1-2FBF-BF806A64A6C3}"/>
                    </a:ext>
                  </a:extLst>
                </p:cNvPr>
                <p:cNvSpPr/>
                <p:nvPr/>
              </p:nvSpPr>
              <p:spPr>
                <a:xfrm>
                  <a:off x="25515038" y="-5787940"/>
                  <a:ext cx="675476" cy="879408"/>
                </a:xfrm>
                <a:custGeom>
                  <a:avLst/>
                  <a:gdLst>
                    <a:gd name="connsiteX0" fmla="*/ 462983 w 675476"/>
                    <a:gd name="connsiteY0" fmla="*/ 243218 h 879408"/>
                    <a:gd name="connsiteX1" fmla="*/ 46231 w 675476"/>
                    <a:gd name="connsiteY1" fmla="*/ 0 h 879408"/>
                    <a:gd name="connsiteX2" fmla="*/ 13224 w 675476"/>
                    <a:gd name="connsiteY2" fmla="*/ 879409 h 879408"/>
                    <a:gd name="connsiteX3" fmla="*/ 675476 w 675476"/>
                    <a:gd name="connsiteY3" fmla="*/ 879409 h 879408"/>
                    <a:gd name="connsiteX4" fmla="*/ 675476 w 675476"/>
                    <a:gd name="connsiteY4" fmla="*/ 583539 h 879408"/>
                    <a:gd name="connsiteX5" fmla="*/ 462983 w 675476"/>
                    <a:gd name="connsiteY5" fmla="*/ 243218 h 8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76" h="879408">
                      <a:moveTo>
                        <a:pt x="462983" y="243218"/>
                      </a:moveTo>
                      <a:lnTo>
                        <a:pt x="46231" y="0"/>
                      </a:lnTo>
                      <a:cubicBezTo>
                        <a:pt x="-8207" y="289454"/>
                        <a:pt x="-7943" y="584498"/>
                        <a:pt x="13224" y="879409"/>
                      </a:cubicBezTo>
                      <a:lnTo>
                        <a:pt x="675476" y="879409"/>
                      </a:lnTo>
                      <a:lnTo>
                        <a:pt x="675476" y="583539"/>
                      </a:lnTo>
                      <a:cubicBezTo>
                        <a:pt x="675476" y="448006"/>
                        <a:pt x="596167" y="320940"/>
                        <a:pt x="462983" y="243218"/>
                      </a:cubicBezTo>
                    </a:path>
                  </a:pathLst>
                </a:custGeom>
                <a:solidFill>
                  <a:schemeClr val="accent1"/>
                </a:solidFill>
                <a:ln w="8467"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C980C73-8340-2667-DDD0-F3912B42532A}"/>
                    </a:ext>
                  </a:extLst>
                </p:cNvPr>
                <p:cNvSpPr/>
                <p:nvPr/>
              </p:nvSpPr>
              <p:spPr>
                <a:xfrm>
                  <a:off x="25232292" y="-6052324"/>
                  <a:ext cx="278540" cy="256083"/>
                </a:xfrm>
                <a:custGeom>
                  <a:avLst/>
                  <a:gdLst>
                    <a:gd name="connsiteX0" fmla="*/ 278540 w 278540"/>
                    <a:gd name="connsiteY0" fmla="*/ 0 h 256083"/>
                    <a:gd name="connsiteX1" fmla="*/ 0 w 278540"/>
                    <a:gd name="connsiteY1" fmla="*/ 0 h 256083"/>
                    <a:gd name="connsiteX2" fmla="*/ 0 w 278540"/>
                    <a:gd name="connsiteY2" fmla="*/ 256084 h 256083"/>
                    <a:gd name="connsiteX3" fmla="*/ 278540 w 278540"/>
                    <a:gd name="connsiteY3" fmla="*/ 256084 h 256083"/>
                    <a:gd name="connsiteX4" fmla="*/ 278540 w 278540"/>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83">
                      <a:moveTo>
                        <a:pt x="278540" y="0"/>
                      </a:moveTo>
                      <a:lnTo>
                        <a:pt x="0" y="0"/>
                      </a:lnTo>
                      <a:lnTo>
                        <a:pt x="0" y="256084"/>
                      </a:lnTo>
                      <a:lnTo>
                        <a:pt x="278540" y="256084"/>
                      </a:lnTo>
                      <a:lnTo>
                        <a:pt x="278540" y="0"/>
                      </a:lnTo>
                    </a:path>
                  </a:pathLst>
                </a:custGeom>
                <a:solidFill>
                  <a:srgbClr val="EBA691"/>
                </a:solidFill>
                <a:ln w="8467"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B68B6E8-6CFE-85CC-B55B-8117A19C7EFD}"/>
                    </a:ext>
                  </a:extLst>
                </p:cNvPr>
                <p:cNvSpPr/>
                <p:nvPr/>
              </p:nvSpPr>
              <p:spPr>
                <a:xfrm>
                  <a:off x="25002237" y="-6781549"/>
                  <a:ext cx="739179" cy="804465"/>
                </a:xfrm>
                <a:custGeom>
                  <a:avLst/>
                  <a:gdLst>
                    <a:gd name="connsiteX0" fmla="*/ 478267 w 739179"/>
                    <a:gd name="connsiteY0" fmla="*/ 804466 h 804465"/>
                    <a:gd name="connsiteX1" fmla="*/ 260846 w 739179"/>
                    <a:gd name="connsiteY1" fmla="*/ 804466 h 804465"/>
                    <a:gd name="connsiteX2" fmla="*/ 0 w 739179"/>
                    <a:gd name="connsiteY2" fmla="*/ 543553 h 804465"/>
                    <a:gd name="connsiteX3" fmla="*/ 0 w 739179"/>
                    <a:gd name="connsiteY3" fmla="*/ 260912 h 804465"/>
                    <a:gd name="connsiteX4" fmla="*/ 260846 w 739179"/>
                    <a:gd name="connsiteY4" fmla="*/ 0 h 804465"/>
                    <a:gd name="connsiteX5" fmla="*/ 478267 w 739179"/>
                    <a:gd name="connsiteY5" fmla="*/ 0 h 804465"/>
                    <a:gd name="connsiteX6" fmla="*/ 739180 w 739179"/>
                    <a:gd name="connsiteY6" fmla="*/ 260912 h 804465"/>
                    <a:gd name="connsiteX7" fmla="*/ 739180 w 739179"/>
                    <a:gd name="connsiteY7" fmla="*/ 543553 h 804465"/>
                    <a:gd name="connsiteX8" fmla="*/ 478267 w 739179"/>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79" h="804465">
                      <a:moveTo>
                        <a:pt x="478267" y="804466"/>
                      </a:moveTo>
                      <a:lnTo>
                        <a:pt x="260846" y="804466"/>
                      </a:lnTo>
                      <a:cubicBezTo>
                        <a:pt x="117409" y="804466"/>
                        <a:pt x="0" y="687090"/>
                        <a:pt x="0" y="543553"/>
                      </a:cubicBezTo>
                      <a:lnTo>
                        <a:pt x="0" y="260912"/>
                      </a:lnTo>
                      <a:cubicBezTo>
                        <a:pt x="0" y="117376"/>
                        <a:pt x="117409" y="0"/>
                        <a:pt x="260846" y="0"/>
                      </a:cubicBezTo>
                      <a:lnTo>
                        <a:pt x="478267" y="0"/>
                      </a:lnTo>
                      <a:cubicBezTo>
                        <a:pt x="621771" y="0"/>
                        <a:pt x="739180" y="117376"/>
                        <a:pt x="739180" y="260912"/>
                      </a:cubicBezTo>
                      <a:lnTo>
                        <a:pt x="739180" y="543553"/>
                      </a:lnTo>
                      <a:cubicBezTo>
                        <a:pt x="739180" y="687090"/>
                        <a:pt x="621771" y="804466"/>
                        <a:pt x="478267" y="804466"/>
                      </a:cubicBezTo>
                    </a:path>
                  </a:pathLst>
                </a:custGeom>
                <a:solidFill>
                  <a:srgbClr val="ECB695"/>
                </a:solidFill>
                <a:ln w="8467"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7C93259-9867-2B3F-22D3-787DFB8F38B0}"/>
                    </a:ext>
                  </a:extLst>
                </p:cNvPr>
                <p:cNvSpPr/>
                <p:nvPr/>
              </p:nvSpPr>
              <p:spPr>
                <a:xfrm>
                  <a:off x="24748204" y="-6977272"/>
                  <a:ext cx="1089219" cy="567693"/>
                </a:xfrm>
                <a:custGeom>
                  <a:avLst/>
                  <a:gdLst>
                    <a:gd name="connsiteX0" fmla="*/ 804201 w 1089219"/>
                    <a:gd name="connsiteY0" fmla="*/ 403222 h 567693"/>
                    <a:gd name="connsiteX1" fmla="*/ 806781 w 1089219"/>
                    <a:gd name="connsiteY1" fmla="*/ 403817 h 567693"/>
                    <a:gd name="connsiteX2" fmla="*/ 1002837 w 1089219"/>
                    <a:gd name="connsiteY2" fmla="*/ 560583 h 567693"/>
                    <a:gd name="connsiteX3" fmla="*/ 1031974 w 1089219"/>
                    <a:gd name="connsiteY3" fmla="*/ 567660 h 567693"/>
                    <a:gd name="connsiteX4" fmla="*/ 1051388 w 1089219"/>
                    <a:gd name="connsiteY4" fmla="*/ 264613 h 567693"/>
                    <a:gd name="connsiteX5" fmla="*/ 881922 w 1089219"/>
                    <a:gd name="connsiteY5" fmla="*/ 133942 h 567693"/>
                    <a:gd name="connsiteX6" fmla="*/ 806781 w 1089219"/>
                    <a:gd name="connsiteY6" fmla="*/ 116943 h 567693"/>
                    <a:gd name="connsiteX7" fmla="*/ 685238 w 1089219"/>
                    <a:gd name="connsiteY7" fmla="*/ 24636 h 567693"/>
                    <a:gd name="connsiteX8" fmla="*/ 440267 w 1089219"/>
                    <a:gd name="connsiteY8" fmla="*/ 46894 h 567693"/>
                    <a:gd name="connsiteX9" fmla="*/ 240142 w 1089219"/>
                    <a:gd name="connsiteY9" fmla="*/ 210903 h 567693"/>
                    <a:gd name="connsiteX10" fmla="*/ 0 w 1089219"/>
                    <a:gd name="connsiteY10" fmla="*/ 280290 h 567693"/>
                    <a:gd name="connsiteX11" fmla="*/ 277052 w 1089219"/>
                    <a:gd name="connsiteY11" fmla="*/ 512726 h 567693"/>
                    <a:gd name="connsiteX12" fmla="*/ 650247 w 1089219"/>
                    <a:gd name="connsiteY12" fmla="*/ 438213 h 567693"/>
                    <a:gd name="connsiteX13" fmla="*/ 804201 w 1089219"/>
                    <a:gd name="connsiteY13" fmla="*/ 403222 h 56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219" h="567693">
                      <a:moveTo>
                        <a:pt x="804201" y="403222"/>
                      </a:moveTo>
                      <a:cubicBezTo>
                        <a:pt x="805061" y="403420"/>
                        <a:pt x="805954" y="403619"/>
                        <a:pt x="806781" y="403817"/>
                      </a:cubicBezTo>
                      <a:cubicBezTo>
                        <a:pt x="889033" y="424157"/>
                        <a:pt x="925909" y="525063"/>
                        <a:pt x="1002837" y="560583"/>
                      </a:cubicBezTo>
                      <a:cubicBezTo>
                        <a:pt x="1011998" y="564816"/>
                        <a:pt x="1021887" y="568057"/>
                        <a:pt x="1031974" y="567660"/>
                      </a:cubicBezTo>
                      <a:cubicBezTo>
                        <a:pt x="1130664" y="563791"/>
                        <a:pt x="1077284" y="310585"/>
                        <a:pt x="1051388" y="264613"/>
                      </a:cubicBezTo>
                      <a:cubicBezTo>
                        <a:pt x="1015438" y="200749"/>
                        <a:pt x="954352" y="149751"/>
                        <a:pt x="881922" y="133942"/>
                      </a:cubicBezTo>
                      <a:cubicBezTo>
                        <a:pt x="856820" y="128452"/>
                        <a:pt x="830626" y="126633"/>
                        <a:pt x="806781" y="116943"/>
                      </a:cubicBezTo>
                      <a:cubicBezTo>
                        <a:pt x="759420" y="97727"/>
                        <a:pt x="728927" y="51095"/>
                        <a:pt x="685238" y="24636"/>
                      </a:cubicBezTo>
                      <a:cubicBezTo>
                        <a:pt x="611386" y="-20111"/>
                        <a:pt x="513655" y="1386"/>
                        <a:pt x="440267" y="46894"/>
                      </a:cubicBezTo>
                      <a:cubicBezTo>
                        <a:pt x="366911" y="92370"/>
                        <a:pt x="308835" y="158615"/>
                        <a:pt x="240142" y="210903"/>
                      </a:cubicBezTo>
                      <a:cubicBezTo>
                        <a:pt x="171450" y="263191"/>
                        <a:pt x="83476" y="302316"/>
                        <a:pt x="0" y="280290"/>
                      </a:cubicBezTo>
                      <a:cubicBezTo>
                        <a:pt x="25433" y="406331"/>
                        <a:pt x="149754" y="494900"/>
                        <a:pt x="277052" y="512726"/>
                      </a:cubicBezTo>
                      <a:cubicBezTo>
                        <a:pt x="404383" y="530619"/>
                        <a:pt x="532904" y="490766"/>
                        <a:pt x="650247" y="438213"/>
                      </a:cubicBezTo>
                      <a:cubicBezTo>
                        <a:pt x="699195" y="416319"/>
                        <a:pt x="752111" y="391547"/>
                        <a:pt x="804201" y="403222"/>
                      </a:cubicBezTo>
                    </a:path>
                  </a:pathLst>
                </a:custGeom>
                <a:solidFill>
                  <a:srgbClr val="21335F"/>
                </a:solidFill>
                <a:ln w="8467" cap="flat">
                  <a:noFill/>
                  <a:prstDash val="solid"/>
                  <a:miter/>
                </a:ln>
              </p:spPr>
              <p:txBody>
                <a:bodyPr rtlCol="0" anchor="ctr"/>
                <a:lstStyle/>
                <a:p>
                  <a:endParaRPr lang="en-GB"/>
                </a:p>
              </p:txBody>
            </p:sp>
            <p:grpSp>
              <p:nvGrpSpPr>
                <p:cNvPr id="158" name="Group 157">
                  <a:extLst>
                    <a:ext uri="{FF2B5EF4-FFF2-40B4-BE49-F238E27FC236}">
                      <a16:creationId xmlns:a16="http://schemas.microsoft.com/office/drawing/2014/main" id="{2EA8CF78-AC2A-F200-299D-72A03EA3E4CF}"/>
                    </a:ext>
                  </a:extLst>
                </p:cNvPr>
                <p:cNvGrpSpPr/>
                <p:nvPr/>
              </p:nvGrpSpPr>
              <p:grpSpPr>
                <a:xfrm>
                  <a:off x="25059844" y="-5338735"/>
                  <a:ext cx="669849" cy="669849"/>
                  <a:chOff x="22865859" y="-3354434"/>
                  <a:chExt cx="1504950" cy="1504950"/>
                </a:xfrm>
              </p:grpSpPr>
              <p:sp>
                <p:nvSpPr>
                  <p:cNvPr id="154" name="Freeform: Shape 153">
                    <a:extLst>
                      <a:ext uri="{FF2B5EF4-FFF2-40B4-BE49-F238E27FC236}">
                        <a16:creationId xmlns:a16="http://schemas.microsoft.com/office/drawing/2014/main" id="{0DB7D751-E9D4-6661-CE71-AC58630460EA}"/>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2ABCDFFA-A33D-1598-6191-1ECFC06B9CE3}"/>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grpSp>
        </p:grpSp>
        <p:grpSp>
          <p:nvGrpSpPr>
            <p:cNvPr id="179" name="Group 178">
              <a:extLst>
                <a:ext uri="{FF2B5EF4-FFF2-40B4-BE49-F238E27FC236}">
                  <a16:creationId xmlns:a16="http://schemas.microsoft.com/office/drawing/2014/main" id="{EA906911-C7AF-1830-0454-AC819A1A7259}"/>
                </a:ext>
              </a:extLst>
            </p:cNvPr>
            <p:cNvGrpSpPr/>
            <p:nvPr/>
          </p:nvGrpSpPr>
          <p:grpSpPr>
            <a:xfrm>
              <a:off x="11220136" y="-56265"/>
              <a:ext cx="980809" cy="980809"/>
              <a:chOff x="8499260" y="2295501"/>
              <a:chExt cx="980809" cy="980809"/>
            </a:xfrm>
          </p:grpSpPr>
          <p:sp>
            <p:nvSpPr>
              <p:cNvPr id="91" name="Oval 90">
                <a:extLst>
                  <a:ext uri="{FF2B5EF4-FFF2-40B4-BE49-F238E27FC236}">
                    <a16:creationId xmlns:a16="http://schemas.microsoft.com/office/drawing/2014/main" id="{43A9EBCC-0634-A6C9-AD1B-AD3EC6BC7CFF}"/>
                  </a:ext>
                </a:extLst>
              </p:cNvPr>
              <p:cNvSpPr/>
              <p:nvPr/>
            </p:nvSpPr>
            <p:spPr>
              <a:xfrm>
                <a:off x="8499260" y="2295501"/>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4AEFB6FD-2EDD-D063-C6F7-6A24959DBF22}"/>
                  </a:ext>
                </a:extLst>
              </p:cNvPr>
              <p:cNvGrpSpPr/>
              <p:nvPr/>
            </p:nvGrpSpPr>
            <p:grpSpPr>
              <a:xfrm>
                <a:off x="8552853" y="2360479"/>
                <a:ext cx="603803" cy="866526"/>
                <a:chOff x="28326985" y="-7082298"/>
                <a:chExt cx="1773492" cy="2545159"/>
              </a:xfrm>
            </p:grpSpPr>
            <p:sp>
              <p:nvSpPr>
                <p:cNvPr id="138" name="Freeform: Shape 137">
                  <a:extLst>
                    <a:ext uri="{FF2B5EF4-FFF2-40B4-BE49-F238E27FC236}">
                      <a16:creationId xmlns:a16="http://schemas.microsoft.com/office/drawing/2014/main" id="{51A44FE6-34E4-9042-A7F8-546D70DB6428}"/>
                    </a:ext>
                  </a:extLst>
                </p:cNvPr>
                <p:cNvSpPr/>
                <p:nvPr/>
              </p:nvSpPr>
              <p:spPr>
                <a:xfrm rot="16200000">
                  <a:off x="29251281" y="-6007877"/>
                  <a:ext cx="97565" cy="374683"/>
                </a:xfrm>
                <a:custGeom>
                  <a:avLst/>
                  <a:gdLst>
                    <a:gd name="connsiteX0" fmla="*/ 0 w 97565"/>
                    <a:gd name="connsiteY0" fmla="*/ 48749 h 374683"/>
                    <a:gd name="connsiteX1" fmla="*/ 0 w 97565"/>
                    <a:gd name="connsiteY1" fmla="*/ 325967 h 374683"/>
                    <a:gd name="connsiteX2" fmla="*/ 48783 w 97565"/>
                    <a:gd name="connsiteY2" fmla="*/ 374683 h 374683"/>
                    <a:gd name="connsiteX3" fmla="*/ 97565 w 97565"/>
                    <a:gd name="connsiteY3" fmla="*/ 325967 h 374683"/>
                    <a:gd name="connsiteX4" fmla="*/ 97565 w 97565"/>
                    <a:gd name="connsiteY4" fmla="*/ 48749 h 374683"/>
                    <a:gd name="connsiteX5" fmla="*/ 48783 w 97565"/>
                    <a:gd name="connsiteY5" fmla="*/ 0 h 374683"/>
                    <a:gd name="connsiteX6" fmla="*/ 0 w 97565"/>
                    <a:gd name="connsiteY6" fmla="*/ 48749 h 37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374683">
                      <a:moveTo>
                        <a:pt x="0" y="48749"/>
                      </a:moveTo>
                      <a:lnTo>
                        <a:pt x="0" y="325967"/>
                      </a:lnTo>
                      <a:cubicBezTo>
                        <a:pt x="0" y="352789"/>
                        <a:pt x="21927" y="374683"/>
                        <a:pt x="48783" y="374683"/>
                      </a:cubicBezTo>
                      <a:cubicBezTo>
                        <a:pt x="75671" y="374683"/>
                        <a:pt x="97565" y="352789"/>
                        <a:pt x="97565" y="325967"/>
                      </a:cubicBezTo>
                      <a:lnTo>
                        <a:pt x="97565" y="48749"/>
                      </a:lnTo>
                      <a:cubicBezTo>
                        <a:pt x="97565" y="21696"/>
                        <a:pt x="75671" y="0"/>
                        <a:pt x="48783" y="0"/>
                      </a:cubicBezTo>
                      <a:cubicBezTo>
                        <a:pt x="21927" y="0"/>
                        <a:pt x="0" y="21696"/>
                        <a:pt x="0" y="48749"/>
                      </a:cubicBezTo>
                    </a:path>
                  </a:pathLst>
                </a:custGeom>
                <a:solidFill>
                  <a:srgbClr val="58576F"/>
                </a:solidFill>
                <a:ln w="8467"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A38B1C99-E54F-B19D-7EA5-E3B458DA8939}"/>
                    </a:ext>
                  </a:extLst>
                </p:cNvPr>
                <p:cNvSpPr/>
                <p:nvPr/>
              </p:nvSpPr>
              <p:spPr>
                <a:xfrm rot="16200000">
                  <a:off x="29438623" y="-6029638"/>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grpSp>
              <p:nvGrpSpPr>
                <p:cNvPr id="159" name="Group 158">
                  <a:extLst>
                    <a:ext uri="{FF2B5EF4-FFF2-40B4-BE49-F238E27FC236}">
                      <a16:creationId xmlns:a16="http://schemas.microsoft.com/office/drawing/2014/main" id="{F080B8A7-F91D-BE13-C899-1E81C620346F}"/>
                    </a:ext>
                  </a:extLst>
                </p:cNvPr>
                <p:cNvGrpSpPr/>
                <p:nvPr/>
              </p:nvGrpSpPr>
              <p:grpSpPr>
                <a:xfrm>
                  <a:off x="28326985" y="-6292273"/>
                  <a:ext cx="896897" cy="896897"/>
                  <a:chOff x="22865859" y="-3354434"/>
                  <a:chExt cx="1504950" cy="1504950"/>
                </a:xfrm>
              </p:grpSpPr>
              <p:sp>
                <p:nvSpPr>
                  <p:cNvPr id="160" name="Freeform: Shape 159">
                    <a:extLst>
                      <a:ext uri="{FF2B5EF4-FFF2-40B4-BE49-F238E27FC236}">
                        <a16:creationId xmlns:a16="http://schemas.microsoft.com/office/drawing/2014/main" id="{4352C239-4A30-6BEB-4A8D-5B1BDBABA5C6}"/>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EB905785-FE19-D460-08B3-654591F5EDD1}"/>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sp>
              <p:nvSpPr>
                <p:cNvPr id="164" name="Freeform: Shape 163">
                  <a:extLst>
                    <a:ext uri="{FF2B5EF4-FFF2-40B4-BE49-F238E27FC236}">
                      <a16:creationId xmlns:a16="http://schemas.microsoft.com/office/drawing/2014/main" id="{1E6E1754-3614-EE3C-543C-5A963D3AD2AA}"/>
                    </a:ext>
                  </a:extLst>
                </p:cNvPr>
                <p:cNvSpPr/>
                <p:nvPr/>
              </p:nvSpPr>
              <p:spPr>
                <a:xfrm rot="16200000">
                  <a:off x="29567904" y="-6947126"/>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476B16D5-B2A9-8304-FD67-532FD6CA67C0}"/>
                    </a:ext>
                  </a:extLst>
                </p:cNvPr>
                <p:cNvSpPr/>
                <p:nvPr/>
              </p:nvSpPr>
              <p:spPr>
                <a:xfrm rot="16200000">
                  <a:off x="29567904" y="-5068043"/>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C01F9A0D-FB84-2B77-51F2-0D7D685FEE66}"/>
                    </a:ext>
                  </a:extLst>
                </p:cNvPr>
                <p:cNvSpPr/>
                <p:nvPr/>
              </p:nvSpPr>
              <p:spPr>
                <a:xfrm rot="16200000">
                  <a:off x="28927658" y="-5387521"/>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C6EE8D9F-8ADE-07CE-F81D-CA508A2882EE}"/>
                    </a:ext>
                  </a:extLst>
                </p:cNvPr>
                <p:cNvSpPr/>
                <p:nvPr/>
              </p:nvSpPr>
              <p:spPr>
                <a:xfrm rot="5400000" flipV="1">
                  <a:off x="28927658" y="-6306326"/>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5767AE95-A617-FACC-AB36-2A3F508B062D}"/>
                    </a:ext>
                  </a:extLst>
                </p:cNvPr>
                <p:cNvSpPr/>
                <p:nvPr/>
              </p:nvSpPr>
              <p:spPr>
                <a:xfrm rot="16200000">
                  <a:off x="29546854" y="-6036284"/>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10129" y="0"/>
                        <a:pt x="556187" y="0"/>
                      </a:cubicBezTo>
                      <a:cubicBezTo>
                        <a:pt x="432726" y="0"/>
                        <a:pt x="221225" y="0"/>
                        <a:pt x="97565" y="0"/>
                      </a:cubicBezTo>
                      <a:cubicBezTo>
                        <a:pt x="43822" y="0"/>
                        <a:pt x="0" y="43590"/>
                        <a:pt x="0" y="97466"/>
                      </a:cubicBezTo>
                      <a:cubicBezTo>
                        <a:pt x="0" y="173798"/>
                        <a:pt x="0" y="279665"/>
                        <a:pt x="0" y="356030"/>
                      </a:cubicBezTo>
                      <a:cubicBezTo>
                        <a:pt x="0" y="409906"/>
                        <a:pt x="43822" y="453496"/>
                        <a:pt x="97565" y="453496"/>
                      </a:cubicBezTo>
                      <a:cubicBezTo>
                        <a:pt x="221225" y="453496"/>
                        <a:pt x="432726" y="453496"/>
                        <a:pt x="556187" y="453496"/>
                      </a:cubicBezTo>
                      <a:cubicBezTo>
                        <a:pt x="610129" y="453496"/>
                        <a:pt x="653752" y="409906"/>
                        <a:pt x="653752" y="356030"/>
                      </a:cubicBezTo>
                      <a:cubicBezTo>
                        <a:pt x="653752" y="279665"/>
                        <a:pt x="653752" y="173798"/>
                        <a:pt x="653752" y="97466"/>
                      </a:cubicBezTo>
                    </a:path>
                  </a:pathLst>
                </a:custGeom>
                <a:solidFill>
                  <a:schemeClr val="accent1"/>
                </a:solidFill>
                <a:ln w="8467"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AC9308E3-9F47-42C1-2336-73B7121B4C72}"/>
                    </a:ext>
                  </a:extLst>
                </p:cNvPr>
                <p:cNvSpPr/>
                <p:nvPr/>
              </p:nvSpPr>
              <p:spPr>
                <a:xfrm rot="16200000">
                  <a:off x="29546937" y="-5090680"/>
                  <a:ext cx="653586" cy="453495"/>
                </a:xfrm>
                <a:custGeom>
                  <a:avLst/>
                  <a:gdLst>
                    <a:gd name="connsiteX0" fmla="*/ 653587 w 653586"/>
                    <a:gd name="connsiteY0" fmla="*/ 97466 h 453495"/>
                    <a:gd name="connsiteX1" fmla="*/ 556022 w 653586"/>
                    <a:gd name="connsiteY1" fmla="*/ 0 h 453495"/>
                    <a:gd name="connsiteX2" fmla="*/ 97565 w 653586"/>
                    <a:gd name="connsiteY2" fmla="*/ 0 h 453495"/>
                    <a:gd name="connsiteX3" fmla="*/ 0 w 653586"/>
                    <a:gd name="connsiteY3" fmla="*/ 97466 h 453495"/>
                    <a:gd name="connsiteX4" fmla="*/ 0 w 653586"/>
                    <a:gd name="connsiteY4" fmla="*/ 356030 h 453495"/>
                    <a:gd name="connsiteX5" fmla="*/ 97565 w 653586"/>
                    <a:gd name="connsiteY5" fmla="*/ 453496 h 453495"/>
                    <a:gd name="connsiteX6" fmla="*/ 556022 w 653586"/>
                    <a:gd name="connsiteY6" fmla="*/ 453496 h 453495"/>
                    <a:gd name="connsiteX7" fmla="*/ 653587 w 653586"/>
                    <a:gd name="connsiteY7" fmla="*/ 356030 h 453495"/>
                    <a:gd name="connsiteX8" fmla="*/ 653587 w 653586"/>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86" h="453495">
                      <a:moveTo>
                        <a:pt x="653587" y="97466"/>
                      </a:moveTo>
                      <a:cubicBezTo>
                        <a:pt x="653587" y="43590"/>
                        <a:pt x="609964" y="0"/>
                        <a:pt x="556022" y="0"/>
                      </a:cubicBezTo>
                      <a:cubicBezTo>
                        <a:pt x="432561"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61" y="453496"/>
                        <a:pt x="556022" y="453496"/>
                      </a:cubicBezTo>
                      <a:cubicBezTo>
                        <a:pt x="609964" y="453496"/>
                        <a:pt x="653587" y="409906"/>
                        <a:pt x="653587" y="356030"/>
                      </a:cubicBezTo>
                      <a:cubicBezTo>
                        <a:pt x="653587" y="279665"/>
                        <a:pt x="653587" y="173798"/>
                        <a:pt x="653587" y="97466"/>
                      </a:cubicBezTo>
                    </a:path>
                  </a:pathLst>
                </a:custGeom>
                <a:solidFill>
                  <a:srgbClr val="C5EB6D"/>
                </a:solidFill>
                <a:ln w="8467"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4208DF66-7DB4-D6C5-0EE1-9B7FC5DF2FEA}"/>
                    </a:ext>
                  </a:extLst>
                </p:cNvPr>
                <p:cNvSpPr/>
                <p:nvPr/>
              </p:nvSpPr>
              <p:spPr>
                <a:xfrm rot="16200000">
                  <a:off x="29546854" y="-6982170"/>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09931" y="0"/>
                        <a:pt x="556187" y="0"/>
                      </a:cubicBezTo>
                      <a:cubicBezTo>
                        <a:pt x="432528"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28" y="453496"/>
                        <a:pt x="556187" y="453496"/>
                      </a:cubicBezTo>
                      <a:cubicBezTo>
                        <a:pt x="609931" y="453496"/>
                        <a:pt x="653752" y="409906"/>
                        <a:pt x="653752" y="356030"/>
                      </a:cubicBezTo>
                      <a:cubicBezTo>
                        <a:pt x="653752" y="279665"/>
                        <a:pt x="653752" y="173798"/>
                        <a:pt x="653752" y="97466"/>
                      </a:cubicBezTo>
                    </a:path>
                  </a:pathLst>
                </a:custGeom>
                <a:solidFill>
                  <a:srgbClr val="C5EB6D"/>
                </a:solidFill>
                <a:ln w="8467" cap="flat">
                  <a:noFill/>
                  <a:prstDash val="solid"/>
                  <a:miter/>
                </a:ln>
              </p:spPr>
              <p:txBody>
                <a:bodyPr rtlCol="0" anchor="ctr"/>
                <a:lstStyle/>
                <a:p>
                  <a:endParaRPr lang="en-GB"/>
                </a:p>
              </p:txBody>
            </p:sp>
          </p:grpSp>
        </p:grpSp>
      </p:grpSp>
      <p:grpSp>
        <p:nvGrpSpPr>
          <p:cNvPr id="11" name="Group 10">
            <a:extLst>
              <a:ext uri="{FF2B5EF4-FFF2-40B4-BE49-F238E27FC236}">
                <a16:creationId xmlns:a16="http://schemas.microsoft.com/office/drawing/2014/main" id="{BD4C401C-FC67-526D-79D4-370B6D410FAA}"/>
              </a:ext>
            </a:extLst>
          </p:cNvPr>
          <p:cNvGrpSpPr/>
          <p:nvPr/>
        </p:nvGrpSpPr>
        <p:grpSpPr>
          <a:xfrm>
            <a:off x="350488" y="329618"/>
            <a:ext cx="4881689" cy="1387736"/>
            <a:chOff x="168875" y="577619"/>
            <a:chExt cx="4881689" cy="1387736"/>
          </a:xfrm>
        </p:grpSpPr>
        <p:sp>
          <p:nvSpPr>
            <p:cNvPr id="109" name="Titre 17">
              <a:extLst>
                <a:ext uri="{FF2B5EF4-FFF2-40B4-BE49-F238E27FC236}">
                  <a16:creationId xmlns:a16="http://schemas.microsoft.com/office/drawing/2014/main" id="{8E8B4CE5-18FD-762C-F4BE-33021505C7F9}"/>
                </a:ext>
              </a:extLst>
            </p:cNvPr>
            <p:cNvSpPr txBox="1">
              <a:spLocks/>
            </p:cNvSpPr>
            <p:nvPr/>
          </p:nvSpPr>
          <p:spPr>
            <a:xfrm>
              <a:off x="171523" y="577619"/>
              <a:ext cx="2222735" cy="92061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2800" b="1" kern="1200" cap="all" baseline="0">
                  <a:solidFill>
                    <a:schemeClr val="tx1"/>
                  </a:solidFill>
                  <a:latin typeface="+mj-lt"/>
                  <a:ea typeface="+mj-ea"/>
                  <a:cs typeface="+mj-cs"/>
                </a:defRPr>
              </a:lvl1pPr>
            </a:lstStyle>
            <a:p>
              <a:r>
                <a:rPr lang="en-US" sz="2200" b="0" cap="none"/>
                <a:t>STEP 2</a:t>
              </a:r>
              <a:endParaRPr lang="de-DE" sz="2200" b="0" cap="none"/>
            </a:p>
          </p:txBody>
        </p:sp>
        <p:sp>
          <p:nvSpPr>
            <p:cNvPr id="10" name="TextBox 9">
              <a:extLst>
                <a:ext uri="{FF2B5EF4-FFF2-40B4-BE49-F238E27FC236}">
                  <a16:creationId xmlns:a16="http://schemas.microsoft.com/office/drawing/2014/main" id="{9930E0D4-9A29-9257-E27A-F0BA50AE4E17}"/>
                </a:ext>
              </a:extLst>
            </p:cNvPr>
            <p:cNvSpPr txBox="1"/>
            <p:nvPr/>
          </p:nvSpPr>
          <p:spPr>
            <a:xfrm>
              <a:off x="168875" y="1380580"/>
              <a:ext cx="4881689" cy="584775"/>
            </a:xfrm>
            <a:prstGeom prst="rect">
              <a:avLst/>
            </a:prstGeom>
            <a:noFill/>
          </p:spPr>
          <p:txBody>
            <a:bodyPr wrap="square">
              <a:spAutoFit/>
            </a:bodyPr>
            <a:lstStyle>
              <a:defPPr>
                <a:defRPr lang="en-US"/>
              </a:defPPr>
              <a:lvl1pPr>
                <a:defRPr sz="3200">
                  <a:solidFill>
                    <a:schemeClr val="accent1"/>
                  </a:solidFill>
                  <a:latin typeface="+mj-lt"/>
                </a:defRPr>
              </a:lvl1pPr>
            </a:lstStyle>
            <a:p>
              <a:r>
                <a:rPr lang="en-US"/>
                <a:t>Audience Analysis</a:t>
              </a:r>
            </a:p>
          </p:txBody>
        </p:sp>
      </p:grpSp>
      <p:sp>
        <p:nvSpPr>
          <p:cNvPr id="12" name="TextBox 11">
            <a:extLst>
              <a:ext uri="{FF2B5EF4-FFF2-40B4-BE49-F238E27FC236}">
                <a16:creationId xmlns:a16="http://schemas.microsoft.com/office/drawing/2014/main" id="{9C8115CF-7D68-7E5A-FD44-DB157865B1BE}"/>
              </a:ext>
            </a:extLst>
          </p:cNvPr>
          <p:cNvSpPr txBox="1"/>
          <p:nvPr/>
        </p:nvSpPr>
        <p:spPr>
          <a:xfrm>
            <a:off x="379405" y="1836125"/>
            <a:ext cx="11599264" cy="523220"/>
          </a:xfrm>
          <a:prstGeom prst="rect">
            <a:avLst/>
          </a:prstGeom>
          <a:noFill/>
        </p:spPr>
        <p:txBody>
          <a:bodyPr wrap="square" rtlCol="0">
            <a:spAutoFit/>
          </a:bodyPr>
          <a:lstStyle/>
          <a:p>
            <a:r>
              <a:rPr lang="en-GB" sz="1400">
                <a:solidFill>
                  <a:schemeClr val="bg1">
                    <a:lumMod val="50000"/>
                  </a:schemeClr>
                </a:solidFill>
              </a:rPr>
              <a:t>One of the secretes to a good presentation is engaging your audience. It’s important to understand who the decision makers and key influencers are  in your audience. If you understand their comunication style you can tailor your message to ensure relevancy and success </a:t>
            </a:r>
          </a:p>
        </p:txBody>
      </p:sp>
      <p:cxnSp>
        <p:nvCxnSpPr>
          <p:cNvPr id="42" name="Straight Connector 41">
            <a:extLst>
              <a:ext uri="{FF2B5EF4-FFF2-40B4-BE49-F238E27FC236}">
                <a16:creationId xmlns:a16="http://schemas.microsoft.com/office/drawing/2014/main" id="{E94F25FF-6BB0-2B06-11BD-DE77C8B7F3C9}"/>
              </a:ext>
            </a:extLst>
          </p:cNvPr>
          <p:cNvCxnSpPr>
            <a:cxnSpLocks/>
          </p:cNvCxnSpPr>
          <p:nvPr/>
        </p:nvCxnSpPr>
        <p:spPr>
          <a:xfrm>
            <a:off x="171523" y="6528391"/>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36522F5-DED0-68CE-AF02-ED7B2D744B61}"/>
              </a:ext>
            </a:extLst>
          </p:cNvPr>
          <p:cNvSpPr txBox="1"/>
          <p:nvPr/>
        </p:nvSpPr>
        <p:spPr>
          <a:xfrm>
            <a:off x="11394345" y="6545532"/>
            <a:ext cx="537646" cy="230832"/>
          </a:xfrm>
          <a:prstGeom prst="rect">
            <a:avLst/>
          </a:prstGeom>
          <a:noFill/>
        </p:spPr>
        <p:txBody>
          <a:bodyPr wrap="square" rtlCol="0">
            <a:spAutoFit/>
          </a:bodyPr>
          <a:lstStyle/>
          <a:p>
            <a:pPr algn="r"/>
            <a:r>
              <a:rPr lang="en-GB" sz="900"/>
              <a:t>NEXT</a:t>
            </a:r>
          </a:p>
        </p:txBody>
      </p:sp>
      <p:pic>
        <p:nvPicPr>
          <p:cNvPr id="44" name="Graphic 43" descr="Caret Right outline">
            <a:hlinkClick r:id="" action="ppaction://hlinkshowjump?jump=nextslide"/>
            <a:extLst>
              <a:ext uri="{FF2B5EF4-FFF2-40B4-BE49-F238E27FC236}">
                <a16:creationId xmlns:a16="http://schemas.microsoft.com/office/drawing/2014/main" id="{A8CC3216-329B-F0E0-D71D-2E4CA147EE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1833" y="6569840"/>
            <a:ext cx="182856" cy="182856"/>
          </a:xfrm>
          <a:prstGeom prst="rect">
            <a:avLst/>
          </a:prstGeom>
        </p:spPr>
      </p:pic>
      <p:sp>
        <p:nvSpPr>
          <p:cNvPr id="4" name="TextBox 3">
            <a:extLst>
              <a:ext uri="{FF2B5EF4-FFF2-40B4-BE49-F238E27FC236}">
                <a16:creationId xmlns:a16="http://schemas.microsoft.com/office/drawing/2014/main" id="{6DEA3444-F71B-C65C-92AE-09AB735CD647}"/>
              </a:ext>
            </a:extLst>
          </p:cNvPr>
          <p:cNvSpPr txBox="1"/>
          <p:nvPr/>
        </p:nvSpPr>
        <p:spPr>
          <a:xfrm>
            <a:off x="232548" y="6545532"/>
            <a:ext cx="1003560" cy="230832"/>
          </a:xfrm>
          <a:prstGeom prst="rect">
            <a:avLst/>
          </a:prstGeom>
          <a:noFill/>
        </p:spPr>
        <p:txBody>
          <a:bodyPr wrap="square" rtlCol="0">
            <a:spAutoFit/>
          </a:bodyPr>
          <a:lstStyle/>
          <a:p>
            <a:r>
              <a:rPr lang="en-GB" sz="900"/>
              <a:t>BACK</a:t>
            </a:r>
          </a:p>
        </p:txBody>
      </p:sp>
      <p:pic>
        <p:nvPicPr>
          <p:cNvPr id="7" name="Graphic 6" descr="Caret Right outline">
            <a:hlinkClick r:id="" action="ppaction://hlinkshowjump?jump=previousslide"/>
            <a:extLst>
              <a:ext uri="{FF2B5EF4-FFF2-40B4-BE49-F238E27FC236}">
                <a16:creationId xmlns:a16="http://schemas.microsoft.com/office/drawing/2014/main" id="{4EC51EFC-0CB8-78D6-752E-012F6A750F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34238" y="6569840"/>
            <a:ext cx="182856" cy="182856"/>
          </a:xfrm>
          <a:prstGeom prst="rect">
            <a:avLst/>
          </a:prstGeom>
        </p:spPr>
      </p:pic>
      <p:sp>
        <p:nvSpPr>
          <p:cNvPr id="8" name="TextBox 7">
            <a:extLst>
              <a:ext uri="{FF2B5EF4-FFF2-40B4-BE49-F238E27FC236}">
                <a16:creationId xmlns:a16="http://schemas.microsoft.com/office/drawing/2014/main" id="{4ED91AD0-4743-E85F-5487-E29F81694A9B}"/>
              </a:ext>
            </a:extLst>
          </p:cNvPr>
          <p:cNvSpPr txBox="1"/>
          <p:nvPr/>
        </p:nvSpPr>
        <p:spPr>
          <a:xfrm>
            <a:off x="13273770" y="-6121806"/>
            <a:ext cx="11599264" cy="523220"/>
          </a:xfrm>
          <a:prstGeom prst="rect">
            <a:avLst/>
          </a:prstGeom>
          <a:noFill/>
        </p:spPr>
        <p:txBody>
          <a:bodyPr wrap="square" rtlCol="0">
            <a:spAutoFit/>
          </a:bodyPr>
          <a:lstStyle/>
          <a:p>
            <a:r>
              <a:rPr lang="en-GB" sz="1400">
                <a:solidFill>
                  <a:schemeClr val="bg1">
                    <a:lumMod val="50000"/>
                  </a:schemeClr>
                </a:solidFill>
              </a:rPr>
              <a:t>One of the secretes to a good presentation is engaging your audience. It’s important to understand who the decision makers and key influencers are  in your audience. If you understand their comunication style you can tailor your message to ensure relevancy and success </a:t>
            </a:r>
          </a:p>
        </p:txBody>
      </p:sp>
      <p:grpSp>
        <p:nvGrpSpPr>
          <p:cNvPr id="18" name="comunication styles">
            <a:extLst>
              <a:ext uri="{FF2B5EF4-FFF2-40B4-BE49-F238E27FC236}">
                <a16:creationId xmlns:a16="http://schemas.microsoft.com/office/drawing/2014/main" id="{1D7974F2-0B06-26E9-7377-E2B78B445515}"/>
              </a:ext>
            </a:extLst>
          </p:cNvPr>
          <p:cNvGrpSpPr/>
          <p:nvPr/>
        </p:nvGrpSpPr>
        <p:grpSpPr>
          <a:xfrm>
            <a:off x="8486460" y="2451079"/>
            <a:ext cx="3480363" cy="406635"/>
            <a:chOff x="11255240" y="115439"/>
            <a:chExt cx="3480363" cy="406635"/>
          </a:xfrm>
        </p:grpSpPr>
        <p:sp>
          <p:nvSpPr>
            <p:cNvPr id="19" name="Rectangle: Rounded Corners 18">
              <a:extLst>
                <a:ext uri="{FF2B5EF4-FFF2-40B4-BE49-F238E27FC236}">
                  <a16:creationId xmlns:a16="http://schemas.microsoft.com/office/drawing/2014/main" id="{6DF9517B-DC25-9AEA-9F1B-889CA7AFDAE2}"/>
                </a:ext>
              </a:extLst>
            </p:cNvPr>
            <p:cNvSpPr/>
            <p:nvPr/>
          </p:nvSpPr>
          <p:spPr>
            <a:xfrm>
              <a:off x="11255240" y="115439"/>
              <a:ext cx="3480363" cy="406635"/>
            </a:xfrm>
            <a:prstGeom prst="roundRect">
              <a:avLst>
                <a:gd name="adj" fmla="val 14193"/>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84331EF-19C2-DBAB-7075-95ACFC567908}"/>
                </a:ext>
              </a:extLst>
            </p:cNvPr>
            <p:cNvSpPr txBox="1"/>
            <p:nvPr/>
          </p:nvSpPr>
          <p:spPr>
            <a:xfrm>
              <a:off x="11326584" y="189490"/>
              <a:ext cx="3337674" cy="272382"/>
            </a:xfrm>
            <a:prstGeom prst="rect">
              <a:avLst/>
            </a:prstGeom>
            <a:noFill/>
          </p:spPr>
          <p:txBody>
            <a:bodyPr wrap="square" rtlCol="0">
              <a:spAutoFit/>
            </a:bodyPr>
            <a:lstStyle/>
            <a:p>
              <a:pPr algn="ctr">
                <a:lnSpc>
                  <a:spcPct val="90000"/>
                </a:lnSpc>
              </a:pPr>
              <a:r>
                <a:rPr lang="en-GB" sz="1300">
                  <a:solidFill>
                    <a:schemeClr val="bg1"/>
                  </a:solidFill>
                  <a:latin typeface="Lato Medium" panose="020F0502020204030203" pitchFamily="34" charset="0"/>
                  <a:ea typeface="Lato Medium" panose="020F0502020204030203" pitchFamily="34" charset="0"/>
                  <a:cs typeface="Lato Medium" panose="020F0502020204030203" pitchFamily="34" charset="0"/>
                </a:rPr>
                <a:t>How to tailor to the 4 comunication styles</a:t>
              </a:r>
            </a:p>
          </p:txBody>
        </p:sp>
      </p:grpSp>
      <p:sp>
        <p:nvSpPr>
          <p:cNvPr id="23" name="TextBox 22">
            <a:extLst>
              <a:ext uri="{FF2B5EF4-FFF2-40B4-BE49-F238E27FC236}">
                <a16:creationId xmlns:a16="http://schemas.microsoft.com/office/drawing/2014/main" id="{DB1B0F84-E938-0397-7D1F-A19C85010B3C}"/>
              </a:ext>
            </a:extLst>
          </p:cNvPr>
          <p:cNvSpPr txBox="1"/>
          <p:nvPr/>
        </p:nvSpPr>
        <p:spPr>
          <a:xfrm>
            <a:off x="379405" y="2500508"/>
            <a:ext cx="7833719" cy="307777"/>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GB" b="1"/>
              <a:t>To understand the different comunication styles click on the green button on the right</a:t>
            </a:r>
          </a:p>
        </p:txBody>
      </p:sp>
      <p:grpSp>
        <p:nvGrpSpPr>
          <p:cNvPr id="211" name="audience">
            <a:extLst>
              <a:ext uri="{FF2B5EF4-FFF2-40B4-BE49-F238E27FC236}">
                <a16:creationId xmlns:a16="http://schemas.microsoft.com/office/drawing/2014/main" id="{A9FABBB9-45C2-E68A-780C-7D26950382A8}"/>
              </a:ext>
            </a:extLst>
          </p:cNvPr>
          <p:cNvGrpSpPr/>
          <p:nvPr/>
        </p:nvGrpSpPr>
        <p:grpSpPr>
          <a:xfrm>
            <a:off x="350488" y="2881448"/>
            <a:ext cx="11736284" cy="3292864"/>
            <a:chOff x="350488" y="2881448"/>
            <a:chExt cx="11736284" cy="3292864"/>
          </a:xfrm>
        </p:grpSpPr>
        <p:grpSp>
          <p:nvGrpSpPr>
            <p:cNvPr id="31" name="Group 30">
              <a:extLst>
                <a:ext uri="{FF2B5EF4-FFF2-40B4-BE49-F238E27FC236}">
                  <a16:creationId xmlns:a16="http://schemas.microsoft.com/office/drawing/2014/main" id="{1522FFF2-EB94-8FF7-6DC1-6DBCBF142DB9}"/>
                </a:ext>
              </a:extLst>
            </p:cNvPr>
            <p:cNvGrpSpPr/>
            <p:nvPr/>
          </p:nvGrpSpPr>
          <p:grpSpPr>
            <a:xfrm>
              <a:off x="350488" y="2881448"/>
              <a:ext cx="11659918" cy="737330"/>
              <a:chOff x="350488" y="2932248"/>
              <a:chExt cx="11659918" cy="737330"/>
            </a:xfrm>
          </p:grpSpPr>
          <p:grpSp>
            <p:nvGrpSpPr>
              <p:cNvPr id="28" name="Group 27">
                <a:extLst>
                  <a:ext uri="{FF2B5EF4-FFF2-40B4-BE49-F238E27FC236}">
                    <a16:creationId xmlns:a16="http://schemas.microsoft.com/office/drawing/2014/main" id="{44AE3883-9EE3-7A5C-62CB-C84BC714C1A9}"/>
                  </a:ext>
                </a:extLst>
              </p:cNvPr>
              <p:cNvGrpSpPr/>
              <p:nvPr/>
            </p:nvGrpSpPr>
            <p:grpSpPr>
              <a:xfrm>
                <a:off x="379405" y="3235702"/>
                <a:ext cx="11587418" cy="433876"/>
                <a:chOff x="379405" y="3037968"/>
                <a:chExt cx="11587418" cy="433876"/>
              </a:xfrm>
            </p:grpSpPr>
            <p:sp>
              <p:nvSpPr>
                <p:cNvPr id="24" name="Rectangle: Rounded Corners 23">
                  <a:extLst>
                    <a:ext uri="{FF2B5EF4-FFF2-40B4-BE49-F238E27FC236}">
                      <a16:creationId xmlns:a16="http://schemas.microsoft.com/office/drawing/2014/main" id="{555442C1-1440-6C4E-C532-7B9F08B77DC3}"/>
                    </a:ext>
                  </a:extLst>
                </p:cNvPr>
                <p:cNvSpPr/>
                <p:nvPr/>
              </p:nvSpPr>
              <p:spPr>
                <a:xfrm>
                  <a:off x="379405" y="3037968"/>
                  <a:ext cx="11587418" cy="433876"/>
                </a:xfrm>
                <a:prstGeom prst="roundRect">
                  <a:avLst>
                    <a:gd name="adj" fmla="val 6712"/>
                  </a:avLst>
                </a:prstGeom>
                <a:solidFill>
                  <a:srgbClr val="F7F7F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E1A77BB-2060-D600-C08D-B5EA41830514}"/>
                    </a:ext>
                  </a:extLst>
                </p:cNvPr>
                <p:cNvSpPr txBox="1"/>
                <p:nvPr/>
              </p:nvSpPr>
              <p:spPr>
                <a:xfrm>
                  <a:off x="451206" y="3117271"/>
                  <a:ext cx="1224331" cy="275269"/>
                </a:xfrm>
                <a:prstGeom prst="rect">
                  <a:avLst/>
                </a:prstGeom>
                <a:noFill/>
              </p:spPr>
              <p:txBody>
                <a:bodyPr wrap="square" rtlCol="0">
                  <a:spAutoFit/>
                </a:bodyPr>
                <a:lstStyle>
                  <a:defPPr>
                    <a:defRPr lang="en-US"/>
                  </a:defPPr>
                  <a:lvl1pPr>
                    <a:defRPr sz="1000">
                      <a:solidFill>
                        <a:schemeClr val="bg1">
                          <a:lumMod val="50000"/>
                        </a:schemeClr>
                      </a:solidFill>
                    </a:defRPr>
                  </a:lvl1pPr>
                </a:lstStyle>
                <a:p>
                  <a:r>
                    <a:rPr lang="en-US"/>
                    <a:t>User response</a:t>
                  </a:r>
                </a:p>
              </p:txBody>
            </p:sp>
          </p:grpSp>
          <p:sp>
            <p:nvSpPr>
              <p:cNvPr id="27" name="TextBox 26">
                <a:extLst>
                  <a:ext uri="{FF2B5EF4-FFF2-40B4-BE49-F238E27FC236}">
                    <a16:creationId xmlns:a16="http://schemas.microsoft.com/office/drawing/2014/main" id="{F0983C66-D7E0-9D6C-C11F-7B75FD2AD0F6}"/>
                  </a:ext>
                </a:extLst>
              </p:cNvPr>
              <p:cNvSpPr txBox="1"/>
              <p:nvPr/>
            </p:nvSpPr>
            <p:spPr>
              <a:xfrm>
                <a:off x="350488" y="2932248"/>
                <a:ext cx="2118947" cy="307777"/>
              </a:xfrm>
              <a:prstGeom prst="rect">
                <a:avLst/>
              </a:prstGeom>
              <a:noFill/>
            </p:spPr>
            <p:txBody>
              <a:bodyPr wrap="square" rtlCol="0">
                <a:spAutoFit/>
              </a:bodyPr>
              <a:lstStyle/>
              <a:p>
                <a:r>
                  <a:rPr lang="en-US" sz="1400" b="1">
                    <a:solidFill>
                      <a:schemeClr val="tx1">
                        <a:lumMod val="95000"/>
                        <a:lumOff val="5000"/>
                      </a:schemeClr>
                    </a:solidFill>
                    <a:latin typeface="+mj-lt"/>
                    <a:cs typeface="Space Grotesk" pitchFamily="2" charset="0"/>
                  </a:rPr>
                  <a:t>1.Name*</a:t>
                </a:r>
              </a:p>
            </p:txBody>
          </p:sp>
          <p:sp>
            <p:nvSpPr>
              <p:cNvPr id="29" name="TextBox 28">
                <a:extLst>
                  <a:ext uri="{FF2B5EF4-FFF2-40B4-BE49-F238E27FC236}">
                    <a16:creationId xmlns:a16="http://schemas.microsoft.com/office/drawing/2014/main" id="{D874ABD3-C058-AC25-7E6F-F44D3C56892C}"/>
                  </a:ext>
                </a:extLst>
              </p:cNvPr>
              <p:cNvSpPr txBox="1"/>
              <p:nvPr/>
            </p:nvSpPr>
            <p:spPr>
              <a:xfrm>
                <a:off x="9255337" y="2987548"/>
                <a:ext cx="2755069" cy="253916"/>
              </a:xfrm>
              <a:prstGeom prst="rect">
                <a:avLst/>
              </a:prstGeom>
              <a:noFill/>
            </p:spPr>
            <p:txBody>
              <a:bodyPr wrap="square" rtlCol="0">
                <a:spAutoFit/>
              </a:bodyPr>
              <a:lstStyle>
                <a:defPPr>
                  <a:defRPr lang="en-US"/>
                </a:defPPr>
                <a:lvl1pPr>
                  <a:defRPr sz="1400">
                    <a:solidFill>
                      <a:schemeClr val="bg1">
                        <a:lumMod val="50000"/>
                      </a:schemeClr>
                    </a:solidFill>
                  </a:defRPr>
                </a:lvl1pPr>
              </a:lstStyle>
              <a:p>
                <a:pPr algn="r"/>
                <a:r>
                  <a:rPr lang="en-GB" sz="1050"/>
                  <a:t>*identify the key people in your audience</a:t>
                </a:r>
              </a:p>
            </p:txBody>
          </p:sp>
        </p:grpSp>
        <p:sp>
          <p:nvSpPr>
            <p:cNvPr id="30" name="TextBox 29">
              <a:extLst>
                <a:ext uri="{FF2B5EF4-FFF2-40B4-BE49-F238E27FC236}">
                  <a16:creationId xmlns:a16="http://schemas.microsoft.com/office/drawing/2014/main" id="{BF7BC67F-4C3F-C2A7-572C-09145BCC71B4}"/>
                </a:ext>
              </a:extLst>
            </p:cNvPr>
            <p:cNvSpPr txBox="1"/>
            <p:nvPr/>
          </p:nvSpPr>
          <p:spPr>
            <a:xfrm>
              <a:off x="350488" y="3842046"/>
              <a:ext cx="10934807" cy="523220"/>
            </a:xfrm>
            <a:prstGeom prst="rect">
              <a:avLst/>
            </a:prstGeom>
            <a:noFill/>
          </p:spPr>
          <p:txBody>
            <a:bodyPr wrap="square" rtlCol="0">
              <a:spAutoFit/>
            </a:bodyPr>
            <a:lstStyle/>
            <a:p>
              <a:r>
                <a:rPr lang="en-US" sz="1400">
                  <a:solidFill>
                    <a:schemeClr val="tx1">
                      <a:lumMod val="95000"/>
                      <a:lumOff val="5000"/>
                    </a:schemeClr>
                  </a:solidFill>
                  <a:latin typeface="+mj-lt"/>
                  <a:cs typeface="Space Grotesk" pitchFamily="2" charset="0"/>
                </a:rPr>
                <a:t>2. Selected communication style below are characteristic of people communication styles, select the appropriate style for your people in your audience</a:t>
              </a:r>
            </a:p>
          </p:txBody>
        </p:sp>
        <p:grpSp>
          <p:nvGrpSpPr>
            <p:cNvPr id="122" name="Group 121">
              <a:extLst>
                <a:ext uri="{FF2B5EF4-FFF2-40B4-BE49-F238E27FC236}">
                  <a16:creationId xmlns:a16="http://schemas.microsoft.com/office/drawing/2014/main" id="{B4352F3E-39E4-EEC5-8520-AD36DCB37F8E}"/>
                </a:ext>
              </a:extLst>
            </p:cNvPr>
            <p:cNvGrpSpPr/>
            <p:nvPr/>
          </p:nvGrpSpPr>
          <p:grpSpPr>
            <a:xfrm>
              <a:off x="379406" y="4421828"/>
              <a:ext cx="2703204" cy="1752484"/>
              <a:chOff x="379406" y="4444335"/>
              <a:chExt cx="2703204" cy="1752484"/>
            </a:xfrm>
          </p:grpSpPr>
          <p:sp useBgFill="1">
            <p:nvSpPr>
              <p:cNvPr id="32" name="Rectangle: Rounded Corners 31">
                <a:extLst>
                  <a:ext uri="{FF2B5EF4-FFF2-40B4-BE49-F238E27FC236}">
                    <a16:creationId xmlns:a16="http://schemas.microsoft.com/office/drawing/2014/main" id="{C97389BA-898D-3791-D17A-0B558FAB179E}"/>
                  </a:ext>
                </a:extLst>
              </p:cNvPr>
              <p:cNvSpPr/>
              <p:nvPr/>
            </p:nvSpPr>
            <p:spPr>
              <a:xfrm>
                <a:off x="379406" y="4444335"/>
                <a:ext cx="2703204" cy="1752484"/>
              </a:xfrm>
              <a:prstGeom prst="roundRect">
                <a:avLst>
                  <a:gd name="adj" fmla="val 364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53458A71-2C67-7CF9-F8AB-5B109530FB7D}"/>
                  </a:ext>
                </a:extLst>
              </p:cNvPr>
              <p:cNvSpPr/>
              <p:nvPr/>
            </p:nvSpPr>
            <p:spPr>
              <a:xfrm>
                <a:off x="2731401" y="4530070"/>
                <a:ext cx="265471" cy="265471"/>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F6EF0A41-12B6-4CCC-BCA4-2CEE167569A3}"/>
                  </a:ext>
                </a:extLst>
              </p:cNvPr>
              <p:cNvSpPr txBox="1"/>
              <p:nvPr/>
            </p:nvSpPr>
            <p:spPr>
              <a:xfrm>
                <a:off x="458240" y="4528766"/>
                <a:ext cx="1846143" cy="338554"/>
              </a:xfrm>
              <a:prstGeom prst="rect">
                <a:avLst/>
              </a:prstGeom>
              <a:noFill/>
            </p:spPr>
            <p:txBody>
              <a:bodyPr wrap="square" rtlCol="0">
                <a:spAutoFit/>
              </a:bodyPr>
              <a:lstStyle>
                <a:defPPr>
                  <a:defRPr lang="en-US"/>
                </a:defPPr>
                <a:lvl1pPr>
                  <a:defRPr sz="1600" b="1">
                    <a:solidFill>
                      <a:schemeClr val="tx1">
                        <a:lumMod val="95000"/>
                        <a:lumOff val="5000"/>
                      </a:schemeClr>
                    </a:solidFill>
                    <a:latin typeface="+mj-lt"/>
                    <a:cs typeface="Space Grotesk" pitchFamily="2" charset="0"/>
                  </a:defRPr>
                </a:lvl1pPr>
              </a:lstStyle>
              <a:p>
                <a:r>
                  <a:rPr lang="en-GB"/>
                  <a:t>Animated</a:t>
                </a:r>
              </a:p>
            </p:txBody>
          </p:sp>
          <p:grpSp>
            <p:nvGrpSpPr>
              <p:cNvPr id="100" name="Group 99">
                <a:extLst>
                  <a:ext uri="{FF2B5EF4-FFF2-40B4-BE49-F238E27FC236}">
                    <a16:creationId xmlns:a16="http://schemas.microsoft.com/office/drawing/2014/main" id="{BCBFBCEE-DFBB-AF67-58EF-494CC7287CB8}"/>
                  </a:ext>
                </a:extLst>
              </p:cNvPr>
              <p:cNvGrpSpPr/>
              <p:nvPr/>
            </p:nvGrpSpPr>
            <p:grpSpPr>
              <a:xfrm>
                <a:off x="498181" y="4903091"/>
                <a:ext cx="2498692" cy="319376"/>
                <a:chOff x="498181" y="4903091"/>
                <a:chExt cx="2498692" cy="319376"/>
              </a:xfrm>
            </p:grpSpPr>
            <p:pic>
              <p:nvPicPr>
                <p:cNvPr id="83" name="Graphic 82" descr="Badge Tick1 with solid fill">
                  <a:extLst>
                    <a:ext uri="{FF2B5EF4-FFF2-40B4-BE49-F238E27FC236}">
                      <a16:creationId xmlns:a16="http://schemas.microsoft.com/office/drawing/2014/main" id="{C9482766-6928-A102-AC1D-4FF4619425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81" y="4924701"/>
                  <a:ext cx="297766" cy="297766"/>
                </a:xfrm>
                <a:prstGeom prst="rect">
                  <a:avLst/>
                </a:prstGeom>
              </p:spPr>
            </p:pic>
            <p:sp>
              <p:nvSpPr>
                <p:cNvPr id="99" name="TextBox 98">
                  <a:extLst>
                    <a:ext uri="{FF2B5EF4-FFF2-40B4-BE49-F238E27FC236}">
                      <a16:creationId xmlns:a16="http://schemas.microsoft.com/office/drawing/2014/main" id="{AE5BF515-F6D9-058F-04BA-86CD825ABDFA}"/>
                    </a:ext>
                  </a:extLst>
                </p:cNvPr>
                <p:cNvSpPr txBox="1"/>
                <p:nvPr/>
              </p:nvSpPr>
              <p:spPr>
                <a:xfrm>
                  <a:off x="765291" y="4903091"/>
                  <a:ext cx="2231582" cy="307777"/>
                </a:xfrm>
                <a:prstGeom prst="rect">
                  <a:avLst/>
                </a:prstGeom>
                <a:noFill/>
              </p:spPr>
              <p:txBody>
                <a:bodyPr wrap="square" rtlCol="0">
                  <a:spAutoFit/>
                </a:bodyPr>
                <a:lstStyle>
                  <a:defPPr>
                    <a:defRPr lang="en-US"/>
                  </a:defPPr>
                  <a:lvl1pPr>
                    <a:defRPr sz="1300">
                      <a:solidFill>
                        <a:schemeClr val="bg1">
                          <a:lumMod val="50000"/>
                        </a:schemeClr>
                      </a:solidFill>
                    </a:defRPr>
                  </a:lvl1pPr>
                </a:lstStyle>
                <a:p>
                  <a:r>
                    <a:rPr lang="en-GB"/>
                    <a:t>Big picture thinking</a:t>
                  </a:r>
                </a:p>
              </p:txBody>
            </p:sp>
          </p:grpSp>
          <p:grpSp>
            <p:nvGrpSpPr>
              <p:cNvPr id="105" name="Group 104">
                <a:extLst>
                  <a:ext uri="{FF2B5EF4-FFF2-40B4-BE49-F238E27FC236}">
                    <a16:creationId xmlns:a16="http://schemas.microsoft.com/office/drawing/2014/main" id="{781E0577-7F1A-EDA8-BFCD-DEBA56FB7FEC}"/>
                  </a:ext>
                </a:extLst>
              </p:cNvPr>
              <p:cNvGrpSpPr/>
              <p:nvPr/>
            </p:nvGrpSpPr>
            <p:grpSpPr>
              <a:xfrm>
                <a:off x="498181" y="5315886"/>
                <a:ext cx="2498692" cy="319376"/>
                <a:chOff x="498181" y="4903091"/>
                <a:chExt cx="2498692" cy="319376"/>
              </a:xfrm>
            </p:grpSpPr>
            <p:pic>
              <p:nvPicPr>
                <p:cNvPr id="110" name="Graphic 109" descr="Badge Tick1 with solid fill">
                  <a:extLst>
                    <a:ext uri="{FF2B5EF4-FFF2-40B4-BE49-F238E27FC236}">
                      <a16:creationId xmlns:a16="http://schemas.microsoft.com/office/drawing/2014/main" id="{C6E48B70-5342-607F-2B4D-BB26A510D8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81" y="4924701"/>
                  <a:ext cx="297766" cy="297766"/>
                </a:xfrm>
                <a:prstGeom prst="rect">
                  <a:avLst/>
                </a:prstGeom>
              </p:spPr>
            </p:pic>
            <p:sp>
              <p:nvSpPr>
                <p:cNvPr id="111" name="TextBox 110">
                  <a:extLst>
                    <a:ext uri="{FF2B5EF4-FFF2-40B4-BE49-F238E27FC236}">
                      <a16:creationId xmlns:a16="http://schemas.microsoft.com/office/drawing/2014/main" id="{A34CD9C4-6D37-5D99-3D3A-9065FE4B5EDD}"/>
                    </a:ext>
                  </a:extLst>
                </p:cNvPr>
                <p:cNvSpPr txBox="1"/>
                <p:nvPr/>
              </p:nvSpPr>
              <p:spPr>
                <a:xfrm>
                  <a:off x="765291" y="4903091"/>
                  <a:ext cx="2231582" cy="307777"/>
                </a:xfrm>
                <a:prstGeom prst="rect">
                  <a:avLst/>
                </a:prstGeom>
                <a:noFill/>
              </p:spPr>
              <p:txBody>
                <a:bodyPr wrap="square" rtlCol="0">
                  <a:spAutoFit/>
                </a:bodyPr>
                <a:lstStyle>
                  <a:defPPr>
                    <a:defRPr lang="en-US"/>
                  </a:defPPr>
                  <a:lvl1pPr>
                    <a:defRPr sz="1300">
                      <a:solidFill>
                        <a:schemeClr val="bg1">
                          <a:lumMod val="50000"/>
                        </a:schemeClr>
                      </a:solidFill>
                    </a:defRPr>
                  </a:lvl1pPr>
                </a:lstStyle>
                <a:p>
                  <a:r>
                    <a:rPr lang="en-GB"/>
                    <a:t>High energy</a:t>
                  </a:r>
                </a:p>
              </p:txBody>
            </p:sp>
          </p:grpSp>
          <p:grpSp>
            <p:nvGrpSpPr>
              <p:cNvPr id="112" name="Group 111">
                <a:extLst>
                  <a:ext uri="{FF2B5EF4-FFF2-40B4-BE49-F238E27FC236}">
                    <a16:creationId xmlns:a16="http://schemas.microsoft.com/office/drawing/2014/main" id="{2F7D9B55-9A5B-BD9D-170F-78F052A2EBC0}"/>
                  </a:ext>
                </a:extLst>
              </p:cNvPr>
              <p:cNvGrpSpPr/>
              <p:nvPr/>
            </p:nvGrpSpPr>
            <p:grpSpPr>
              <a:xfrm>
                <a:off x="498181" y="5728680"/>
                <a:ext cx="2498692" cy="319376"/>
                <a:chOff x="498181" y="4903091"/>
                <a:chExt cx="2498692" cy="319376"/>
              </a:xfrm>
            </p:grpSpPr>
            <p:pic>
              <p:nvPicPr>
                <p:cNvPr id="120" name="Graphic 119" descr="Badge Tick1 with solid fill">
                  <a:extLst>
                    <a:ext uri="{FF2B5EF4-FFF2-40B4-BE49-F238E27FC236}">
                      <a16:creationId xmlns:a16="http://schemas.microsoft.com/office/drawing/2014/main" id="{A22982F8-7BCE-E28F-E704-7099196F7B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81" y="4924701"/>
                  <a:ext cx="297766" cy="297766"/>
                </a:xfrm>
                <a:prstGeom prst="rect">
                  <a:avLst/>
                </a:prstGeom>
              </p:spPr>
            </p:pic>
            <p:sp>
              <p:nvSpPr>
                <p:cNvPr id="121" name="TextBox 120">
                  <a:extLst>
                    <a:ext uri="{FF2B5EF4-FFF2-40B4-BE49-F238E27FC236}">
                      <a16:creationId xmlns:a16="http://schemas.microsoft.com/office/drawing/2014/main" id="{810918A8-4611-33A0-1DAB-32ED4B25C4E6}"/>
                    </a:ext>
                  </a:extLst>
                </p:cNvPr>
                <p:cNvSpPr txBox="1"/>
                <p:nvPr/>
              </p:nvSpPr>
              <p:spPr>
                <a:xfrm>
                  <a:off x="765291" y="4903091"/>
                  <a:ext cx="2231582" cy="307777"/>
                </a:xfrm>
                <a:prstGeom prst="rect">
                  <a:avLst/>
                </a:prstGeom>
                <a:noFill/>
              </p:spPr>
              <p:txBody>
                <a:bodyPr wrap="square" rtlCol="0">
                  <a:spAutoFit/>
                </a:bodyPr>
                <a:lstStyle>
                  <a:defPPr>
                    <a:defRPr lang="en-US"/>
                  </a:defPPr>
                  <a:lvl1pPr>
                    <a:defRPr sz="1300">
                      <a:solidFill>
                        <a:schemeClr val="bg1">
                          <a:lumMod val="50000"/>
                        </a:schemeClr>
                      </a:solidFill>
                    </a:defRPr>
                  </a:lvl1pPr>
                </a:lstStyle>
                <a:p>
                  <a:r>
                    <a:rPr lang="en-GB"/>
                    <a:t>Loud</a:t>
                  </a:r>
                </a:p>
              </p:txBody>
            </p:sp>
          </p:grpSp>
        </p:grpSp>
        <p:grpSp>
          <p:nvGrpSpPr>
            <p:cNvPr id="140" name="Group 139">
              <a:extLst>
                <a:ext uri="{FF2B5EF4-FFF2-40B4-BE49-F238E27FC236}">
                  <a16:creationId xmlns:a16="http://schemas.microsoft.com/office/drawing/2014/main" id="{F62AFFC4-FF7E-06D2-0E1A-639046E42C0A}"/>
                </a:ext>
              </a:extLst>
            </p:cNvPr>
            <p:cNvGrpSpPr/>
            <p:nvPr/>
          </p:nvGrpSpPr>
          <p:grpSpPr>
            <a:xfrm>
              <a:off x="3341202" y="4421828"/>
              <a:ext cx="2703204" cy="1752484"/>
              <a:chOff x="379406" y="4444335"/>
              <a:chExt cx="2703204" cy="1752484"/>
            </a:xfrm>
          </p:grpSpPr>
          <p:sp useBgFill="1">
            <p:nvSpPr>
              <p:cNvPr id="141" name="Rectangle: Rounded Corners 140">
                <a:extLst>
                  <a:ext uri="{FF2B5EF4-FFF2-40B4-BE49-F238E27FC236}">
                    <a16:creationId xmlns:a16="http://schemas.microsoft.com/office/drawing/2014/main" id="{C30DF9C8-B912-4F2A-B88A-6FA093D8038A}"/>
                  </a:ext>
                </a:extLst>
              </p:cNvPr>
              <p:cNvSpPr/>
              <p:nvPr/>
            </p:nvSpPr>
            <p:spPr>
              <a:xfrm>
                <a:off x="379406" y="4444335"/>
                <a:ext cx="2703204" cy="1752484"/>
              </a:xfrm>
              <a:prstGeom prst="roundRect">
                <a:avLst>
                  <a:gd name="adj" fmla="val 364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Rounded Corners 141">
                <a:extLst>
                  <a:ext uri="{FF2B5EF4-FFF2-40B4-BE49-F238E27FC236}">
                    <a16:creationId xmlns:a16="http://schemas.microsoft.com/office/drawing/2014/main" id="{C1A24455-2BEF-CC17-A489-79F1F3B3B84E}"/>
                  </a:ext>
                </a:extLst>
              </p:cNvPr>
              <p:cNvSpPr/>
              <p:nvPr/>
            </p:nvSpPr>
            <p:spPr>
              <a:xfrm>
                <a:off x="2731401" y="4530070"/>
                <a:ext cx="265471" cy="265471"/>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TextBox 149">
                <a:extLst>
                  <a:ext uri="{FF2B5EF4-FFF2-40B4-BE49-F238E27FC236}">
                    <a16:creationId xmlns:a16="http://schemas.microsoft.com/office/drawing/2014/main" id="{8F85A509-D2B2-A56E-D574-8A42B1B52B5B}"/>
                  </a:ext>
                </a:extLst>
              </p:cNvPr>
              <p:cNvSpPr txBox="1"/>
              <p:nvPr/>
            </p:nvSpPr>
            <p:spPr>
              <a:xfrm>
                <a:off x="458240" y="4528766"/>
                <a:ext cx="1846143" cy="338554"/>
              </a:xfrm>
              <a:prstGeom prst="rect">
                <a:avLst/>
              </a:prstGeom>
              <a:noFill/>
            </p:spPr>
            <p:txBody>
              <a:bodyPr wrap="square" rtlCol="0">
                <a:spAutoFit/>
              </a:bodyPr>
              <a:lstStyle>
                <a:defPPr>
                  <a:defRPr lang="en-US"/>
                </a:defPPr>
                <a:lvl1pPr>
                  <a:defRPr sz="1600" b="1">
                    <a:solidFill>
                      <a:schemeClr val="tx1">
                        <a:lumMod val="95000"/>
                        <a:lumOff val="5000"/>
                      </a:schemeClr>
                    </a:solidFill>
                    <a:latin typeface="+mj-lt"/>
                    <a:cs typeface="Space Grotesk" pitchFamily="2" charset="0"/>
                  </a:defRPr>
                </a:lvl1pPr>
              </a:lstStyle>
              <a:p>
                <a:r>
                  <a:rPr lang="en-GB"/>
                  <a:t>Dominant</a:t>
                </a:r>
              </a:p>
            </p:txBody>
          </p:sp>
          <p:grpSp>
            <p:nvGrpSpPr>
              <p:cNvPr id="151" name="Group 150">
                <a:extLst>
                  <a:ext uri="{FF2B5EF4-FFF2-40B4-BE49-F238E27FC236}">
                    <a16:creationId xmlns:a16="http://schemas.microsoft.com/office/drawing/2014/main" id="{7E170210-AF32-7654-D8CA-B18FAEC95D0A}"/>
                  </a:ext>
                </a:extLst>
              </p:cNvPr>
              <p:cNvGrpSpPr/>
              <p:nvPr/>
            </p:nvGrpSpPr>
            <p:grpSpPr>
              <a:xfrm>
                <a:off x="498181" y="4903091"/>
                <a:ext cx="2498692" cy="319376"/>
                <a:chOff x="498181" y="4903091"/>
                <a:chExt cx="2498692" cy="319376"/>
              </a:xfrm>
            </p:grpSpPr>
            <p:pic>
              <p:nvPicPr>
                <p:cNvPr id="168" name="Graphic 167" descr="Badge Tick1 with solid fill">
                  <a:extLst>
                    <a:ext uri="{FF2B5EF4-FFF2-40B4-BE49-F238E27FC236}">
                      <a16:creationId xmlns:a16="http://schemas.microsoft.com/office/drawing/2014/main" id="{B1408A2A-CAB6-19C7-96EF-E423DCDB4A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81" y="4924701"/>
                  <a:ext cx="297766" cy="297766"/>
                </a:xfrm>
                <a:prstGeom prst="rect">
                  <a:avLst/>
                </a:prstGeom>
              </p:spPr>
            </p:pic>
            <p:sp>
              <p:nvSpPr>
                <p:cNvPr id="171" name="TextBox 170">
                  <a:extLst>
                    <a:ext uri="{FF2B5EF4-FFF2-40B4-BE49-F238E27FC236}">
                      <a16:creationId xmlns:a16="http://schemas.microsoft.com/office/drawing/2014/main" id="{EFB52F43-CCE6-0FAF-809C-6B1D2BA866E6}"/>
                    </a:ext>
                  </a:extLst>
                </p:cNvPr>
                <p:cNvSpPr txBox="1"/>
                <p:nvPr/>
              </p:nvSpPr>
              <p:spPr>
                <a:xfrm>
                  <a:off x="765291" y="4903091"/>
                  <a:ext cx="2231582" cy="307777"/>
                </a:xfrm>
                <a:prstGeom prst="rect">
                  <a:avLst/>
                </a:prstGeom>
                <a:noFill/>
              </p:spPr>
              <p:txBody>
                <a:bodyPr wrap="square" rtlCol="0">
                  <a:spAutoFit/>
                </a:bodyPr>
                <a:lstStyle>
                  <a:defPPr>
                    <a:defRPr lang="en-US"/>
                  </a:defPPr>
                  <a:lvl1pPr>
                    <a:defRPr sz="1300">
                      <a:solidFill>
                        <a:schemeClr val="bg1">
                          <a:lumMod val="50000"/>
                        </a:schemeClr>
                      </a:solidFill>
                    </a:defRPr>
                  </a:lvl1pPr>
                </a:lstStyle>
                <a:p>
                  <a:r>
                    <a:rPr lang="en-GB"/>
                    <a:t>Outcome focused</a:t>
                  </a:r>
                </a:p>
              </p:txBody>
            </p:sp>
          </p:grpSp>
          <p:grpSp>
            <p:nvGrpSpPr>
              <p:cNvPr id="152" name="Group 151">
                <a:extLst>
                  <a:ext uri="{FF2B5EF4-FFF2-40B4-BE49-F238E27FC236}">
                    <a16:creationId xmlns:a16="http://schemas.microsoft.com/office/drawing/2014/main" id="{DF42190F-610E-0274-F681-6F77173FDD0B}"/>
                  </a:ext>
                </a:extLst>
              </p:cNvPr>
              <p:cNvGrpSpPr/>
              <p:nvPr/>
            </p:nvGrpSpPr>
            <p:grpSpPr>
              <a:xfrm>
                <a:off x="498181" y="5315886"/>
                <a:ext cx="2498692" cy="319376"/>
                <a:chOff x="498181" y="4903091"/>
                <a:chExt cx="2498692" cy="319376"/>
              </a:xfrm>
            </p:grpSpPr>
            <p:pic>
              <p:nvPicPr>
                <p:cNvPr id="166" name="Graphic 165" descr="Badge Tick1 with solid fill">
                  <a:extLst>
                    <a:ext uri="{FF2B5EF4-FFF2-40B4-BE49-F238E27FC236}">
                      <a16:creationId xmlns:a16="http://schemas.microsoft.com/office/drawing/2014/main" id="{05DB4FA5-5D8F-71FE-0023-D554DF6519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81" y="4924701"/>
                  <a:ext cx="297766" cy="297766"/>
                </a:xfrm>
                <a:prstGeom prst="rect">
                  <a:avLst/>
                </a:prstGeom>
              </p:spPr>
            </p:pic>
            <p:sp>
              <p:nvSpPr>
                <p:cNvPr id="167" name="TextBox 166">
                  <a:extLst>
                    <a:ext uri="{FF2B5EF4-FFF2-40B4-BE49-F238E27FC236}">
                      <a16:creationId xmlns:a16="http://schemas.microsoft.com/office/drawing/2014/main" id="{F7BB12FC-F5A7-B116-C77F-0E7623C01344}"/>
                    </a:ext>
                  </a:extLst>
                </p:cNvPr>
                <p:cNvSpPr txBox="1"/>
                <p:nvPr/>
              </p:nvSpPr>
              <p:spPr>
                <a:xfrm>
                  <a:off x="765291" y="4903091"/>
                  <a:ext cx="2231582" cy="307777"/>
                </a:xfrm>
                <a:prstGeom prst="rect">
                  <a:avLst/>
                </a:prstGeom>
                <a:noFill/>
              </p:spPr>
              <p:txBody>
                <a:bodyPr wrap="square" rtlCol="0">
                  <a:spAutoFit/>
                </a:bodyPr>
                <a:lstStyle>
                  <a:defPPr>
                    <a:defRPr lang="en-US"/>
                  </a:defPPr>
                  <a:lvl1pPr>
                    <a:defRPr sz="1300">
                      <a:solidFill>
                        <a:schemeClr val="bg1">
                          <a:lumMod val="50000"/>
                        </a:schemeClr>
                      </a:solidFill>
                    </a:defRPr>
                  </a:lvl1pPr>
                </a:lstStyle>
                <a:p>
                  <a:r>
                    <a:rPr lang="en-GB"/>
                    <a:t>Concise and to the point</a:t>
                  </a:r>
                </a:p>
              </p:txBody>
            </p:sp>
          </p:grpSp>
          <p:grpSp>
            <p:nvGrpSpPr>
              <p:cNvPr id="157" name="Group 156">
                <a:extLst>
                  <a:ext uri="{FF2B5EF4-FFF2-40B4-BE49-F238E27FC236}">
                    <a16:creationId xmlns:a16="http://schemas.microsoft.com/office/drawing/2014/main" id="{B192C657-3E3F-AC23-338C-83430C6C3A10}"/>
                  </a:ext>
                </a:extLst>
              </p:cNvPr>
              <p:cNvGrpSpPr/>
              <p:nvPr/>
            </p:nvGrpSpPr>
            <p:grpSpPr>
              <a:xfrm>
                <a:off x="498181" y="5728680"/>
                <a:ext cx="2498692" cy="319376"/>
                <a:chOff x="498181" y="4903091"/>
                <a:chExt cx="2498692" cy="319376"/>
              </a:xfrm>
            </p:grpSpPr>
            <p:pic>
              <p:nvPicPr>
                <p:cNvPr id="162" name="Graphic 161" descr="Badge Tick1 with solid fill">
                  <a:extLst>
                    <a:ext uri="{FF2B5EF4-FFF2-40B4-BE49-F238E27FC236}">
                      <a16:creationId xmlns:a16="http://schemas.microsoft.com/office/drawing/2014/main" id="{1C79AA0D-D278-4FAD-6978-4AE7BBA911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81" y="4924701"/>
                  <a:ext cx="297766" cy="297766"/>
                </a:xfrm>
                <a:prstGeom prst="rect">
                  <a:avLst/>
                </a:prstGeom>
              </p:spPr>
            </p:pic>
            <p:sp>
              <p:nvSpPr>
                <p:cNvPr id="163" name="TextBox 162">
                  <a:extLst>
                    <a:ext uri="{FF2B5EF4-FFF2-40B4-BE49-F238E27FC236}">
                      <a16:creationId xmlns:a16="http://schemas.microsoft.com/office/drawing/2014/main" id="{775FEF16-6CBC-E392-4DA3-D72BCA2DEA9A}"/>
                    </a:ext>
                  </a:extLst>
                </p:cNvPr>
                <p:cNvSpPr txBox="1"/>
                <p:nvPr/>
              </p:nvSpPr>
              <p:spPr>
                <a:xfrm>
                  <a:off x="765291" y="4903091"/>
                  <a:ext cx="2231582" cy="307777"/>
                </a:xfrm>
                <a:prstGeom prst="rect">
                  <a:avLst/>
                </a:prstGeom>
                <a:noFill/>
              </p:spPr>
              <p:txBody>
                <a:bodyPr wrap="square" rtlCol="0">
                  <a:spAutoFit/>
                </a:bodyPr>
                <a:lstStyle>
                  <a:defPPr>
                    <a:defRPr lang="en-US"/>
                  </a:defPPr>
                  <a:lvl1pPr>
                    <a:defRPr sz="1300">
                      <a:solidFill>
                        <a:schemeClr val="bg1">
                          <a:lumMod val="50000"/>
                        </a:schemeClr>
                      </a:solidFill>
                    </a:defRPr>
                  </a:lvl1pPr>
                </a:lstStyle>
                <a:p>
                  <a:r>
                    <a:rPr lang="en-GB"/>
                    <a:t>Decisive</a:t>
                  </a:r>
                </a:p>
              </p:txBody>
            </p:sp>
          </p:grpSp>
        </p:grpSp>
        <p:grpSp>
          <p:nvGrpSpPr>
            <p:cNvPr id="181" name="Group 180">
              <a:extLst>
                <a:ext uri="{FF2B5EF4-FFF2-40B4-BE49-F238E27FC236}">
                  <a16:creationId xmlns:a16="http://schemas.microsoft.com/office/drawing/2014/main" id="{0629263D-E7F1-95A2-C692-8070846596DC}"/>
                </a:ext>
              </a:extLst>
            </p:cNvPr>
            <p:cNvGrpSpPr/>
            <p:nvPr/>
          </p:nvGrpSpPr>
          <p:grpSpPr>
            <a:xfrm>
              <a:off x="6302998" y="4421828"/>
              <a:ext cx="2703204" cy="1752484"/>
              <a:chOff x="379406" y="4444335"/>
              <a:chExt cx="2703204" cy="1752484"/>
            </a:xfrm>
          </p:grpSpPr>
          <p:sp useBgFill="1">
            <p:nvSpPr>
              <p:cNvPr id="182" name="Rectangle: Rounded Corners 181">
                <a:extLst>
                  <a:ext uri="{FF2B5EF4-FFF2-40B4-BE49-F238E27FC236}">
                    <a16:creationId xmlns:a16="http://schemas.microsoft.com/office/drawing/2014/main" id="{F36244F9-641B-1CA1-669C-30F6A3A3BED2}"/>
                  </a:ext>
                </a:extLst>
              </p:cNvPr>
              <p:cNvSpPr/>
              <p:nvPr/>
            </p:nvSpPr>
            <p:spPr>
              <a:xfrm>
                <a:off x="379406" y="4444335"/>
                <a:ext cx="2703204" cy="1752484"/>
              </a:xfrm>
              <a:prstGeom prst="roundRect">
                <a:avLst>
                  <a:gd name="adj" fmla="val 364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Rounded Corners 182">
                <a:extLst>
                  <a:ext uri="{FF2B5EF4-FFF2-40B4-BE49-F238E27FC236}">
                    <a16:creationId xmlns:a16="http://schemas.microsoft.com/office/drawing/2014/main" id="{54C451FA-86EC-9139-5C8D-C9D6116F4337}"/>
                  </a:ext>
                </a:extLst>
              </p:cNvPr>
              <p:cNvSpPr/>
              <p:nvPr/>
            </p:nvSpPr>
            <p:spPr>
              <a:xfrm>
                <a:off x="2731401" y="4530070"/>
                <a:ext cx="265471" cy="265471"/>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TextBox 183">
                <a:extLst>
                  <a:ext uri="{FF2B5EF4-FFF2-40B4-BE49-F238E27FC236}">
                    <a16:creationId xmlns:a16="http://schemas.microsoft.com/office/drawing/2014/main" id="{451116F1-5133-0514-CE91-8ADBF0196BFB}"/>
                  </a:ext>
                </a:extLst>
              </p:cNvPr>
              <p:cNvSpPr txBox="1"/>
              <p:nvPr/>
            </p:nvSpPr>
            <p:spPr>
              <a:xfrm>
                <a:off x="458240" y="4528766"/>
                <a:ext cx="1846143" cy="338554"/>
              </a:xfrm>
              <a:prstGeom prst="rect">
                <a:avLst/>
              </a:prstGeom>
              <a:noFill/>
            </p:spPr>
            <p:txBody>
              <a:bodyPr wrap="square" rtlCol="0">
                <a:spAutoFit/>
              </a:bodyPr>
              <a:lstStyle>
                <a:defPPr>
                  <a:defRPr lang="en-US"/>
                </a:defPPr>
                <a:lvl1pPr>
                  <a:defRPr sz="1600" b="1">
                    <a:solidFill>
                      <a:schemeClr val="tx1">
                        <a:lumMod val="95000"/>
                        <a:lumOff val="5000"/>
                      </a:schemeClr>
                    </a:solidFill>
                    <a:latin typeface="+mj-lt"/>
                    <a:cs typeface="Space Grotesk" pitchFamily="2" charset="0"/>
                  </a:defRPr>
                </a:lvl1pPr>
              </a:lstStyle>
              <a:p>
                <a:r>
                  <a:rPr lang="en-GB"/>
                  <a:t>Friendly</a:t>
                </a:r>
              </a:p>
            </p:txBody>
          </p:sp>
          <p:grpSp>
            <p:nvGrpSpPr>
              <p:cNvPr id="185" name="Group 184">
                <a:extLst>
                  <a:ext uri="{FF2B5EF4-FFF2-40B4-BE49-F238E27FC236}">
                    <a16:creationId xmlns:a16="http://schemas.microsoft.com/office/drawing/2014/main" id="{E8F67886-A7CE-34F0-DF89-B17F09F6ED61}"/>
                  </a:ext>
                </a:extLst>
              </p:cNvPr>
              <p:cNvGrpSpPr/>
              <p:nvPr/>
            </p:nvGrpSpPr>
            <p:grpSpPr>
              <a:xfrm>
                <a:off x="498181" y="4903091"/>
                <a:ext cx="2498692" cy="319376"/>
                <a:chOff x="498181" y="4903091"/>
                <a:chExt cx="2498692" cy="319376"/>
              </a:xfrm>
            </p:grpSpPr>
            <p:pic>
              <p:nvPicPr>
                <p:cNvPr id="192" name="Graphic 191" descr="Badge Tick1 with solid fill">
                  <a:extLst>
                    <a:ext uri="{FF2B5EF4-FFF2-40B4-BE49-F238E27FC236}">
                      <a16:creationId xmlns:a16="http://schemas.microsoft.com/office/drawing/2014/main" id="{C26CE6F0-B198-0DBF-DBA6-1A74C3D527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81" y="4924701"/>
                  <a:ext cx="297766" cy="297766"/>
                </a:xfrm>
                <a:prstGeom prst="rect">
                  <a:avLst/>
                </a:prstGeom>
              </p:spPr>
            </p:pic>
            <p:sp>
              <p:nvSpPr>
                <p:cNvPr id="193" name="TextBox 192">
                  <a:extLst>
                    <a:ext uri="{FF2B5EF4-FFF2-40B4-BE49-F238E27FC236}">
                      <a16:creationId xmlns:a16="http://schemas.microsoft.com/office/drawing/2014/main" id="{5883D14B-48C3-6EA1-0F11-33D0503BD3AE}"/>
                    </a:ext>
                  </a:extLst>
                </p:cNvPr>
                <p:cNvSpPr txBox="1"/>
                <p:nvPr/>
              </p:nvSpPr>
              <p:spPr>
                <a:xfrm>
                  <a:off x="765291" y="4903091"/>
                  <a:ext cx="2231582" cy="307777"/>
                </a:xfrm>
                <a:prstGeom prst="rect">
                  <a:avLst/>
                </a:prstGeom>
                <a:noFill/>
              </p:spPr>
              <p:txBody>
                <a:bodyPr wrap="square" rtlCol="0">
                  <a:spAutoFit/>
                </a:bodyPr>
                <a:lstStyle>
                  <a:defPPr>
                    <a:defRPr lang="en-US"/>
                  </a:defPPr>
                  <a:lvl1pPr>
                    <a:defRPr sz="1300">
                      <a:solidFill>
                        <a:schemeClr val="bg1">
                          <a:lumMod val="50000"/>
                        </a:schemeClr>
                      </a:solidFill>
                    </a:defRPr>
                  </a:lvl1pPr>
                </a:lstStyle>
                <a:p>
                  <a:r>
                    <a:rPr lang="en-GB"/>
                    <a:t>Calm</a:t>
                  </a:r>
                </a:p>
              </p:txBody>
            </p:sp>
          </p:grpSp>
          <p:grpSp>
            <p:nvGrpSpPr>
              <p:cNvPr id="186" name="Group 185">
                <a:extLst>
                  <a:ext uri="{FF2B5EF4-FFF2-40B4-BE49-F238E27FC236}">
                    <a16:creationId xmlns:a16="http://schemas.microsoft.com/office/drawing/2014/main" id="{D5D67348-F6BA-EADE-7638-E3CFDD78E4A4}"/>
                  </a:ext>
                </a:extLst>
              </p:cNvPr>
              <p:cNvGrpSpPr/>
              <p:nvPr/>
            </p:nvGrpSpPr>
            <p:grpSpPr>
              <a:xfrm>
                <a:off x="498181" y="5315886"/>
                <a:ext cx="2498692" cy="319376"/>
                <a:chOff x="498181" y="4903091"/>
                <a:chExt cx="2498692" cy="319376"/>
              </a:xfrm>
            </p:grpSpPr>
            <p:pic>
              <p:nvPicPr>
                <p:cNvPr id="190" name="Graphic 189" descr="Badge Tick1 with solid fill">
                  <a:extLst>
                    <a:ext uri="{FF2B5EF4-FFF2-40B4-BE49-F238E27FC236}">
                      <a16:creationId xmlns:a16="http://schemas.microsoft.com/office/drawing/2014/main" id="{FE62D274-F502-07B1-B690-33B5030A88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81" y="4924701"/>
                  <a:ext cx="297766" cy="297766"/>
                </a:xfrm>
                <a:prstGeom prst="rect">
                  <a:avLst/>
                </a:prstGeom>
              </p:spPr>
            </p:pic>
            <p:sp>
              <p:nvSpPr>
                <p:cNvPr id="191" name="TextBox 190">
                  <a:extLst>
                    <a:ext uri="{FF2B5EF4-FFF2-40B4-BE49-F238E27FC236}">
                      <a16:creationId xmlns:a16="http://schemas.microsoft.com/office/drawing/2014/main" id="{7A14C33D-353E-CC33-9C29-5AE3A3D55C58}"/>
                    </a:ext>
                  </a:extLst>
                </p:cNvPr>
                <p:cNvSpPr txBox="1"/>
                <p:nvPr/>
              </p:nvSpPr>
              <p:spPr>
                <a:xfrm>
                  <a:off x="765291" y="4903091"/>
                  <a:ext cx="2231582" cy="307777"/>
                </a:xfrm>
                <a:prstGeom prst="rect">
                  <a:avLst/>
                </a:prstGeom>
                <a:noFill/>
              </p:spPr>
              <p:txBody>
                <a:bodyPr wrap="square" rtlCol="0">
                  <a:spAutoFit/>
                </a:bodyPr>
                <a:lstStyle>
                  <a:defPPr>
                    <a:defRPr lang="en-US"/>
                  </a:defPPr>
                  <a:lvl1pPr>
                    <a:defRPr sz="1300">
                      <a:solidFill>
                        <a:schemeClr val="bg1">
                          <a:lumMod val="50000"/>
                        </a:schemeClr>
                      </a:solidFill>
                    </a:defRPr>
                  </a:lvl1pPr>
                </a:lstStyle>
                <a:p>
                  <a:r>
                    <a:rPr lang="en-GB"/>
                    <a:t>Personable</a:t>
                  </a:r>
                </a:p>
              </p:txBody>
            </p:sp>
          </p:grpSp>
          <p:grpSp>
            <p:nvGrpSpPr>
              <p:cNvPr id="187" name="Group 186">
                <a:extLst>
                  <a:ext uri="{FF2B5EF4-FFF2-40B4-BE49-F238E27FC236}">
                    <a16:creationId xmlns:a16="http://schemas.microsoft.com/office/drawing/2014/main" id="{094F4D2E-5852-B622-BF2A-D642A12127AF}"/>
                  </a:ext>
                </a:extLst>
              </p:cNvPr>
              <p:cNvGrpSpPr/>
              <p:nvPr/>
            </p:nvGrpSpPr>
            <p:grpSpPr>
              <a:xfrm>
                <a:off x="498181" y="5728680"/>
                <a:ext cx="2498692" cy="319376"/>
                <a:chOff x="498181" y="4903091"/>
                <a:chExt cx="2498692" cy="319376"/>
              </a:xfrm>
            </p:grpSpPr>
            <p:pic>
              <p:nvPicPr>
                <p:cNvPr id="188" name="Graphic 187" descr="Badge Tick1 with solid fill">
                  <a:extLst>
                    <a:ext uri="{FF2B5EF4-FFF2-40B4-BE49-F238E27FC236}">
                      <a16:creationId xmlns:a16="http://schemas.microsoft.com/office/drawing/2014/main" id="{8008C821-9A1A-7924-9FD1-9816E50E1D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81" y="4924701"/>
                  <a:ext cx="297766" cy="297766"/>
                </a:xfrm>
                <a:prstGeom prst="rect">
                  <a:avLst/>
                </a:prstGeom>
              </p:spPr>
            </p:pic>
            <p:sp>
              <p:nvSpPr>
                <p:cNvPr id="189" name="TextBox 188">
                  <a:extLst>
                    <a:ext uri="{FF2B5EF4-FFF2-40B4-BE49-F238E27FC236}">
                      <a16:creationId xmlns:a16="http://schemas.microsoft.com/office/drawing/2014/main" id="{FAC9CEC5-1396-6BEE-CF8B-B9342D3737CC}"/>
                    </a:ext>
                  </a:extLst>
                </p:cNvPr>
                <p:cNvSpPr txBox="1"/>
                <p:nvPr/>
              </p:nvSpPr>
              <p:spPr>
                <a:xfrm>
                  <a:off x="765291" y="4903091"/>
                  <a:ext cx="2231582" cy="307777"/>
                </a:xfrm>
                <a:prstGeom prst="rect">
                  <a:avLst/>
                </a:prstGeom>
                <a:noFill/>
              </p:spPr>
              <p:txBody>
                <a:bodyPr wrap="square" rtlCol="0">
                  <a:spAutoFit/>
                </a:bodyPr>
                <a:lstStyle>
                  <a:defPPr>
                    <a:defRPr lang="en-US"/>
                  </a:defPPr>
                  <a:lvl1pPr>
                    <a:defRPr sz="1300">
                      <a:solidFill>
                        <a:schemeClr val="bg1">
                          <a:lumMod val="50000"/>
                        </a:schemeClr>
                      </a:solidFill>
                    </a:defRPr>
                  </a:lvl1pPr>
                </a:lstStyle>
                <a:p>
                  <a:r>
                    <a:rPr lang="en-GB"/>
                    <a:t>Favours small talk</a:t>
                  </a:r>
                </a:p>
              </p:txBody>
            </p:sp>
          </p:grpSp>
        </p:grpSp>
        <p:grpSp>
          <p:nvGrpSpPr>
            <p:cNvPr id="194" name="Group 193">
              <a:extLst>
                <a:ext uri="{FF2B5EF4-FFF2-40B4-BE49-F238E27FC236}">
                  <a16:creationId xmlns:a16="http://schemas.microsoft.com/office/drawing/2014/main" id="{E3F8563A-EE90-00B6-1B58-7B3706C00F9D}"/>
                </a:ext>
              </a:extLst>
            </p:cNvPr>
            <p:cNvGrpSpPr/>
            <p:nvPr/>
          </p:nvGrpSpPr>
          <p:grpSpPr>
            <a:xfrm>
              <a:off x="9264793" y="4421828"/>
              <a:ext cx="2821979" cy="1752484"/>
              <a:chOff x="379406" y="4444335"/>
              <a:chExt cx="2821979" cy="1752484"/>
            </a:xfrm>
          </p:grpSpPr>
          <p:sp useBgFill="1">
            <p:nvSpPr>
              <p:cNvPr id="195" name="Rectangle: Rounded Corners 194">
                <a:extLst>
                  <a:ext uri="{FF2B5EF4-FFF2-40B4-BE49-F238E27FC236}">
                    <a16:creationId xmlns:a16="http://schemas.microsoft.com/office/drawing/2014/main" id="{1451F88A-901E-0250-0BCA-FFF134EAFBBA}"/>
                  </a:ext>
                </a:extLst>
              </p:cNvPr>
              <p:cNvSpPr/>
              <p:nvPr/>
            </p:nvSpPr>
            <p:spPr>
              <a:xfrm>
                <a:off x="379406" y="4444335"/>
                <a:ext cx="2703204" cy="1752484"/>
              </a:xfrm>
              <a:prstGeom prst="roundRect">
                <a:avLst>
                  <a:gd name="adj" fmla="val 364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Rounded Corners 195">
                <a:extLst>
                  <a:ext uri="{FF2B5EF4-FFF2-40B4-BE49-F238E27FC236}">
                    <a16:creationId xmlns:a16="http://schemas.microsoft.com/office/drawing/2014/main" id="{F0C46915-A8AA-3DDB-DF6D-E3A7BCA72F03}"/>
                  </a:ext>
                </a:extLst>
              </p:cNvPr>
              <p:cNvSpPr/>
              <p:nvPr/>
            </p:nvSpPr>
            <p:spPr>
              <a:xfrm>
                <a:off x="2731401" y="4530070"/>
                <a:ext cx="265471" cy="265471"/>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TextBox 196">
                <a:extLst>
                  <a:ext uri="{FF2B5EF4-FFF2-40B4-BE49-F238E27FC236}">
                    <a16:creationId xmlns:a16="http://schemas.microsoft.com/office/drawing/2014/main" id="{16FBC84D-BAB9-AFD5-4F89-CDE82875AD45}"/>
                  </a:ext>
                </a:extLst>
              </p:cNvPr>
              <p:cNvSpPr txBox="1"/>
              <p:nvPr/>
            </p:nvSpPr>
            <p:spPr>
              <a:xfrm>
                <a:off x="458240" y="4528766"/>
                <a:ext cx="1846143" cy="338554"/>
              </a:xfrm>
              <a:prstGeom prst="rect">
                <a:avLst/>
              </a:prstGeom>
              <a:noFill/>
            </p:spPr>
            <p:txBody>
              <a:bodyPr wrap="square" rtlCol="0">
                <a:spAutoFit/>
              </a:bodyPr>
              <a:lstStyle>
                <a:defPPr>
                  <a:defRPr lang="en-US"/>
                </a:defPPr>
                <a:lvl1pPr>
                  <a:defRPr sz="1600" b="1">
                    <a:solidFill>
                      <a:schemeClr val="tx1">
                        <a:lumMod val="95000"/>
                        <a:lumOff val="5000"/>
                      </a:schemeClr>
                    </a:solidFill>
                    <a:latin typeface="+mj-lt"/>
                    <a:cs typeface="Space Grotesk" pitchFamily="2" charset="0"/>
                  </a:defRPr>
                </a:lvl1pPr>
              </a:lstStyle>
              <a:p>
                <a:r>
                  <a:rPr lang="en-GB"/>
                  <a:t>Analytical</a:t>
                </a:r>
              </a:p>
            </p:txBody>
          </p:sp>
          <p:grpSp>
            <p:nvGrpSpPr>
              <p:cNvPr id="198" name="Group 197">
                <a:extLst>
                  <a:ext uri="{FF2B5EF4-FFF2-40B4-BE49-F238E27FC236}">
                    <a16:creationId xmlns:a16="http://schemas.microsoft.com/office/drawing/2014/main" id="{112AC7FF-2752-13C6-6100-036BF5B2510E}"/>
                  </a:ext>
                </a:extLst>
              </p:cNvPr>
              <p:cNvGrpSpPr/>
              <p:nvPr/>
            </p:nvGrpSpPr>
            <p:grpSpPr>
              <a:xfrm>
                <a:off x="498181" y="4903091"/>
                <a:ext cx="2498692" cy="319376"/>
                <a:chOff x="498181" y="4903091"/>
                <a:chExt cx="2498692" cy="319376"/>
              </a:xfrm>
            </p:grpSpPr>
            <p:pic>
              <p:nvPicPr>
                <p:cNvPr id="205" name="Graphic 204" descr="Badge Tick1 with solid fill">
                  <a:extLst>
                    <a:ext uri="{FF2B5EF4-FFF2-40B4-BE49-F238E27FC236}">
                      <a16:creationId xmlns:a16="http://schemas.microsoft.com/office/drawing/2014/main" id="{D8EB70C5-797D-74C9-D2F7-96FDF97CE3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81" y="4924701"/>
                  <a:ext cx="297766" cy="297766"/>
                </a:xfrm>
                <a:prstGeom prst="rect">
                  <a:avLst/>
                </a:prstGeom>
              </p:spPr>
            </p:pic>
            <p:sp>
              <p:nvSpPr>
                <p:cNvPr id="206" name="TextBox 205">
                  <a:extLst>
                    <a:ext uri="{FF2B5EF4-FFF2-40B4-BE49-F238E27FC236}">
                      <a16:creationId xmlns:a16="http://schemas.microsoft.com/office/drawing/2014/main" id="{8B5F81B0-EF49-C06A-72A0-6602BBF84004}"/>
                    </a:ext>
                  </a:extLst>
                </p:cNvPr>
                <p:cNvSpPr txBox="1"/>
                <p:nvPr/>
              </p:nvSpPr>
              <p:spPr>
                <a:xfrm>
                  <a:off x="765291" y="4903091"/>
                  <a:ext cx="2231582" cy="307777"/>
                </a:xfrm>
                <a:prstGeom prst="rect">
                  <a:avLst/>
                </a:prstGeom>
                <a:noFill/>
              </p:spPr>
              <p:txBody>
                <a:bodyPr wrap="square" rtlCol="0">
                  <a:spAutoFit/>
                </a:bodyPr>
                <a:lstStyle>
                  <a:defPPr>
                    <a:defRPr lang="en-US"/>
                  </a:defPPr>
                  <a:lvl1pPr>
                    <a:defRPr sz="1300">
                      <a:solidFill>
                        <a:schemeClr val="bg1">
                          <a:lumMod val="50000"/>
                        </a:schemeClr>
                      </a:solidFill>
                    </a:defRPr>
                  </a:lvl1pPr>
                </a:lstStyle>
                <a:p>
                  <a:r>
                    <a:rPr lang="en-GB"/>
                    <a:t>High attention to detail</a:t>
                  </a:r>
                </a:p>
              </p:txBody>
            </p:sp>
          </p:grpSp>
          <p:grpSp>
            <p:nvGrpSpPr>
              <p:cNvPr id="199" name="Group 198">
                <a:extLst>
                  <a:ext uri="{FF2B5EF4-FFF2-40B4-BE49-F238E27FC236}">
                    <a16:creationId xmlns:a16="http://schemas.microsoft.com/office/drawing/2014/main" id="{541C0E3F-E881-101E-149C-AB967E3A9C37}"/>
                  </a:ext>
                </a:extLst>
              </p:cNvPr>
              <p:cNvGrpSpPr/>
              <p:nvPr/>
            </p:nvGrpSpPr>
            <p:grpSpPr>
              <a:xfrm>
                <a:off x="498181" y="5315886"/>
                <a:ext cx="2703204" cy="319376"/>
                <a:chOff x="498181" y="4903091"/>
                <a:chExt cx="2703204" cy="319376"/>
              </a:xfrm>
            </p:grpSpPr>
            <p:pic>
              <p:nvPicPr>
                <p:cNvPr id="203" name="Graphic 202" descr="Badge Tick1 with solid fill">
                  <a:extLst>
                    <a:ext uri="{FF2B5EF4-FFF2-40B4-BE49-F238E27FC236}">
                      <a16:creationId xmlns:a16="http://schemas.microsoft.com/office/drawing/2014/main" id="{0CA0A0E8-4200-2AE7-8790-8D92835647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81" y="4924701"/>
                  <a:ext cx="297766" cy="297766"/>
                </a:xfrm>
                <a:prstGeom prst="rect">
                  <a:avLst/>
                </a:prstGeom>
              </p:spPr>
            </p:pic>
            <p:sp>
              <p:nvSpPr>
                <p:cNvPr id="204" name="TextBox 203">
                  <a:extLst>
                    <a:ext uri="{FF2B5EF4-FFF2-40B4-BE49-F238E27FC236}">
                      <a16:creationId xmlns:a16="http://schemas.microsoft.com/office/drawing/2014/main" id="{4D3DEE43-78A3-0459-ADF1-26450A8E83DD}"/>
                    </a:ext>
                  </a:extLst>
                </p:cNvPr>
                <p:cNvSpPr txBox="1"/>
                <p:nvPr/>
              </p:nvSpPr>
              <p:spPr>
                <a:xfrm>
                  <a:off x="765291" y="4903091"/>
                  <a:ext cx="2436094" cy="307777"/>
                </a:xfrm>
                <a:prstGeom prst="rect">
                  <a:avLst/>
                </a:prstGeom>
                <a:noFill/>
              </p:spPr>
              <p:txBody>
                <a:bodyPr wrap="square" rtlCol="0">
                  <a:spAutoFit/>
                </a:bodyPr>
                <a:lstStyle>
                  <a:defPPr>
                    <a:defRPr lang="en-US"/>
                  </a:defPPr>
                  <a:lvl1pPr>
                    <a:defRPr sz="1300">
                      <a:solidFill>
                        <a:schemeClr val="bg1">
                          <a:lumMod val="50000"/>
                        </a:schemeClr>
                      </a:solidFill>
                    </a:defRPr>
                  </a:lvl1pPr>
                </a:lstStyle>
                <a:p>
                  <a:r>
                    <a:rPr lang="en-GB"/>
                    <a:t>Logical &amp; process orientated</a:t>
                  </a:r>
                </a:p>
              </p:txBody>
            </p:sp>
          </p:grpSp>
          <p:grpSp>
            <p:nvGrpSpPr>
              <p:cNvPr id="200" name="Group 199">
                <a:extLst>
                  <a:ext uri="{FF2B5EF4-FFF2-40B4-BE49-F238E27FC236}">
                    <a16:creationId xmlns:a16="http://schemas.microsoft.com/office/drawing/2014/main" id="{09D572AD-21C9-9008-5A05-237B6494ED7D}"/>
                  </a:ext>
                </a:extLst>
              </p:cNvPr>
              <p:cNvGrpSpPr/>
              <p:nvPr/>
            </p:nvGrpSpPr>
            <p:grpSpPr>
              <a:xfrm>
                <a:off x="498181" y="5728680"/>
                <a:ext cx="2498692" cy="319376"/>
                <a:chOff x="498181" y="4903091"/>
                <a:chExt cx="2498692" cy="319376"/>
              </a:xfrm>
            </p:grpSpPr>
            <p:pic>
              <p:nvPicPr>
                <p:cNvPr id="201" name="Graphic 200" descr="Badge Tick1 with solid fill">
                  <a:extLst>
                    <a:ext uri="{FF2B5EF4-FFF2-40B4-BE49-F238E27FC236}">
                      <a16:creationId xmlns:a16="http://schemas.microsoft.com/office/drawing/2014/main" id="{A95202EC-54B7-AEC2-0347-A9086F081A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81" y="4924701"/>
                  <a:ext cx="297766" cy="297766"/>
                </a:xfrm>
                <a:prstGeom prst="rect">
                  <a:avLst/>
                </a:prstGeom>
              </p:spPr>
            </p:pic>
            <p:sp>
              <p:nvSpPr>
                <p:cNvPr id="202" name="TextBox 201">
                  <a:extLst>
                    <a:ext uri="{FF2B5EF4-FFF2-40B4-BE49-F238E27FC236}">
                      <a16:creationId xmlns:a16="http://schemas.microsoft.com/office/drawing/2014/main" id="{1ECD376D-DD48-8A42-B1C9-F1805594FD8E}"/>
                    </a:ext>
                  </a:extLst>
                </p:cNvPr>
                <p:cNvSpPr txBox="1"/>
                <p:nvPr/>
              </p:nvSpPr>
              <p:spPr>
                <a:xfrm>
                  <a:off x="765291" y="4903091"/>
                  <a:ext cx="2231582" cy="292388"/>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GB" sz="1300"/>
                    <a:t>Requires evidence</a:t>
                  </a:r>
                </a:p>
              </p:txBody>
            </p:sp>
          </p:grpSp>
        </p:grpSp>
      </p:grpSp>
      <p:grpSp>
        <p:nvGrpSpPr>
          <p:cNvPr id="210" name="Group 209">
            <a:extLst>
              <a:ext uri="{FF2B5EF4-FFF2-40B4-BE49-F238E27FC236}">
                <a16:creationId xmlns:a16="http://schemas.microsoft.com/office/drawing/2014/main" id="{2215795A-2D14-0D6A-EC62-9907A1F5F219}"/>
              </a:ext>
            </a:extLst>
          </p:cNvPr>
          <p:cNvGrpSpPr/>
          <p:nvPr/>
        </p:nvGrpSpPr>
        <p:grpSpPr>
          <a:xfrm>
            <a:off x="8653693" y="4506259"/>
            <a:ext cx="265471" cy="265471"/>
            <a:chOff x="8653693" y="4506259"/>
            <a:chExt cx="265471" cy="265471"/>
          </a:xfrm>
        </p:grpSpPr>
        <p:sp>
          <p:nvSpPr>
            <p:cNvPr id="207" name="Rectangle: Rounded Corners 206">
              <a:extLst>
                <a:ext uri="{FF2B5EF4-FFF2-40B4-BE49-F238E27FC236}">
                  <a16:creationId xmlns:a16="http://schemas.microsoft.com/office/drawing/2014/main" id="{2F5E2C7C-593F-7B31-9DF8-F1248A0AAB85}"/>
                </a:ext>
              </a:extLst>
            </p:cNvPr>
            <p:cNvSpPr/>
            <p:nvPr/>
          </p:nvSpPr>
          <p:spPr>
            <a:xfrm>
              <a:off x="8653693" y="4506259"/>
              <a:ext cx="265471" cy="26547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9" name="Graphic 208" descr="Checkmark with solid fill">
              <a:extLst>
                <a:ext uri="{FF2B5EF4-FFF2-40B4-BE49-F238E27FC236}">
                  <a16:creationId xmlns:a16="http://schemas.microsoft.com/office/drawing/2014/main" id="{10FF12B9-29FF-06A2-ECB2-168A7B88366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06763" y="4556372"/>
              <a:ext cx="165803" cy="165803"/>
            </a:xfrm>
            <a:prstGeom prst="rect">
              <a:avLst/>
            </a:prstGeom>
          </p:spPr>
        </p:pic>
      </p:grpSp>
    </p:spTree>
    <p:extLst>
      <p:ext uri="{BB962C8B-B14F-4D97-AF65-F5344CB8AC3E}">
        <p14:creationId xmlns:p14="http://schemas.microsoft.com/office/powerpoint/2010/main" val="104776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anim calcmode="lin" valueType="num">
                                      <p:cBhvr>
                                        <p:cTn id="8" dur="1000" fill="hold"/>
                                        <p:tgtEl>
                                          <p:spTgt spid="211"/>
                                        </p:tgtEl>
                                        <p:attrNameLst>
                                          <p:attrName>ppt_x</p:attrName>
                                        </p:attrNameLst>
                                      </p:cBhvr>
                                      <p:tavLst>
                                        <p:tav tm="0">
                                          <p:val>
                                            <p:strVal val="#ppt_x"/>
                                          </p:val>
                                        </p:tav>
                                        <p:tav tm="100000">
                                          <p:val>
                                            <p:strVal val="#ppt_x"/>
                                          </p:val>
                                        </p:tav>
                                      </p:tavLst>
                                    </p:anim>
                                    <p:anim calcmode="lin" valueType="num">
                                      <p:cBhvr>
                                        <p:cTn id="9"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211"/>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fade">
                                      <p:cBhvr>
                                        <p:cTn id="15" dur="250"/>
                                        <p:tgtEl>
                                          <p:spTgt spid="210"/>
                                        </p:tgtEl>
                                      </p:cBhvr>
                                    </p:animEffect>
                                  </p:childTnLst>
                                </p:cTn>
                              </p:par>
                            </p:childTnLst>
                          </p:cTn>
                        </p:par>
                      </p:childTnLst>
                    </p:cTn>
                  </p:par>
                </p:childTnLst>
              </p:cTn>
              <p:nextCondLst>
                <p:cond evt="onClick" delay="0">
                  <p:tgtEl>
                    <p:spTgt spid="211"/>
                  </p:tgtEl>
                </p:cond>
              </p:nextCondLst>
            </p:seq>
          </p:childTnLst>
        </p:cTn>
      </p:par>
    </p:tnLst>
  </p:timing>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E580F508-607E-A6DF-C486-FC03F01E78F3}"/>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956FFE9-D8A0-F48D-C80C-F2FE8317D8F0}"/>
              </a:ext>
            </a:extLst>
          </p:cNvPr>
          <p:cNvGrpSpPr/>
          <p:nvPr/>
        </p:nvGrpSpPr>
        <p:grpSpPr>
          <a:xfrm>
            <a:off x="11420734" y="78381"/>
            <a:ext cx="369898" cy="369898"/>
            <a:chOff x="10782482" y="1546362"/>
            <a:chExt cx="3988097" cy="3988097"/>
          </a:xfrm>
        </p:grpSpPr>
        <p:sp>
          <p:nvSpPr>
            <p:cNvPr id="45" name="Freeform: Shape 44">
              <a:extLst>
                <a:ext uri="{FF2B5EF4-FFF2-40B4-BE49-F238E27FC236}">
                  <a16:creationId xmlns:a16="http://schemas.microsoft.com/office/drawing/2014/main" id="{AFBA9FD6-3111-6E6A-76C0-B70F1700C542}"/>
                </a:ext>
              </a:extLst>
            </p:cNvPr>
            <p:cNvSpPr/>
            <p:nvPr/>
          </p:nvSpPr>
          <p:spPr>
            <a:xfrm>
              <a:off x="10782482" y="1546362"/>
              <a:ext cx="3988097" cy="3988097"/>
            </a:xfrm>
            <a:custGeom>
              <a:avLst/>
              <a:gdLst>
                <a:gd name="connsiteX0" fmla="*/ 3988098 w 3988097"/>
                <a:gd name="connsiteY0" fmla="*/ 1994065 h 3988097"/>
                <a:gd name="connsiteX1" fmla="*/ 3507879 w 3988097"/>
                <a:gd name="connsiteY1" fmla="*/ 3292012 h 3988097"/>
                <a:gd name="connsiteX2" fmla="*/ 3183665 w 3988097"/>
                <a:gd name="connsiteY2" fmla="*/ 3594332 h 3988097"/>
                <a:gd name="connsiteX3" fmla="*/ 1994198 w 3988097"/>
                <a:gd name="connsiteY3" fmla="*/ 3988098 h 3988097"/>
                <a:gd name="connsiteX4" fmla="*/ 1193370 w 3988097"/>
                <a:gd name="connsiteY4" fmla="*/ 3820683 h 3988097"/>
                <a:gd name="connsiteX5" fmla="*/ 804102 w 3988097"/>
                <a:gd name="connsiteY5" fmla="*/ 3594332 h 3988097"/>
                <a:gd name="connsiteX6" fmla="*/ 480384 w 3988097"/>
                <a:gd name="connsiteY6" fmla="*/ 3292144 h 3988097"/>
                <a:gd name="connsiteX7" fmla="*/ 0 w 3988097"/>
                <a:gd name="connsiteY7" fmla="*/ 1994065 h 3988097"/>
                <a:gd name="connsiteX8" fmla="*/ 1994198 w 3988097"/>
                <a:gd name="connsiteY8" fmla="*/ 0 h 3988097"/>
                <a:gd name="connsiteX9" fmla="*/ 3745640 w 3988097"/>
                <a:gd name="connsiteY9" fmla="*/ 1040309 h 3988097"/>
                <a:gd name="connsiteX10" fmla="*/ 3988098 w 3988097"/>
                <a:gd name="connsiteY10" fmla="*/ 1994065 h 39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097" h="3988097">
                  <a:moveTo>
                    <a:pt x="3988098" y="1994065"/>
                  </a:moveTo>
                  <a:cubicBezTo>
                    <a:pt x="3988098" y="2489597"/>
                    <a:pt x="3807090" y="2943258"/>
                    <a:pt x="3507879" y="3292012"/>
                  </a:cubicBezTo>
                  <a:cubicBezTo>
                    <a:pt x="3411438" y="3404394"/>
                    <a:pt x="3302463" y="3505994"/>
                    <a:pt x="3183665" y="3594332"/>
                  </a:cubicBezTo>
                  <a:cubicBezTo>
                    <a:pt x="2851646" y="3841783"/>
                    <a:pt x="2440054" y="3988098"/>
                    <a:pt x="1994198" y="3988098"/>
                  </a:cubicBezTo>
                  <a:cubicBezTo>
                    <a:pt x="1709241" y="3988098"/>
                    <a:pt x="1438473" y="3928401"/>
                    <a:pt x="1193370" y="3820683"/>
                  </a:cubicBezTo>
                  <a:cubicBezTo>
                    <a:pt x="1054563" y="3759862"/>
                    <a:pt x="924190" y="3683761"/>
                    <a:pt x="804102" y="3594332"/>
                  </a:cubicBezTo>
                  <a:cubicBezTo>
                    <a:pt x="685469" y="3505696"/>
                    <a:pt x="576825" y="3404394"/>
                    <a:pt x="480384" y="3292144"/>
                  </a:cubicBezTo>
                  <a:cubicBezTo>
                    <a:pt x="181173" y="2943390"/>
                    <a:pt x="0" y="2489762"/>
                    <a:pt x="0" y="1994065"/>
                  </a:cubicBezTo>
                  <a:cubicBezTo>
                    <a:pt x="0" y="892770"/>
                    <a:pt x="892903" y="0"/>
                    <a:pt x="1994198" y="0"/>
                  </a:cubicBezTo>
                  <a:cubicBezTo>
                    <a:pt x="2749881" y="0"/>
                    <a:pt x="3407370" y="420489"/>
                    <a:pt x="3745640" y="1040309"/>
                  </a:cubicBezTo>
                  <a:cubicBezTo>
                    <a:pt x="3900256" y="1323578"/>
                    <a:pt x="3988098" y="1648586"/>
                    <a:pt x="3988098" y="1994065"/>
                  </a:cubicBezTo>
                  <a:close/>
                </a:path>
              </a:pathLst>
            </a:custGeom>
            <a:solidFill>
              <a:schemeClr val="accent1"/>
            </a:solidFill>
            <a:ln w="846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17BB5B2-F471-36AE-76C1-36AA4F1E03D4}"/>
                </a:ext>
              </a:extLst>
            </p:cNvPr>
            <p:cNvSpPr/>
            <p:nvPr/>
          </p:nvSpPr>
          <p:spPr>
            <a:xfrm>
              <a:off x="11975852" y="2002338"/>
              <a:ext cx="2794727" cy="3532121"/>
            </a:xfrm>
            <a:custGeom>
              <a:avLst/>
              <a:gdLst>
                <a:gd name="connsiteX0" fmla="*/ 2794728 w 2794727"/>
                <a:gd name="connsiteY0" fmla="*/ 1538089 h 3532121"/>
                <a:gd name="connsiteX1" fmla="*/ 2314509 w 2794727"/>
                <a:gd name="connsiteY1" fmla="*/ 2836036 h 3532121"/>
                <a:gd name="connsiteX2" fmla="*/ 1990295 w 2794727"/>
                <a:gd name="connsiteY2" fmla="*/ 3138355 h 3532121"/>
                <a:gd name="connsiteX3" fmla="*/ 800828 w 2794727"/>
                <a:gd name="connsiteY3" fmla="*/ 3532121 h 3532121"/>
                <a:gd name="connsiteX4" fmla="*/ 0 w 2794727"/>
                <a:gd name="connsiteY4" fmla="*/ 3364706 h 3532121"/>
                <a:gd name="connsiteX5" fmla="*/ 894325 w 2794727"/>
                <a:gd name="connsiteY5" fmla="*/ 332680 h 3532121"/>
                <a:gd name="connsiteX6" fmla="*/ 1357346 w 2794727"/>
                <a:gd name="connsiteY6" fmla="*/ 339560 h 3532121"/>
                <a:gd name="connsiteX7" fmla="*/ 1052347 w 2794727"/>
                <a:gd name="connsiteY7" fmla="*/ 0 h 3532121"/>
                <a:gd name="connsiteX8" fmla="*/ 2552270 w 2794727"/>
                <a:gd name="connsiteY8" fmla="*/ 584200 h 3532121"/>
                <a:gd name="connsiteX9" fmla="*/ 2794728 w 2794727"/>
                <a:gd name="connsiteY9" fmla="*/ 1538089 h 35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727" h="3532121">
                  <a:moveTo>
                    <a:pt x="2794728" y="1538089"/>
                  </a:moveTo>
                  <a:cubicBezTo>
                    <a:pt x="2794728" y="2033621"/>
                    <a:pt x="2613720" y="2487282"/>
                    <a:pt x="2314509" y="2836036"/>
                  </a:cubicBezTo>
                  <a:cubicBezTo>
                    <a:pt x="2218068" y="2948418"/>
                    <a:pt x="2109093" y="3050018"/>
                    <a:pt x="1990295" y="3138355"/>
                  </a:cubicBezTo>
                  <a:cubicBezTo>
                    <a:pt x="1658276" y="3385807"/>
                    <a:pt x="1246684" y="3532121"/>
                    <a:pt x="800828" y="3532121"/>
                  </a:cubicBezTo>
                  <a:cubicBezTo>
                    <a:pt x="515871" y="3532121"/>
                    <a:pt x="245103" y="3472425"/>
                    <a:pt x="0" y="3364706"/>
                  </a:cubicBezTo>
                  <a:lnTo>
                    <a:pt x="894325" y="332680"/>
                  </a:lnTo>
                  <a:lnTo>
                    <a:pt x="1357346" y="339560"/>
                  </a:lnTo>
                  <a:lnTo>
                    <a:pt x="1052347" y="0"/>
                  </a:lnTo>
                  <a:lnTo>
                    <a:pt x="2552270" y="584200"/>
                  </a:lnTo>
                  <a:cubicBezTo>
                    <a:pt x="2706886" y="867602"/>
                    <a:pt x="2794728" y="1192609"/>
                    <a:pt x="2794728" y="1538089"/>
                  </a:cubicBezTo>
                  <a:close/>
                </a:path>
              </a:pathLst>
            </a:custGeom>
            <a:solidFill>
              <a:srgbClr val="82BA38"/>
            </a:solidFill>
            <a:ln w="846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190591F-6F51-8B30-0664-32E37A88D23F}"/>
                </a:ext>
              </a:extLst>
            </p:cNvPr>
            <p:cNvSpPr/>
            <p:nvPr/>
          </p:nvSpPr>
          <p:spPr>
            <a:xfrm>
              <a:off x="12017507" y="2875317"/>
              <a:ext cx="117535" cy="388215"/>
            </a:xfrm>
            <a:custGeom>
              <a:avLst/>
              <a:gdLst>
                <a:gd name="connsiteX0" fmla="*/ 88388 w 117535"/>
                <a:gd name="connsiteY0" fmla="*/ 20717 h 388215"/>
                <a:gd name="connsiteX1" fmla="*/ 20853 w 117535"/>
                <a:gd name="connsiteY1" fmla="*/ 18534 h 388215"/>
                <a:gd name="connsiteX2" fmla="*/ 2266 w 117535"/>
                <a:gd name="connsiteY2" fmla="*/ 166271 h 388215"/>
                <a:gd name="connsiteX3" fmla="*/ 19927 w 117535"/>
                <a:gd name="connsiteY3" fmla="*/ 280372 h 388215"/>
                <a:gd name="connsiteX4" fmla="*/ 69173 w 117535"/>
                <a:gd name="connsiteY4" fmla="*/ 376978 h 388215"/>
                <a:gd name="connsiteX5" fmla="*/ 92919 w 117535"/>
                <a:gd name="connsiteY5" fmla="*/ 387793 h 388215"/>
                <a:gd name="connsiteX6" fmla="*/ 115607 w 117535"/>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35" h="388215">
                  <a:moveTo>
                    <a:pt x="88388" y="20717"/>
                  </a:moveTo>
                  <a:cubicBezTo>
                    <a:pt x="68544" y="-1012"/>
                    <a:pt x="38051" y="-11331"/>
                    <a:pt x="20853" y="18534"/>
                  </a:cubicBezTo>
                  <a:cubicBezTo>
                    <a:pt x="-3819" y="61364"/>
                    <a:pt x="-1339" y="118910"/>
                    <a:pt x="2266" y="166271"/>
                  </a:cubicBezTo>
                  <a:cubicBezTo>
                    <a:pt x="5243" y="204569"/>
                    <a:pt x="9939" y="243033"/>
                    <a:pt x="19927" y="280372"/>
                  </a:cubicBezTo>
                  <a:cubicBezTo>
                    <a:pt x="28526" y="312585"/>
                    <a:pt x="40399" y="356969"/>
                    <a:pt x="69173" y="376978"/>
                  </a:cubicBezTo>
                  <a:cubicBezTo>
                    <a:pt x="75721" y="381509"/>
                    <a:pt x="84651" y="386073"/>
                    <a:pt x="92919" y="387793"/>
                  </a:cubicBezTo>
                  <a:cubicBezTo>
                    <a:pt x="97450" y="388719"/>
                    <a:pt x="124967" y="389182"/>
                    <a:pt x="115607" y="377309"/>
                  </a:cubicBezTo>
                </a:path>
              </a:pathLst>
            </a:custGeom>
            <a:solidFill>
              <a:srgbClr val="FBCB98"/>
            </a:solidFill>
            <a:ln w="846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354612E-5DE0-DB9F-BD93-55C4DB7C759D}"/>
                </a:ext>
              </a:extLst>
            </p:cNvPr>
            <p:cNvSpPr/>
            <p:nvPr/>
          </p:nvSpPr>
          <p:spPr>
            <a:xfrm>
              <a:off x="13415825" y="2875317"/>
              <a:ext cx="117546" cy="388215"/>
            </a:xfrm>
            <a:custGeom>
              <a:avLst/>
              <a:gdLst>
                <a:gd name="connsiteX0" fmla="*/ 29126 w 117546"/>
                <a:gd name="connsiteY0" fmla="*/ 20717 h 388215"/>
                <a:gd name="connsiteX1" fmla="*/ 96661 w 117546"/>
                <a:gd name="connsiteY1" fmla="*/ 18534 h 388215"/>
                <a:gd name="connsiteX2" fmla="*/ 115281 w 117546"/>
                <a:gd name="connsiteY2" fmla="*/ 166271 h 388215"/>
                <a:gd name="connsiteX3" fmla="*/ 97620 w 117546"/>
                <a:gd name="connsiteY3" fmla="*/ 280372 h 388215"/>
                <a:gd name="connsiteX4" fmla="*/ 48375 w 117546"/>
                <a:gd name="connsiteY4" fmla="*/ 376978 h 388215"/>
                <a:gd name="connsiteX5" fmla="*/ 24595 w 117546"/>
                <a:gd name="connsiteY5" fmla="*/ 387793 h 388215"/>
                <a:gd name="connsiteX6" fmla="*/ 1940 w 117546"/>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6" h="388215">
                  <a:moveTo>
                    <a:pt x="29126" y="20717"/>
                  </a:moveTo>
                  <a:cubicBezTo>
                    <a:pt x="49003" y="-1012"/>
                    <a:pt x="79463" y="-11331"/>
                    <a:pt x="96661" y="18534"/>
                  </a:cubicBezTo>
                  <a:cubicBezTo>
                    <a:pt x="121367" y="61364"/>
                    <a:pt x="118886" y="118910"/>
                    <a:pt x="115281" y="166271"/>
                  </a:cubicBezTo>
                  <a:cubicBezTo>
                    <a:pt x="112305" y="204569"/>
                    <a:pt x="107608" y="243033"/>
                    <a:pt x="97620" y="280372"/>
                  </a:cubicBezTo>
                  <a:cubicBezTo>
                    <a:pt x="89021" y="312585"/>
                    <a:pt x="77148" y="356969"/>
                    <a:pt x="48375" y="376978"/>
                  </a:cubicBezTo>
                  <a:cubicBezTo>
                    <a:pt x="41793" y="381509"/>
                    <a:pt x="32897" y="386073"/>
                    <a:pt x="24595" y="387793"/>
                  </a:cubicBezTo>
                  <a:cubicBezTo>
                    <a:pt x="20064" y="388719"/>
                    <a:pt x="-7452" y="389182"/>
                    <a:pt x="1940" y="377309"/>
                  </a:cubicBezTo>
                </a:path>
              </a:pathLst>
            </a:custGeom>
            <a:solidFill>
              <a:srgbClr val="FBCB98"/>
            </a:solidFill>
            <a:ln w="846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70B0F8D-9A69-7AA0-F7FF-1DECE5DEAFBE}"/>
                </a:ext>
              </a:extLst>
            </p:cNvPr>
            <p:cNvSpPr/>
            <p:nvPr/>
          </p:nvSpPr>
          <p:spPr>
            <a:xfrm>
              <a:off x="11262866" y="3528223"/>
              <a:ext cx="3027494" cy="1612470"/>
            </a:xfrm>
            <a:custGeom>
              <a:avLst/>
              <a:gdLst>
                <a:gd name="connsiteX0" fmla="*/ 3027495 w 3027494"/>
                <a:gd name="connsiteY0" fmla="*/ 1310151 h 1612470"/>
                <a:gd name="connsiteX1" fmla="*/ 2703281 w 3027494"/>
                <a:gd name="connsiteY1" fmla="*/ 1612470 h 1612470"/>
                <a:gd name="connsiteX2" fmla="*/ 323718 w 3027494"/>
                <a:gd name="connsiteY2" fmla="*/ 1612470 h 1612470"/>
                <a:gd name="connsiteX3" fmla="*/ 0 w 3027494"/>
                <a:gd name="connsiteY3" fmla="*/ 1310283 h 1612470"/>
                <a:gd name="connsiteX4" fmla="*/ 528836 w 3027494"/>
                <a:gd name="connsiteY4" fmla="*/ 821002 h 1612470"/>
                <a:gd name="connsiteX5" fmla="*/ 939965 w 3027494"/>
                <a:gd name="connsiteY5" fmla="*/ 663112 h 1612470"/>
                <a:gd name="connsiteX6" fmla="*/ 1091605 w 3027494"/>
                <a:gd name="connsiteY6" fmla="*/ 355798 h 1612470"/>
                <a:gd name="connsiteX7" fmla="*/ 1091605 w 3027494"/>
                <a:gd name="connsiteY7" fmla="*/ 0 h 1612470"/>
                <a:gd name="connsiteX8" fmla="*/ 1935593 w 3027494"/>
                <a:gd name="connsiteY8" fmla="*/ 0 h 1612470"/>
                <a:gd name="connsiteX9" fmla="*/ 1935593 w 3027494"/>
                <a:gd name="connsiteY9" fmla="*/ 355468 h 1612470"/>
                <a:gd name="connsiteX10" fmla="*/ 2103173 w 3027494"/>
                <a:gd name="connsiteY10" fmla="*/ 674390 h 1612470"/>
                <a:gd name="connsiteX11" fmla="*/ 2499122 w 3027494"/>
                <a:gd name="connsiteY11" fmla="*/ 820539 h 1612470"/>
                <a:gd name="connsiteX12" fmla="*/ 3027495 w 3027494"/>
                <a:gd name="connsiteY12" fmla="*/ 1310151 h 16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7494" h="1612470">
                  <a:moveTo>
                    <a:pt x="3027495" y="1310151"/>
                  </a:moveTo>
                  <a:cubicBezTo>
                    <a:pt x="2931054" y="1422532"/>
                    <a:pt x="2822244" y="1524132"/>
                    <a:pt x="2703281" y="1612470"/>
                  </a:cubicBezTo>
                  <a:lnTo>
                    <a:pt x="323718" y="1612470"/>
                  </a:lnTo>
                  <a:cubicBezTo>
                    <a:pt x="204920" y="1523835"/>
                    <a:pt x="96275" y="1422532"/>
                    <a:pt x="0" y="1310283"/>
                  </a:cubicBezTo>
                  <a:cubicBezTo>
                    <a:pt x="90355" y="1080029"/>
                    <a:pt x="281847" y="896342"/>
                    <a:pt x="528836" y="821002"/>
                  </a:cubicBezTo>
                  <a:lnTo>
                    <a:pt x="939965" y="663112"/>
                  </a:lnTo>
                  <a:cubicBezTo>
                    <a:pt x="1098782" y="610923"/>
                    <a:pt x="1091605" y="523048"/>
                    <a:pt x="1091605" y="355798"/>
                  </a:cubicBezTo>
                  <a:lnTo>
                    <a:pt x="1091605" y="0"/>
                  </a:lnTo>
                  <a:lnTo>
                    <a:pt x="1935593" y="0"/>
                  </a:lnTo>
                  <a:lnTo>
                    <a:pt x="1935593" y="355468"/>
                  </a:lnTo>
                  <a:cubicBezTo>
                    <a:pt x="1935593" y="522883"/>
                    <a:pt x="1944026" y="622333"/>
                    <a:pt x="2103173" y="674390"/>
                  </a:cubicBezTo>
                  <a:lnTo>
                    <a:pt x="2499122" y="820539"/>
                  </a:lnTo>
                  <a:cubicBezTo>
                    <a:pt x="2746111" y="896210"/>
                    <a:pt x="2937437" y="1079864"/>
                    <a:pt x="3027495" y="1310151"/>
                  </a:cubicBezTo>
                  <a:close/>
                </a:path>
              </a:pathLst>
            </a:custGeom>
            <a:solidFill>
              <a:srgbClr val="ECC090"/>
            </a:solidFill>
            <a:ln w="846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FBD9003-1130-86D6-16CD-6FEEF3094459}"/>
                </a:ext>
              </a:extLst>
            </p:cNvPr>
            <p:cNvSpPr/>
            <p:nvPr/>
          </p:nvSpPr>
          <p:spPr>
            <a:xfrm>
              <a:off x="11262866" y="4218058"/>
              <a:ext cx="3027329" cy="1316401"/>
            </a:xfrm>
            <a:custGeom>
              <a:avLst/>
              <a:gdLst>
                <a:gd name="connsiteX0" fmla="*/ 2499122 w 3027329"/>
                <a:gd name="connsiteY0" fmla="*/ 130704 h 1316401"/>
                <a:gd name="connsiteX1" fmla="*/ 2173982 w 3027329"/>
                <a:gd name="connsiteY1" fmla="*/ 10649 h 1316401"/>
                <a:gd name="connsiteX2" fmla="*/ 870248 w 3027329"/>
                <a:gd name="connsiteY2" fmla="*/ 0 h 1316401"/>
                <a:gd name="connsiteX3" fmla="*/ 528836 w 3027329"/>
                <a:gd name="connsiteY3" fmla="*/ 131167 h 1316401"/>
                <a:gd name="connsiteX4" fmla="*/ 0 w 3027329"/>
                <a:gd name="connsiteY4" fmla="*/ 620448 h 1316401"/>
                <a:gd name="connsiteX5" fmla="*/ 1513648 w 3027329"/>
                <a:gd name="connsiteY5" fmla="*/ 1316401 h 1316401"/>
                <a:gd name="connsiteX6" fmla="*/ 3027330 w 3027329"/>
                <a:gd name="connsiteY6" fmla="*/ 620316 h 1316401"/>
                <a:gd name="connsiteX7" fmla="*/ 2499122 w 3027329"/>
                <a:gd name="connsiteY7" fmla="*/ 130704 h 13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29" h="1316401">
                  <a:moveTo>
                    <a:pt x="2499122" y="130704"/>
                  </a:moveTo>
                  <a:lnTo>
                    <a:pt x="2173982" y="10649"/>
                  </a:lnTo>
                  <a:cubicBezTo>
                    <a:pt x="1845237" y="344719"/>
                    <a:pt x="1113797" y="369557"/>
                    <a:pt x="870248" y="0"/>
                  </a:cubicBezTo>
                  <a:lnTo>
                    <a:pt x="528836" y="131167"/>
                  </a:lnTo>
                  <a:cubicBezTo>
                    <a:pt x="281847" y="206507"/>
                    <a:pt x="90355" y="390194"/>
                    <a:pt x="0" y="620448"/>
                  </a:cubicBezTo>
                  <a:cubicBezTo>
                    <a:pt x="365621" y="1046427"/>
                    <a:pt x="908083" y="1316401"/>
                    <a:pt x="1513648" y="1316401"/>
                  </a:cubicBezTo>
                  <a:cubicBezTo>
                    <a:pt x="2119246" y="1316401"/>
                    <a:pt x="2661708" y="1046427"/>
                    <a:pt x="3027330" y="620316"/>
                  </a:cubicBezTo>
                  <a:cubicBezTo>
                    <a:pt x="2937437" y="390029"/>
                    <a:pt x="2745945" y="206375"/>
                    <a:pt x="2499122" y="130704"/>
                  </a:cubicBezTo>
                  <a:close/>
                </a:path>
              </a:pathLst>
            </a:custGeom>
            <a:solidFill>
              <a:schemeClr val="accent2"/>
            </a:solidFill>
            <a:ln w="8467"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0684B50-5AFF-C7ED-6A89-9AE197C5ABCF}"/>
                </a:ext>
              </a:extLst>
            </p:cNvPr>
            <p:cNvSpPr/>
            <p:nvPr/>
          </p:nvSpPr>
          <p:spPr>
            <a:xfrm>
              <a:off x="12105843" y="2078413"/>
              <a:ext cx="1342603" cy="1890804"/>
            </a:xfrm>
            <a:custGeom>
              <a:avLst/>
              <a:gdLst>
                <a:gd name="connsiteX0" fmla="*/ 1342548 w 1342603"/>
                <a:gd name="connsiteY0" fmla="*/ 745092 h 1890804"/>
                <a:gd name="connsiteX1" fmla="*/ 671300 w 1342603"/>
                <a:gd name="connsiteY1" fmla="*/ 59 h 1890804"/>
                <a:gd name="connsiteX2" fmla="*/ 671300 w 1342603"/>
                <a:gd name="connsiteY2" fmla="*/ 59 h 1890804"/>
                <a:gd name="connsiteX3" fmla="*/ 671300 w 1342603"/>
                <a:gd name="connsiteY3" fmla="*/ 59 h 1890804"/>
                <a:gd name="connsiteX4" fmla="*/ 52 w 1342603"/>
                <a:gd name="connsiteY4" fmla="*/ 745092 h 1890804"/>
                <a:gd name="connsiteX5" fmla="*/ 28825 w 1342603"/>
                <a:gd name="connsiteY5" fmla="*/ 1263147 h 1890804"/>
                <a:gd name="connsiteX6" fmla="*/ 670539 w 1342603"/>
                <a:gd name="connsiteY6" fmla="*/ 1890804 h 1890804"/>
                <a:gd name="connsiteX7" fmla="*/ 1313642 w 1342603"/>
                <a:gd name="connsiteY7" fmla="*/ 1263147 h 1890804"/>
                <a:gd name="connsiteX8" fmla="*/ 1342548 w 1342603"/>
                <a:gd name="connsiteY8" fmla="*/ 745092 h 18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03" h="1890804">
                  <a:moveTo>
                    <a:pt x="1342548" y="745092"/>
                  </a:moveTo>
                  <a:cubicBezTo>
                    <a:pt x="1340828" y="268644"/>
                    <a:pt x="1048530" y="59"/>
                    <a:pt x="671300" y="59"/>
                  </a:cubicBezTo>
                  <a:cubicBezTo>
                    <a:pt x="671168" y="59"/>
                    <a:pt x="671300" y="73844"/>
                    <a:pt x="671300" y="59"/>
                  </a:cubicBezTo>
                  <a:cubicBezTo>
                    <a:pt x="671300" y="-73"/>
                    <a:pt x="671465" y="59"/>
                    <a:pt x="671300" y="59"/>
                  </a:cubicBezTo>
                  <a:cubicBezTo>
                    <a:pt x="294269" y="59"/>
                    <a:pt x="1772" y="268644"/>
                    <a:pt x="52" y="745092"/>
                  </a:cubicBezTo>
                  <a:cubicBezTo>
                    <a:pt x="-709" y="962381"/>
                    <a:pt x="6799" y="1105422"/>
                    <a:pt x="28825" y="1263147"/>
                  </a:cubicBezTo>
                  <a:cubicBezTo>
                    <a:pt x="97452" y="1753386"/>
                    <a:pt x="548765" y="1890804"/>
                    <a:pt x="670539" y="1890804"/>
                  </a:cubicBezTo>
                  <a:cubicBezTo>
                    <a:pt x="819830" y="1890804"/>
                    <a:pt x="1245016" y="1753386"/>
                    <a:pt x="1313642" y="1263147"/>
                  </a:cubicBezTo>
                  <a:cubicBezTo>
                    <a:pt x="1335834" y="1105422"/>
                    <a:pt x="1343342" y="962381"/>
                    <a:pt x="1342548" y="745092"/>
                  </a:cubicBezTo>
                  <a:close/>
                </a:path>
              </a:pathLst>
            </a:custGeom>
            <a:solidFill>
              <a:srgbClr val="FBCB98"/>
            </a:solidFill>
            <a:ln w="8467"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3721D84-DE92-7230-27E6-DBAB4B37EA0F}"/>
                </a:ext>
              </a:extLst>
            </p:cNvPr>
            <p:cNvSpPr/>
            <p:nvPr/>
          </p:nvSpPr>
          <p:spPr>
            <a:xfrm>
              <a:off x="13210493" y="2280777"/>
              <a:ext cx="283678" cy="860015"/>
            </a:xfrm>
            <a:custGeom>
              <a:avLst/>
              <a:gdLst>
                <a:gd name="connsiteX0" fmla="*/ 283241 w 283678"/>
                <a:gd name="connsiteY0" fmla="*/ 493483 h 860015"/>
                <a:gd name="connsiteX1" fmla="*/ 279966 w 283678"/>
                <a:gd name="connsiteY1" fmla="*/ 424559 h 860015"/>
                <a:gd name="connsiteX2" fmla="*/ 224305 w 283678"/>
                <a:gd name="connsiteY2" fmla="*/ 175685 h 860015"/>
                <a:gd name="connsiteX3" fmla="*/ 177275 w 283678"/>
                <a:gd name="connsiteY3" fmla="*/ 30627 h 860015"/>
                <a:gd name="connsiteX4" fmla="*/ 7346 w 283678"/>
                <a:gd name="connsiteY4" fmla="*/ 161927 h 860015"/>
                <a:gd name="connsiteX5" fmla="*/ 15152 w 283678"/>
                <a:gd name="connsiteY5" fmla="*/ 344192 h 860015"/>
                <a:gd name="connsiteX6" fmla="*/ 64563 w 283678"/>
                <a:gd name="connsiteY6" fmla="*/ 528044 h 860015"/>
                <a:gd name="connsiteX7" fmla="*/ 198376 w 283678"/>
                <a:gd name="connsiteY7" fmla="*/ 857880 h 860015"/>
                <a:gd name="connsiteX8" fmla="*/ 236178 w 283678"/>
                <a:gd name="connsiteY8" fmla="*/ 838665 h 860015"/>
                <a:gd name="connsiteX9" fmla="*/ 283241 w 283678"/>
                <a:gd name="connsiteY9" fmla="*/ 493483 h 8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78" h="860015">
                  <a:moveTo>
                    <a:pt x="283241" y="493483"/>
                  </a:moveTo>
                  <a:cubicBezTo>
                    <a:pt x="282612" y="469902"/>
                    <a:pt x="281521" y="446751"/>
                    <a:pt x="279966" y="424559"/>
                  </a:cubicBezTo>
                  <a:cubicBezTo>
                    <a:pt x="273881" y="337478"/>
                    <a:pt x="252284" y="257904"/>
                    <a:pt x="224305" y="175685"/>
                  </a:cubicBezTo>
                  <a:cubicBezTo>
                    <a:pt x="211340" y="137387"/>
                    <a:pt x="205387" y="60624"/>
                    <a:pt x="177275" y="30627"/>
                  </a:cubicBezTo>
                  <a:cubicBezTo>
                    <a:pt x="82984" y="-70047"/>
                    <a:pt x="34532" y="104876"/>
                    <a:pt x="7346" y="161927"/>
                  </a:cubicBezTo>
                  <a:cubicBezTo>
                    <a:pt x="-11108" y="200688"/>
                    <a:pt x="10455" y="301693"/>
                    <a:pt x="15152" y="344192"/>
                  </a:cubicBezTo>
                  <a:cubicBezTo>
                    <a:pt x="22328" y="408618"/>
                    <a:pt x="37509" y="469108"/>
                    <a:pt x="64563" y="528044"/>
                  </a:cubicBezTo>
                  <a:cubicBezTo>
                    <a:pt x="117248" y="642774"/>
                    <a:pt x="206975" y="719371"/>
                    <a:pt x="198376" y="857880"/>
                  </a:cubicBezTo>
                  <a:cubicBezTo>
                    <a:pt x="212597" y="864925"/>
                    <a:pt x="230423" y="853515"/>
                    <a:pt x="236178" y="838665"/>
                  </a:cubicBezTo>
                  <a:cubicBezTo>
                    <a:pt x="275898" y="736569"/>
                    <a:pt x="286052" y="608543"/>
                    <a:pt x="283241" y="493483"/>
                  </a:cubicBezTo>
                  <a:close/>
                </a:path>
              </a:pathLst>
            </a:custGeom>
            <a:solidFill>
              <a:srgbClr val="092838"/>
            </a:solidFill>
            <a:ln w="8467"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1C127C-30B2-6592-71B5-E4FDEBA005E7}"/>
                </a:ext>
              </a:extLst>
            </p:cNvPr>
            <p:cNvSpPr/>
            <p:nvPr/>
          </p:nvSpPr>
          <p:spPr>
            <a:xfrm>
              <a:off x="12056401" y="1950612"/>
              <a:ext cx="1339163" cy="1271419"/>
            </a:xfrm>
            <a:custGeom>
              <a:avLst/>
              <a:gdLst>
                <a:gd name="connsiteX0" fmla="*/ 119707 w 1339163"/>
                <a:gd name="connsiteY0" fmla="*/ 1049867 h 1271419"/>
                <a:gd name="connsiteX1" fmla="*/ 180661 w 1339163"/>
                <a:gd name="connsiteY1" fmla="*/ 995925 h 1271419"/>
                <a:gd name="connsiteX2" fmla="*/ 266154 w 1339163"/>
                <a:gd name="connsiteY2" fmla="*/ 774733 h 1271419"/>
                <a:gd name="connsiteX3" fmla="*/ 382174 w 1339163"/>
                <a:gd name="connsiteY3" fmla="*/ 729853 h 1271419"/>
                <a:gd name="connsiteX4" fmla="*/ 485792 w 1339163"/>
                <a:gd name="connsiteY4" fmla="*/ 844914 h 1271419"/>
                <a:gd name="connsiteX5" fmla="*/ 528323 w 1339163"/>
                <a:gd name="connsiteY5" fmla="*/ 855233 h 1271419"/>
                <a:gd name="connsiteX6" fmla="*/ 891629 w 1339163"/>
                <a:gd name="connsiteY6" fmla="*/ 777544 h 1271419"/>
                <a:gd name="connsiteX7" fmla="*/ 892721 w 1339163"/>
                <a:gd name="connsiteY7" fmla="*/ 858209 h 1271419"/>
                <a:gd name="connsiteX8" fmla="*/ 1291646 w 1339163"/>
                <a:gd name="connsiteY8" fmla="*/ 600273 h 1271419"/>
                <a:gd name="connsiteX9" fmla="*/ 1277888 w 1339163"/>
                <a:gd name="connsiteY9" fmla="*/ 286676 h 1271419"/>
                <a:gd name="connsiteX10" fmla="*/ 1200663 w 1339163"/>
                <a:gd name="connsiteY10" fmla="*/ 201017 h 1271419"/>
                <a:gd name="connsiteX11" fmla="*/ 1066552 w 1339163"/>
                <a:gd name="connsiteY11" fmla="*/ 157890 h 1271419"/>
                <a:gd name="connsiteX12" fmla="*/ 922883 w 1339163"/>
                <a:gd name="connsiteY12" fmla="*/ 132556 h 1271419"/>
                <a:gd name="connsiteX13" fmla="*/ 984465 w 1339163"/>
                <a:gd name="connsiteY13" fmla="*/ 72231 h 1271419"/>
                <a:gd name="connsiteX14" fmla="*/ 645732 w 1339163"/>
                <a:gd name="connsiteY14" fmla="*/ 81922 h 1271419"/>
                <a:gd name="connsiteX15" fmla="*/ 688562 w 1339163"/>
                <a:gd name="connsiteY15" fmla="*/ 0 h 1271419"/>
                <a:gd name="connsiteX16" fmla="*/ 462508 w 1339163"/>
                <a:gd name="connsiteY16" fmla="*/ 37968 h 1271419"/>
                <a:gd name="connsiteX17" fmla="*/ 170970 w 1339163"/>
                <a:gd name="connsiteY17" fmla="*/ 205251 h 1271419"/>
                <a:gd name="connsiteX18" fmla="*/ 69205 w 1339163"/>
                <a:gd name="connsiteY18" fmla="*/ 324379 h 1271419"/>
                <a:gd name="connsiteX19" fmla="*/ 25119 w 1339163"/>
                <a:gd name="connsiteY19" fmla="*/ 487561 h 1271419"/>
                <a:gd name="connsiteX20" fmla="*/ 21349 w 1339163"/>
                <a:gd name="connsiteY20" fmla="*/ 1238085 h 1271419"/>
                <a:gd name="connsiteX21" fmla="*/ 31072 w 1339163"/>
                <a:gd name="connsiteY21" fmla="*/ 1267453 h 1271419"/>
                <a:gd name="connsiteX22" fmla="*/ 62954 w 1339163"/>
                <a:gd name="connsiteY22" fmla="*/ 1262625 h 1271419"/>
                <a:gd name="connsiteX23" fmla="*/ 76713 w 1339163"/>
                <a:gd name="connsiteY23" fmla="*/ 1230412 h 1271419"/>
                <a:gd name="connsiteX24" fmla="*/ 83724 w 1339163"/>
                <a:gd name="connsiteY24" fmla="*/ 1173030 h 1271419"/>
                <a:gd name="connsiteX25" fmla="*/ 94837 w 1339163"/>
                <a:gd name="connsiteY25" fmla="*/ 1085023 h 1271419"/>
                <a:gd name="connsiteX26" fmla="*/ 119707 w 1339163"/>
                <a:gd name="connsiteY26" fmla="*/ 1049867 h 12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9163" h="1271419">
                  <a:moveTo>
                    <a:pt x="119707" y="1049867"/>
                  </a:moveTo>
                  <a:cubicBezTo>
                    <a:pt x="138294" y="1030784"/>
                    <a:pt x="161743" y="1015173"/>
                    <a:pt x="180661" y="995925"/>
                  </a:cubicBezTo>
                  <a:cubicBezTo>
                    <a:pt x="246013" y="929977"/>
                    <a:pt x="221936" y="847262"/>
                    <a:pt x="266154" y="774733"/>
                  </a:cubicBezTo>
                  <a:cubicBezTo>
                    <a:pt x="289934" y="735806"/>
                    <a:pt x="341362" y="709844"/>
                    <a:pt x="382174" y="729853"/>
                  </a:cubicBezTo>
                  <a:cubicBezTo>
                    <a:pt x="429204" y="753004"/>
                    <a:pt x="438894" y="821631"/>
                    <a:pt x="485792" y="844914"/>
                  </a:cubicBezTo>
                  <a:cubicBezTo>
                    <a:pt x="498922" y="851495"/>
                    <a:pt x="513771" y="853678"/>
                    <a:pt x="528323" y="855233"/>
                  </a:cubicBezTo>
                  <a:cubicBezTo>
                    <a:pt x="653537" y="868991"/>
                    <a:pt x="782985" y="841342"/>
                    <a:pt x="891629" y="777544"/>
                  </a:cubicBezTo>
                  <a:cubicBezTo>
                    <a:pt x="875655" y="801324"/>
                    <a:pt x="876151" y="834926"/>
                    <a:pt x="892721" y="858209"/>
                  </a:cubicBezTo>
                  <a:cubicBezTo>
                    <a:pt x="1048560" y="817728"/>
                    <a:pt x="1190807" y="725818"/>
                    <a:pt x="1291646" y="600273"/>
                  </a:cubicBezTo>
                  <a:cubicBezTo>
                    <a:pt x="1370128" y="502576"/>
                    <a:pt x="1341355" y="386755"/>
                    <a:pt x="1277888" y="286676"/>
                  </a:cubicBezTo>
                  <a:cubicBezTo>
                    <a:pt x="1257085" y="254033"/>
                    <a:pt x="1233041" y="222448"/>
                    <a:pt x="1200663" y="201017"/>
                  </a:cubicBezTo>
                  <a:cubicBezTo>
                    <a:pt x="1161273" y="174923"/>
                    <a:pt x="1113119" y="166158"/>
                    <a:pt x="1066552" y="157890"/>
                  </a:cubicBezTo>
                  <a:cubicBezTo>
                    <a:pt x="1018696" y="149457"/>
                    <a:pt x="970872" y="140990"/>
                    <a:pt x="922883" y="132556"/>
                  </a:cubicBezTo>
                  <a:cubicBezTo>
                    <a:pt x="940544" y="109736"/>
                    <a:pt x="961347" y="89396"/>
                    <a:pt x="984465" y="72231"/>
                  </a:cubicBezTo>
                  <a:cubicBezTo>
                    <a:pt x="875986" y="38298"/>
                    <a:pt x="759536" y="85659"/>
                    <a:pt x="645732" y="81922"/>
                  </a:cubicBezTo>
                  <a:cubicBezTo>
                    <a:pt x="649469" y="50635"/>
                    <a:pt x="664948" y="20935"/>
                    <a:pt x="688562" y="0"/>
                  </a:cubicBezTo>
                  <a:cubicBezTo>
                    <a:pt x="611799" y="1257"/>
                    <a:pt x="535368" y="14387"/>
                    <a:pt x="462508" y="37968"/>
                  </a:cubicBezTo>
                  <a:cubicBezTo>
                    <a:pt x="355121" y="72694"/>
                    <a:pt x="255075" y="129910"/>
                    <a:pt x="170970" y="205251"/>
                  </a:cubicBezTo>
                  <a:cubicBezTo>
                    <a:pt x="134061" y="238390"/>
                    <a:pt x="88123" y="277945"/>
                    <a:pt x="69205" y="324379"/>
                  </a:cubicBezTo>
                  <a:cubicBezTo>
                    <a:pt x="48865" y="374220"/>
                    <a:pt x="36066" y="434578"/>
                    <a:pt x="25119" y="487561"/>
                  </a:cubicBezTo>
                  <a:cubicBezTo>
                    <a:pt x="-25218" y="735013"/>
                    <a:pt x="14503" y="988748"/>
                    <a:pt x="21349" y="1238085"/>
                  </a:cubicBezTo>
                  <a:cubicBezTo>
                    <a:pt x="21679" y="1248701"/>
                    <a:pt x="22605" y="1260905"/>
                    <a:pt x="31072" y="1267453"/>
                  </a:cubicBezTo>
                  <a:cubicBezTo>
                    <a:pt x="40266" y="1274796"/>
                    <a:pt x="54818" y="1271224"/>
                    <a:pt x="62954" y="1262625"/>
                  </a:cubicBezTo>
                  <a:cubicBezTo>
                    <a:pt x="71090" y="1254026"/>
                    <a:pt x="74365" y="1241987"/>
                    <a:pt x="76713" y="1230412"/>
                  </a:cubicBezTo>
                  <a:cubicBezTo>
                    <a:pt x="80615" y="1211494"/>
                    <a:pt x="82963" y="1192279"/>
                    <a:pt x="83724" y="1173030"/>
                  </a:cubicBezTo>
                  <a:cubicBezTo>
                    <a:pt x="84981" y="1143331"/>
                    <a:pt x="82798" y="1112375"/>
                    <a:pt x="94837" y="1085023"/>
                  </a:cubicBezTo>
                  <a:cubicBezTo>
                    <a:pt x="100624" y="1071761"/>
                    <a:pt x="109389" y="1060351"/>
                    <a:pt x="119707" y="1049867"/>
                  </a:cubicBezTo>
                  <a:close/>
                </a:path>
              </a:pathLst>
            </a:custGeom>
            <a:solidFill>
              <a:srgbClr val="092838"/>
            </a:solidFill>
            <a:ln w="8467" cap="flat">
              <a:noFill/>
              <a:prstDash val="solid"/>
              <a:miter/>
            </a:ln>
          </p:spPr>
          <p:txBody>
            <a:bodyPr rtlCol="0" anchor="ctr"/>
            <a:lstStyle/>
            <a:p>
              <a:endParaRPr lang="en-GB"/>
            </a:p>
          </p:txBody>
        </p:sp>
      </p:grpSp>
      <p:pic>
        <p:nvPicPr>
          <p:cNvPr id="68" name="Graphic 67" descr="Caret Right outline">
            <a:extLst>
              <a:ext uri="{FF2B5EF4-FFF2-40B4-BE49-F238E27FC236}">
                <a16:creationId xmlns:a16="http://schemas.microsoft.com/office/drawing/2014/main" id="{A1CDD8E0-0EF6-8E22-C767-0148A16E9C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1821833" y="221128"/>
            <a:ext cx="156836" cy="156836"/>
          </a:xfrm>
          <a:prstGeom prst="rect">
            <a:avLst/>
          </a:prstGeom>
        </p:spPr>
      </p:pic>
      <p:sp>
        <p:nvSpPr>
          <p:cNvPr id="69" name="TextBox 68">
            <a:extLst>
              <a:ext uri="{FF2B5EF4-FFF2-40B4-BE49-F238E27FC236}">
                <a16:creationId xmlns:a16="http://schemas.microsoft.com/office/drawing/2014/main" id="{F47B60AC-419A-4D52-A635-90F26CBCAF8E}"/>
              </a:ext>
            </a:extLst>
          </p:cNvPr>
          <p:cNvSpPr txBox="1"/>
          <p:nvPr/>
        </p:nvSpPr>
        <p:spPr>
          <a:xfrm>
            <a:off x="10082858" y="170698"/>
            <a:ext cx="1431226" cy="215444"/>
          </a:xfrm>
          <a:prstGeom prst="rect">
            <a:avLst/>
          </a:prstGeom>
          <a:noFill/>
        </p:spPr>
        <p:txBody>
          <a:bodyPr wrap="square" rtlCol="0">
            <a:spAutoFit/>
          </a:bodyPr>
          <a:lstStyle/>
          <a:p>
            <a:r>
              <a:rPr lang="en-GB" sz="800">
                <a:solidFill>
                  <a:schemeClr val="bg1">
                    <a:lumMod val="65000"/>
                  </a:schemeClr>
                </a:solidFill>
              </a:rPr>
              <a:t>demoversion@prsntr.com</a:t>
            </a:r>
          </a:p>
        </p:txBody>
      </p:sp>
      <p:pic>
        <p:nvPicPr>
          <p:cNvPr id="70" name="Picture 69" descr="Graphical user interface, text, application&#10;&#10;Description automatically generated">
            <a:extLst>
              <a:ext uri="{FF2B5EF4-FFF2-40B4-BE49-F238E27FC236}">
                <a16:creationId xmlns:a16="http://schemas.microsoft.com/office/drawing/2014/main" id="{B8C0F2B8-44E3-D222-0717-E776340DEC9A}"/>
              </a:ext>
            </a:extLst>
          </p:cNvPr>
          <p:cNvPicPr>
            <a:picLocks noChangeAspect="1"/>
          </p:cNvPicPr>
          <p:nvPr/>
        </p:nvPicPr>
        <p:blipFill>
          <a:blip r:embed="rId5"/>
          <a:stretch>
            <a:fillRect/>
          </a:stretch>
        </p:blipFill>
        <p:spPr>
          <a:xfrm>
            <a:off x="9586654" y="-13931111"/>
            <a:ext cx="20188324" cy="4937647"/>
          </a:xfrm>
          <a:prstGeom prst="rect">
            <a:avLst/>
          </a:prstGeom>
        </p:spPr>
      </p:pic>
      <p:grpSp>
        <p:nvGrpSpPr>
          <p:cNvPr id="6" name="Group 5">
            <a:extLst>
              <a:ext uri="{FF2B5EF4-FFF2-40B4-BE49-F238E27FC236}">
                <a16:creationId xmlns:a16="http://schemas.microsoft.com/office/drawing/2014/main" id="{F32D27E5-76B2-ED63-9836-ECBD7AFE6136}"/>
              </a:ext>
            </a:extLst>
          </p:cNvPr>
          <p:cNvGrpSpPr/>
          <p:nvPr/>
        </p:nvGrpSpPr>
        <p:grpSpPr>
          <a:xfrm>
            <a:off x="8579088" y="609067"/>
            <a:ext cx="3399581" cy="1134604"/>
            <a:chOff x="3647567" y="-302844"/>
            <a:chExt cx="10338619" cy="3450495"/>
          </a:xfrm>
        </p:grpSpPr>
        <p:sp>
          <p:nvSpPr>
            <p:cNvPr id="73" name="Rectangle: Rounded Corners 72">
              <a:extLst>
                <a:ext uri="{FF2B5EF4-FFF2-40B4-BE49-F238E27FC236}">
                  <a16:creationId xmlns:a16="http://schemas.microsoft.com/office/drawing/2014/main" id="{0A74A6BE-91F8-D6A2-7D54-D24D655E3944}"/>
                </a:ext>
              </a:extLst>
            </p:cNvPr>
            <p:cNvSpPr/>
            <p:nvPr/>
          </p:nvSpPr>
          <p:spPr>
            <a:xfrm>
              <a:off x="3647567" y="-302844"/>
              <a:ext cx="10338619" cy="3450495"/>
            </a:xfrm>
            <a:prstGeom prst="roundRect">
              <a:avLst>
                <a:gd name="adj" fmla="val 6320"/>
              </a:avLst>
            </a:prstGeom>
            <a:solidFill>
              <a:schemeClr val="bg1"/>
            </a:solidFill>
            <a:ln w="6350">
              <a:solidFill>
                <a:schemeClr val="bg1">
                  <a:lumMod val="85000"/>
                </a:schemeClr>
              </a:solidFill>
            </a:ln>
            <a:effectLst>
              <a:outerShdw blurRad="1079500" dist="3429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5" name="Rectangle: Rounded Corners 4">
              <a:extLst>
                <a:ext uri="{FF2B5EF4-FFF2-40B4-BE49-F238E27FC236}">
                  <a16:creationId xmlns:a16="http://schemas.microsoft.com/office/drawing/2014/main" id="{3EFC5BCA-6C1A-5B94-FC91-CB185169208E}"/>
                </a:ext>
              </a:extLst>
            </p:cNvPr>
            <p:cNvSpPr/>
            <p:nvPr/>
          </p:nvSpPr>
          <p:spPr>
            <a:xfrm>
              <a:off x="10931666" y="-208450"/>
              <a:ext cx="2912565" cy="3260521"/>
            </a:xfrm>
            <a:prstGeom prst="roundRect">
              <a:avLst>
                <a:gd name="adj" fmla="val 67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6" name="Group 175">
              <a:extLst>
                <a:ext uri="{FF2B5EF4-FFF2-40B4-BE49-F238E27FC236}">
                  <a16:creationId xmlns:a16="http://schemas.microsoft.com/office/drawing/2014/main" id="{AF0C0BFF-325E-0622-A208-00F05C727483}"/>
                </a:ext>
              </a:extLst>
            </p:cNvPr>
            <p:cNvGrpSpPr/>
            <p:nvPr/>
          </p:nvGrpSpPr>
          <p:grpSpPr>
            <a:xfrm>
              <a:off x="3851956" y="1031798"/>
              <a:ext cx="2228122" cy="1074288"/>
              <a:chOff x="1131080" y="3383564"/>
              <a:chExt cx="2228122" cy="1074288"/>
            </a:xfrm>
          </p:grpSpPr>
          <p:sp>
            <p:nvSpPr>
              <p:cNvPr id="77" name="TextBox 76">
                <a:extLst>
                  <a:ext uri="{FF2B5EF4-FFF2-40B4-BE49-F238E27FC236}">
                    <a16:creationId xmlns:a16="http://schemas.microsoft.com/office/drawing/2014/main" id="{0B73B291-72DA-8E6A-0482-1641A33BC1F9}"/>
                  </a:ext>
                </a:extLst>
              </p:cNvPr>
              <p:cNvSpPr txBox="1"/>
              <p:nvPr/>
            </p:nvSpPr>
            <p:spPr>
              <a:xfrm>
                <a:off x="1157751" y="3383564"/>
                <a:ext cx="1238400" cy="514796"/>
              </a:xfrm>
              <a:prstGeom prst="rect">
                <a:avLst/>
              </a:prstGeom>
              <a:noFill/>
            </p:spPr>
            <p:txBody>
              <a:bodyPr wrap="square" rtlCol="0">
                <a:spAutoFit/>
              </a:bodyPr>
              <a:lstStyle/>
              <a:p>
                <a:r>
                  <a:rPr lang="en-GB" sz="500" b="1">
                    <a:solidFill>
                      <a:schemeClr val="accent1"/>
                    </a:solidFill>
                  </a:rPr>
                  <a:t>STEP 1</a:t>
                </a:r>
              </a:p>
            </p:txBody>
          </p:sp>
          <p:sp>
            <p:nvSpPr>
              <p:cNvPr id="78" name="TextBox 77">
                <a:extLst>
                  <a:ext uri="{FF2B5EF4-FFF2-40B4-BE49-F238E27FC236}">
                    <a16:creationId xmlns:a16="http://schemas.microsoft.com/office/drawing/2014/main" id="{245A6ABB-5485-9949-CD08-2494E2605FDD}"/>
                  </a:ext>
                </a:extLst>
              </p:cNvPr>
              <p:cNvSpPr txBox="1"/>
              <p:nvPr/>
            </p:nvSpPr>
            <p:spPr>
              <a:xfrm>
                <a:off x="1131080" y="3775300"/>
                <a:ext cx="2228122" cy="682552"/>
              </a:xfrm>
              <a:prstGeom prst="rect">
                <a:avLst/>
              </a:prstGeom>
              <a:noFill/>
            </p:spPr>
            <p:txBody>
              <a:bodyPr wrap="square" rtlCol="0">
                <a:spAutoFit/>
              </a:bodyPr>
              <a:lstStyle>
                <a:defPPr>
                  <a:defRPr lang="en-US"/>
                </a:defPPr>
                <a:lvl1pPr>
                  <a:lnSpc>
                    <a:spcPct val="90000"/>
                  </a:lnSpc>
                  <a:defRPr sz="2000" b="1"/>
                </a:lvl1pPr>
              </a:lstStyle>
              <a:p>
                <a:r>
                  <a:rPr lang="en-GB" sz="600"/>
                  <a:t>Set Your </a:t>
                </a:r>
              </a:p>
              <a:p>
                <a:r>
                  <a:rPr lang="en-GB" sz="600"/>
                  <a:t>Objective </a:t>
                </a:r>
              </a:p>
            </p:txBody>
          </p:sp>
        </p:grpSp>
        <p:grpSp>
          <p:nvGrpSpPr>
            <p:cNvPr id="81" name="Group 80">
              <a:extLst>
                <a:ext uri="{FF2B5EF4-FFF2-40B4-BE49-F238E27FC236}">
                  <a16:creationId xmlns:a16="http://schemas.microsoft.com/office/drawing/2014/main" id="{69376C1F-C458-53CE-7596-205BACAAE31A}"/>
                </a:ext>
              </a:extLst>
            </p:cNvPr>
            <p:cNvGrpSpPr/>
            <p:nvPr/>
          </p:nvGrpSpPr>
          <p:grpSpPr>
            <a:xfrm>
              <a:off x="3881835" y="2425690"/>
              <a:ext cx="1776119" cy="515851"/>
              <a:chOff x="1301915" y="4622996"/>
              <a:chExt cx="1776119" cy="515851"/>
            </a:xfrm>
          </p:grpSpPr>
          <p:sp>
            <p:nvSpPr>
              <p:cNvPr id="79" name="Rectangle: Rounded Corners 78">
                <a:extLst>
                  <a:ext uri="{FF2B5EF4-FFF2-40B4-BE49-F238E27FC236}">
                    <a16:creationId xmlns:a16="http://schemas.microsoft.com/office/drawing/2014/main" id="{0617C88F-D84B-70D9-5A7F-32FB592018AC}"/>
                  </a:ext>
                </a:extLst>
              </p:cNvPr>
              <p:cNvSpPr/>
              <p:nvPr/>
            </p:nvSpPr>
            <p:spPr>
              <a:xfrm>
                <a:off x="1490606"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0" name="TextBox 79">
                <a:extLst>
                  <a:ext uri="{FF2B5EF4-FFF2-40B4-BE49-F238E27FC236}">
                    <a16:creationId xmlns:a16="http://schemas.microsoft.com/office/drawing/2014/main" id="{46885234-A21E-15E0-4192-8E0E5DD865FC}"/>
                  </a:ext>
                </a:extLst>
              </p:cNvPr>
              <p:cNvSpPr txBox="1"/>
              <p:nvPr/>
            </p:nvSpPr>
            <p:spPr>
              <a:xfrm>
                <a:off x="1301915" y="4622996"/>
                <a:ext cx="1776119" cy="515851"/>
              </a:xfrm>
              <a:prstGeom prst="rect">
                <a:avLst/>
              </a:prstGeom>
              <a:noFill/>
            </p:spPr>
            <p:txBody>
              <a:bodyPr wrap="square" rtlCol="0">
                <a:spAutoFit/>
              </a:bodyPr>
              <a:lstStyle/>
              <a:p>
                <a:pPr algn="ctr"/>
                <a:r>
                  <a:rPr lang="en-GB"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rPr>
                  <a:t>Completed</a:t>
                </a:r>
              </a:p>
            </p:txBody>
          </p:sp>
        </p:grpSp>
        <p:grpSp>
          <p:nvGrpSpPr>
            <p:cNvPr id="178" name="Group 177">
              <a:extLst>
                <a:ext uri="{FF2B5EF4-FFF2-40B4-BE49-F238E27FC236}">
                  <a16:creationId xmlns:a16="http://schemas.microsoft.com/office/drawing/2014/main" id="{8013DB23-BF08-54B7-5842-432F489C0C16}"/>
                </a:ext>
              </a:extLst>
            </p:cNvPr>
            <p:cNvGrpSpPr/>
            <p:nvPr/>
          </p:nvGrpSpPr>
          <p:grpSpPr>
            <a:xfrm>
              <a:off x="7391122" y="1031798"/>
              <a:ext cx="3040880" cy="854898"/>
              <a:chOff x="4670246" y="3383564"/>
              <a:chExt cx="3040880" cy="854898"/>
            </a:xfrm>
          </p:grpSpPr>
          <p:sp>
            <p:nvSpPr>
              <p:cNvPr id="86" name="TextBox 85">
                <a:extLst>
                  <a:ext uri="{FF2B5EF4-FFF2-40B4-BE49-F238E27FC236}">
                    <a16:creationId xmlns:a16="http://schemas.microsoft.com/office/drawing/2014/main" id="{613E6433-0F02-F042-E1B4-05C819B28430}"/>
                  </a:ext>
                </a:extLst>
              </p:cNvPr>
              <p:cNvSpPr txBox="1"/>
              <p:nvPr/>
            </p:nvSpPr>
            <p:spPr>
              <a:xfrm>
                <a:off x="4670246" y="3775299"/>
                <a:ext cx="3040880" cy="463163"/>
              </a:xfrm>
              <a:prstGeom prst="rect">
                <a:avLst/>
              </a:prstGeom>
              <a:noFill/>
            </p:spPr>
            <p:txBody>
              <a:bodyPr wrap="square" rtlCol="0">
                <a:spAutoFit/>
              </a:bodyPr>
              <a:lstStyle>
                <a:defPPr>
                  <a:defRPr lang="en-US"/>
                </a:defPPr>
                <a:lvl1pPr>
                  <a:lnSpc>
                    <a:spcPct val="90000"/>
                  </a:lnSpc>
                  <a:defRPr sz="2000" b="1"/>
                </a:lvl1pPr>
              </a:lstStyle>
              <a:p>
                <a:r>
                  <a:rPr lang="en-GB" sz="600"/>
                  <a:t>Consider Your Audience</a:t>
                </a:r>
              </a:p>
            </p:txBody>
          </p:sp>
          <p:sp>
            <p:nvSpPr>
              <p:cNvPr id="85" name="TextBox 84">
                <a:extLst>
                  <a:ext uri="{FF2B5EF4-FFF2-40B4-BE49-F238E27FC236}">
                    <a16:creationId xmlns:a16="http://schemas.microsoft.com/office/drawing/2014/main" id="{91E575E5-FC91-1818-C8D6-8199B7F84A65}"/>
                  </a:ext>
                </a:extLst>
              </p:cNvPr>
              <p:cNvSpPr txBox="1"/>
              <p:nvPr/>
            </p:nvSpPr>
            <p:spPr>
              <a:xfrm>
                <a:off x="4695360" y="3383564"/>
                <a:ext cx="1419098" cy="514795"/>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1"/>
                    </a:solidFill>
                  </a:rPr>
                  <a:t>STEP 2</a:t>
                </a:r>
              </a:p>
            </p:txBody>
          </p:sp>
        </p:grpSp>
        <p:grpSp>
          <p:nvGrpSpPr>
            <p:cNvPr id="87" name="Group 86">
              <a:extLst>
                <a:ext uri="{FF2B5EF4-FFF2-40B4-BE49-F238E27FC236}">
                  <a16:creationId xmlns:a16="http://schemas.microsoft.com/office/drawing/2014/main" id="{D56EE0F7-BD01-4FE0-5857-E1391C7AB091}"/>
                </a:ext>
              </a:extLst>
            </p:cNvPr>
            <p:cNvGrpSpPr/>
            <p:nvPr/>
          </p:nvGrpSpPr>
          <p:grpSpPr>
            <a:xfrm>
              <a:off x="7494650" y="2425687"/>
              <a:ext cx="1730991" cy="514795"/>
              <a:chOff x="1359815" y="4622993"/>
              <a:chExt cx="1730991" cy="514795"/>
            </a:xfrm>
          </p:grpSpPr>
          <p:sp>
            <p:nvSpPr>
              <p:cNvPr id="88" name="Rectangle: Rounded Corners 87">
                <a:extLst>
                  <a:ext uri="{FF2B5EF4-FFF2-40B4-BE49-F238E27FC236}">
                    <a16:creationId xmlns:a16="http://schemas.microsoft.com/office/drawing/2014/main" id="{75071182-E29F-8425-ACFC-8C0E66992E52}"/>
                  </a:ext>
                </a:extLst>
              </p:cNvPr>
              <p:cNvSpPr/>
              <p:nvPr/>
            </p:nvSpPr>
            <p:spPr>
              <a:xfrm>
                <a:off x="1490607"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9" name="TextBox 88">
                <a:extLst>
                  <a:ext uri="{FF2B5EF4-FFF2-40B4-BE49-F238E27FC236}">
                    <a16:creationId xmlns:a16="http://schemas.microsoft.com/office/drawing/2014/main" id="{399259BF-959F-2684-7437-3EED61950419}"/>
                  </a:ext>
                </a:extLst>
              </p:cNvPr>
              <p:cNvSpPr txBox="1"/>
              <p:nvPr/>
            </p:nvSpPr>
            <p:spPr>
              <a:xfrm>
                <a:off x="1359815" y="4622993"/>
                <a:ext cx="1730991" cy="514795"/>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Completed</a:t>
                </a:r>
              </a:p>
            </p:txBody>
          </p:sp>
        </p:grpSp>
        <p:grpSp>
          <p:nvGrpSpPr>
            <p:cNvPr id="180" name="Group 179">
              <a:extLst>
                <a:ext uri="{FF2B5EF4-FFF2-40B4-BE49-F238E27FC236}">
                  <a16:creationId xmlns:a16="http://schemas.microsoft.com/office/drawing/2014/main" id="{151801CA-42D5-B713-652A-089D4EB32FCF}"/>
                </a:ext>
              </a:extLst>
            </p:cNvPr>
            <p:cNvGrpSpPr/>
            <p:nvPr/>
          </p:nvGrpSpPr>
          <p:grpSpPr>
            <a:xfrm>
              <a:off x="11037004" y="1031798"/>
              <a:ext cx="2913154" cy="1293683"/>
              <a:chOff x="8316128" y="3383564"/>
              <a:chExt cx="2913154" cy="1293683"/>
            </a:xfrm>
          </p:grpSpPr>
          <p:sp>
            <p:nvSpPr>
              <p:cNvPr id="92" name="TextBox 91">
                <a:extLst>
                  <a:ext uri="{FF2B5EF4-FFF2-40B4-BE49-F238E27FC236}">
                    <a16:creationId xmlns:a16="http://schemas.microsoft.com/office/drawing/2014/main" id="{E22FB5DC-BC00-18C5-2CD2-634EBC9C31D2}"/>
                  </a:ext>
                </a:extLst>
              </p:cNvPr>
              <p:cNvSpPr txBox="1"/>
              <p:nvPr/>
            </p:nvSpPr>
            <p:spPr>
              <a:xfrm>
                <a:off x="8316128" y="3383564"/>
                <a:ext cx="1419098" cy="514796"/>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2"/>
                    </a:solidFill>
                  </a:rPr>
                  <a:t>STEP 3</a:t>
                </a:r>
              </a:p>
            </p:txBody>
          </p:sp>
          <p:sp>
            <p:nvSpPr>
              <p:cNvPr id="93" name="TextBox 92">
                <a:extLst>
                  <a:ext uri="{FF2B5EF4-FFF2-40B4-BE49-F238E27FC236}">
                    <a16:creationId xmlns:a16="http://schemas.microsoft.com/office/drawing/2014/main" id="{85A7F384-E93A-BF2A-D56C-1E6423DB86CF}"/>
                  </a:ext>
                </a:extLst>
              </p:cNvPr>
              <p:cNvSpPr txBox="1"/>
              <p:nvPr/>
            </p:nvSpPr>
            <p:spPr>
              <a:xfrm>
                <a:off x="8316721" y="3775300"/>
                <a:ext cx="2912561" cy="901947"/>
              </a:xfrm>
              <a:prstGeom prst="rect">
                <a:avLst/>
              </a:prstGeom>
              <a:noFill/>
            </p:spPr>
            <p:txBody>
              <a:bodyPr wrap="square" rtlCol="0">
                <a:spAutoFit/>
              </a:bodyPr>
              <a:lstStyle/>
              <a:p>
                <a:pPr>
                  <a:lnSpc>
                    <a:spcPct val="90000"/>
                  </a:lnSpc>
                </a:pPr>
                <a:r>
                  <a:rPr lang="en-GB" sz="600" b="1"/>
                  <a:t>Structure Your Presentation &amp; Build Your Content  </a:t>
                </a:r>
              </a:p>
            </p:txBody>
          </p:sp>
        </p:grpSp>
        <p:grpSp>
          <p:nvGrpSpPr>
            <p:cNvPr id="94" name="Group 93">
              <a:extLst>
                <a:ext uri="{FF2B5EF4-FFF2-40B4-BE49-F238E27FC236}">
                  <a16:creationId xmlns:a16="http://schemas.microsoft.com/office/drawing/2014/main" id="{86B45B23-54E6-A28B-421B-FB10DDA04A98}"/>
                </a:ext>
              </a:extLst>
            </p:cNvPr>
            <p:cNvGrpSpPr/>
            <p:nvPr/>
          </p:nvGrpSpPr>
          <p:grpSpPr>
            <a:xfrm>
              <a:off x="11062336" y="2425688"/>
              <a:ext cx="1916944" cy="514797"/>
              <a:chOff x="1249292" y="4622994"/>
              <a:chExt cx="1916944" cy="514797"/>
            </a:xfrm>
          </p:grpSpPr>
          <p:sp>
            <p:nvSpPr>
              <p:cNvPr id="95" name="Rectangle: Rounded Corners 94">
                <a:extLst>
                  <a:ext uri="{FF2B5EF4-FFF2-40B4-BE49-F238E27FC236}">
                    <a16:creationId xmlns:a16="http://schemas.microsoft.com/office/drawing/2014/main" id="{A808EA0A-8EB7-449D-CF02-211EE12A080B}"/>
                  </a:ext>
                </a:extLst>
              </p:cNvPr>
              <p:cNvSpPr/>
              <p:nvPr/>
            </p:nvSpPr>
            <p:spPr>
              <a:xfrm>
                <a:off x="1473227" y="4678598"/>
                <a:ext cx="1435474" cy="438592"/>
              </a:xfrm>
              <a:prstGeom prst="roundRect">
                <a:avLst>
                  <a:gd name="adj" fmla="val 50000"/>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96" name="TextBox 95">
                <a:extLst>
                  <a:ext uri="{FF2B5EF4-FFF2-40B4-BE49-F238E27FC236}">
                    <a16:creationId xmlns:a16="http://schemas.microsoft.com/office/drawing/2014/main" id="{84AFEAEB-1ECD-FEA2-B6EC-9F0969F433FF}"/>
                  </a:ext>
                </a:extLst>
              </p:cNvPr>
              <p:cNvSpPr txBox="1"/>
              <p:nvPr/>
            </p:nvSpPr>
            <p:spPr>
              <a:xfrm>
                <a:off x="1249292" y="4622994"/>
                <a:ext cx="1916944" cy="514797"/>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In Progress</a:t>
                </a:r>
              </a:p>
            </p:txBody>
          </p:sp>
        </p:grpSp>
        <p:cxnSp>
          <p:nvCxnSpPr>
            <p:cNvPr id="106" name="Straight Connector 105">
              <a:extLst>
                <a:ext uri="{FF2B5EF4-FFF2-40B4-BE49-F238E27FC236}">
                  <a16:creationId xmlns:a16="http://schemas.microsoft.com/office/drawing/2014/main" id="{2B199C50-4FEF-ABA6-C19E-F8C03D93B60F}"/>
                </a:ext>
              </a:extLst>
            </p:cNvPr>
            <p:cNvCxnSpPr>
              <a:cxnSpLocks/>
            </p:cNvCxnSpPr>
            <p:nvPr/>
          </p:nvCxnSpPr>
          <p:spPr>
            <a:xfrm>
              <a:off x="8710324"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13CFEC5-3704-AFB8-03C5-B118226D2E90}"/>
                </a:ext>
              </a:extLst>
            </p:cNvPr>
            <p:cNvCxnSpPr>
              <a:cxnSpLocks/>
            </p:cNvCxnSpPr>
            <p:nvPr/>
          </p:nvCxnSpPr>
          <p:spPr>
            <a:xfrm>
              <a:off x="5092798"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0434F7D4-9456-D0B2-56D3-EA0BEB8FBB0D}"/>
                </a:ext>
              </a:extLst>
            </p:cNvPr>
            <p:cNvGrpSpPr/>
            <p:nvPr/>
          </p:nvGrpSpPr>
          <p:grpSpPr>
            <a:xfrm>
              <a:off x="4025723" y="-60621"/>
              <a:ext cx="980809" cy="980809"/>
              <a:chOff x="1304847" y="2291145"/>
              <a:chExt cx="980809" cy="980809"/>
            </a:xfrm>
          </p:grpSpPr>
          <p:sp>
            <p:nvSpPr>
              <p:cNvPr id="76" name="Oval 75">
                <a:extLst>
                  <a:ext uri="{FF2B5EF4-FFF2-40B4-BE49-F238E27FC236}">
                    <a16:creationId xmlns:a16="http://schemas.microsoft.com/office/drawing/2014/main" id="{CBB5CEF0-159D-6B29-2AC1-8A71D72B1043}"/>
                  </a:ext>
                </a:extLst>
              </p:cNvPr>
              <p:cNvSpPr/>
              <p:nvPr/>
            </p:nvSpPr>
            <p:spPr>
              <a:xfrm>
                <a:off x="1304847" y="229114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3" name="Group 172">
                <a:extLst>
                  <a:ext uri="{FF2B5EF4-FFF2-40B4-BE49-F238E27FC236}">
                    <a16:creationId xmlns:a16="http://schemas.microsoft.com/office/drawing/2014/main" id="{06C84041-619E-AF14-89D6-AB405C9C1185}"/>
                  </a:ext>
                </a:extLst>
              </p:cNvPr>
              <p:cNvGrpSpPr/>
              <p:nvPr/>
            </p:nvGrpSpPr>
            <p:grpSpPr>
              <a:xfrm>
                <a:off x="1441375" y="2422504"/>
                <a:ext cx="806768" cy="718090"/>
                <a:chOff x="20340841" y="-6940365"/>
                <a:chExt cx="2508849" cy="2233083"/>
              </a:xfrm>
            </p:grpSpPr>
            <p:sp>
              <p:nvSpPr>
                <p:cNvPr id="113" name="Freeform: Shape 112">
                  <a:extLst>
                    <a:ext uri="{FF2B5EF4-FFF2-40B4-BE49-F238E27FC236}">
                      <a16:creationId xmlns:a16="http://schemas.microsoft.com/office/drawing/2014/main" id="{E3A16029-D5D0-74E9-7432-AF086014B331}"/>
                    </a:ext>
                  </a:extLst>
                </p:cNvPr>
                <p:cNvSpPr/>
                <p:nvPr/>
              </p:nvSpPr>
              <p:spPr>
                <a:xfrm>
                  <a:off x="20340841" y="-6940365"/>
                  <a:ext cx="2233083" cy="2233083"/>
                </a:xfrm>
                <a:custGeom>
                  <a:avLst/>
                  <a:gdLst>
                    <a:gd name="connsiteX0" fmla="*/ 0 w 2233083"/>
                    <a:gd name="connsiteY0" fmla="*/ 1116542 h 2233083"/>
                    <a:gd name="connsiteX1" fmla="*/ 1356 w 2233083"/>
                    <a:gd name="connsiteY1" fmla="*/ 1171310 h 2233083"/>
                    <a:gd name="connsiteX2" fmla="*/ 5391 w 2233083"/>
                    <a:gd name="connsiteY2" fmla="*/ 1225980 h 2233083"/>
                    <a:gd name="connsiteX3" fmla="*/ 12105 w 2233083"/>
                    <a:gd name="connsiteY3" fmla="*/ 1280352 h 2233083"/>
                    <a:gd name="connsiteX4" fmla="*/ 21464 w 2233083"/>
                    <a:gd name="connsiteY4" fmla="*/ 1334360 h 2233083"/>
                    <a:gd name="connsiteX5" fmla="*/ 33470 w 2233083"/>
                    <a:gd name="connsiteY5" fmla="*/ 1387839 h 2233083"/>
                    <a:gd name="connsiteX6" fmla="*/ 48088 w 2233083"/>
                    <a:gd name="connsiteY6" fmla="*/ 1440656 h 2233083"/>
                    <a:gd name="connsiteX7" fmla="*/ 65286 w 2233083"/>
                    <a:gd name="connsiteY7" fmla="*/ 1492680 h 2233083"/>
                    <a:gd name="connsiteX8" fmla="*/ 84997 w 2233083"/>
                    <a:gd name="connsiteY8" fmla="*/ 1543811 h 2233083"/>
                    <a:gd name="connsiteX9" fmla="*/ 107222 w 2233083"/>
                    <a:gd name="connsiteY9" fmla="*/ 1593916 h 2233083"/>
                    <a:gd name="connsiteX10" fmla="*/ 131862 w 2233083"/>
                    <a:gd name="connsiteY10" fmla="*/ 1642864 h 2233083"/>
                    <a:gd name="connsiteX11" fmla="*/ 158849 w 2233083"/>
                    <a:gd name="connsiteY11" fmla="*/ 1690555 h 2233083"/>
                    <a:gd name="connsiteX12" fmla="*/ 188185 w 2233083"/>
                    <a:gd name="connsiteY12" fmla="*/ 1736857 h 2233083"/>
                    <a:gd name="connsiteX13" fmla="*/ 219736 w 2233083"/>
                    <a:gd name="connsiteY13" fmla="*/ 1781638 h 2233083"/>
                    <a:gd name="connsiteX14" fmla="*/ 253471 w 2233083"/>
                    <a:gd name="connsiteY14" fmla="*/ 1824864 h 2233083"/>
                    <a:gd name="connsiteX15" fmla="*/ 289256 w 2233083"/>
                    <a:gd name="connsiteY15" fmla="*/ 1866371 h 2233083"/>
                    <a:gd name="connsiteX16" fmla="*/ 327025 w 2233083"/>
                    <a:gd name="connsiteY16" fmla="*/ 1906058 h 2233083"/>
                    <a:gd name="connsiteX17" fmla="*/ 366746 w 2233083"/>
                    <a:gd name="connsiteY17" fmla="*/ 1943828 h 2233083"/>
                    <a:gd name="connsiteX18" fmla="*/ 408219 w 2233083"/>
                    <a:gd name="connsiteY18" fmla="*/ 1979646 h 2233083"/>
                    <a:gd name="connsiteX19" fmla="*/ 451445 w 2233083"/>
                    <a:gd name="connsiteY19" fmla="*/ 2013347 h 2233083"/>
                    <a:gd name="connsiteX20" fmla="*/ 496226 w 2233083"/>
                    <a:gd name="connsiteY20" fmla="*/ 2044898 h 2233083"/>
                    <a:gd name="connsiteX21" fmla="*/ 542528 w 2233083"/>
                    <a:gd name="connsiteY21" fmla="*/ 2074234 h 2233083"/>
                    <a:gd name="connsiteX22" fmla="*/ 590219 w 2233083"/>
                    <a:gd name="connsiteY22" fmla="*/ 2101222 h 2233083"/>
                    <a:gd name="connsiteX23" fmla="*/ 639167 w 2233083"/>
                    <a:gd name="connsiteY23" fmla="*/ 2125861 h 2233083"/>
                    <a:gd name="connsiteX24" fmla="*/ 689273 w 2233083"/>
                    <a:gd name="connsiteY24" fmla="*/ 2148086 h 2233083"/>
                    <a:gd name="connsiteX25" fmla="*/ 740403 w 2233083"/>
                    <a:gd name="connsiteY25" fmla="*/ 2167798 h 2233083"/>
                    <a:gd name="connsiteX26" fmla="*/ 792427 w 2233083"/>
                    <a:gd name="connsiteY26" fmla="*/ 2184995 h 2233083"/>
                    <a:gd name="connsiteX27" fmla="*/ 845245 w 2233083"/>
                    <a:gd name="connsiteY27" fmla="*/ 2199614 h 2233083"/>
                    <a:gd name="connsiteX28" fmla="*/ 898723 w 2233083"/>
                    <a:gd name="connsiteY28" fmla="*/ 2211619 h 2233083"/>
                    <a:gd name="connsiteX29" fmla="*/ 952732 w 2233083"/>
                    <a:gd name="connsiteY29" fmla="*/ 2220979 h 2233083"/>
                    <a:gd name="connsiteX30" fmla="*/ 1007103 w 2233083"/>
                    <a:gd name="connsiteY30" fmla="*/ 2227693 h 2233083"/>
                    <a:gd name="connsiteX31" fmla="*/ 1061773 w 2233083"/>
                    <a:gd name="connsiteY31" fmla="*/ 2231727 h 2233083"/>
                    <a:gd name="connsiteX32" fmla="*/ 1116542 w 2233083"/>
                    <a:gd name="connsiteY32" fmla="*/ 2233083 h 2233083"/>
                    <a:gd name="connsiteX33" fmla="*/ 1171344 w 2233083"/>
                    <a:gd name="connsiteY33" fmla="*/ 2231727 h 2233083"/>
                    <a:gd name="connsiteX34" fmla="*/ 1225980 w 2233083"/>
                    <a:gd name="connsiteY34" fmla="*/ 2227693 h 2233083"/>
                    <a:gd name="connsiteX35" fmla="*/ 1280385 w 2233083"/>
                    <a:gd name="connsiteY35" fmla="*/ 2220979 h 2233083"/>
                    <a:gd name="connsiteX36" fmla="*/ 1334393 w 2233083"/>
                    <a:gd name="connsiteY36" fmla="*/ 2211619 h 2233083"/>
                    <a:gd name="connsiteX37" fmla="*/ 1387839 w 2233083"/>
                    <a:gd name="connsiteY37" fmla="*/ 2199614 h 2233083"/>
                    <a:gd name="connsiteX38" fmla="*/ 1440656 w 2233083"/>
                    <a:gd name="connsiteY38" fmla="*/ 2184995 h 2233083"/>
                    <a:gd name="connsiteX39" fmla="*/ 1492713 w 2233083"/>
                    <a:gd name="connsiteY39" fmla="*/ 2167798 h 2233083"/>
                    <a:gd name="connsiteX40" fmla="*/ 1543844 w 2233083"/>
                    <a:gd name="connsiteY40" fmla="*/ 2148086 h 2233083"/>
                    <a:gd name="connsiteX41" fmla="*/ 1593949 w 2233083"/>
                    <a:gd name="connsiteY41" fmla="*/ 2125861 h 2233083"/>
                    <a:gd name="connsiteX42" fmla="*/ 1642897 w 2233083"/>
                    <a:gd name="connsiteY42" fmla="*/ 2101222 h 2233083"/>
                    <a:gd name="connsiteX43" fmla="*/ 1690555 w 2233083"/>
                    <a:gd name="connsiteY43" fmla="*/ 2074234 h 2233083"/>
                    <a:gd name="connsiteX44" fmla="*/ 1736857 w 2233083"/>
                    <a:gd name="connsiteY44" fmla="*/ 2044898 h 2233083"/>
                    <a:gd name="connsiteX45" fmla="*/ 1781671 w 2233083"/>
                    <a:gd name="connsiteY45" fmla="*/ 2013347 h 2233083"/>
                    <a:gd name="connsiteX46" fmla="*/ 1824864 w 2233083"/>
                    <a:gd name="connsiteY46" fmla="*/ 1979646 h 2233083"/>
                    <a:gd name="connsiteX47" fmla="*/ 1866371 w 2233083"/>
                    <a:gd name="connsiteY47" fmla="*/ 1943828 h 2233083"/>
                    <a:gd name="connsiteX48" fmla="*/ 1906058 w 2233083"/>
                    <a:gd name="connsiteY48" fmla="*/ 1906058 h 2233083"/>
                    <a:gd name="connsiteX49" fmla="*/ 1943861 w 2233083"/>
                    <a:gd name="connsiteY49" fmla="*/ 1866371 h 2233083"/>
                    <a:gd name="connsiteX50" fmla="*/ 1979646 w 2233083"/>
                    <a:gd name="connsiteY50" fmla="*/ 1824864 h 2233083"/>
                    <a:gd name="connsiteX51" fmla="*/ 2013380 w 2233083"/>
                    <a:gd name="connsiteY51" fmla="*/ 1781638 h 2233083"/>
                    <a:gd name="connsiteX52" fmla="*/ 2044932 w 2233083"/>
                    <a:gd name="connsiteY52" fmla="*/ 1736857 h 2233083"/>
                    <a:gd name="connsiteX53" fmla="*/ 2074234 w 2233083"/>
                    <a:gd name="connsiteY53" fmla="*/ 1690555 h 2233083"/>
                    <a:gd name="connsiteX54" fmla="*/ 2101255 w 2233083"/>
                    <a:gd name="connsiteY54" fmla="*/ 1642864 h 2233083"/>
                    <a:gd name="connsiteX55" fmla="*/ 2125894 w 2233083"/>
                    <a:gd name="connsiteY55" fmla="*/ 1593916 h 2233083"/>
                    <a:gd name="connsiteX56" fmla="*/ 2148119 w 2233083"/>
                    <a:gd name="connsiteY56" fmla="*/ 1543811 h 2233083"/>
                    <a:gd name="connsiteX57" fmla="*/ 2167831 w 2233083"/>
                    <a:gd name="connsiteY57" fmla="*/ 1492680 h 2233083"/>
                    <a:gd name="connsiteX58" fmla="*/ 2185029 w 2233083"/>
                    <a:gd name="connsiteY58" fmla="*/ 1440656 h 2233083"/>
                    <a:gd name="connsiteX59" fmla="*/ 2199647 w 2233083"/>
                    <a:gd name="connsiteY59" fmla="*/ 1387839 h 2233083"/>
                    <a:gd name="connsiteX60" fmla="*/ 2211652 w 2233083"/>
                    <a:gd name="connsiteY60" fmla="*/ 1334360 h 2233083"/>
                    <a:gd name="connsiteX61" fmla="*/ 2221012 w 2233083"/>
                    <a:gd name="connsiteY61" fmla="*/ 1280352 h 2233083"/>
                    <a:gd name="connsiteX62" fmla="*/ 2227726 w 2233083"/>
                    <a:gd name="connsiteY62" fmla="*/ 1225980 h 2233083"/>
                    <a:gd name="connsiteX63" fmla="*/ 2231761 w 2233083"/>
                    <a:gd name="connsiteY63" fmla="*/ 1171310 h 2233083"/>
                    <a:gd name="connsiteX64" fmla="*/ 2233083 w 2233083"/>
                    <a:gd name="connsiteY64" fmla="*/ 1116542 h 2233083"/>
                    <a:gd name="connsiteX65" fmla="*/ 2231761 w 2233083"/>
                    <a:gd name="connsiteY65" fmla="*/ 1061740 h 2233083"/>
                    <a:gd name="connsiteX66" fmla="*/ 2227726 w 2233083"/>
                    <a:gd name="connsiteY66" fmla="*/ 1007103 h 2233083"/>
                    <a:gd name="connsiteX67" fmla="*/ 2221012 w 2233083"/>
                    <a:gd name="connsiteY67" fmla="*/ 952698 h 2233083"/>
                    <a:gd name="connsiteX68" fmla="*/ 2211652 w 2233083"/>
                    <a:gd name="connsiteY68" fmla="*/ 898690 h 2233083"/>
                    <a:gd name="connsiteX69" fmla="*/ 2199647 w 2233083"/>
                    <a:gd name="connsiteY69" fmla="*/ 845245 h 2233083"/>
                    <a:gd name="connsiteX70" fmla="*/ 2185029 w 2233083"/>
                    <a:gd name="connsiteY70" fmla="*/ 792427 h 2233083"/>
                    <a:gd name="connsiteX71" fmla="*/ 2167831 w 2233083"/>
                    <a:gd name="connsiteY71" fmla="*/ 740370 h 2233083"/>
                    <a:gd name="connsiteX72" fmla="*/ 2148119 w 2233083"/>
                    <a:gd name="connsiteY72" fmla="*/ 689240 h 2233083"/>
                    <a:gd name="connsiteX73" fmla="*/ 2125894 w 2233083"/>
                    <a:gd name="connsiteY73" fmla="*/ 639134 h 2233083"/>
                    <a:gd name="connsiteX74" fmla="*/ 2101255 w 2233083"/>
                    <a:gd name="connsiteY74" fmla="*/ 590186 h 2233083"/>
                    <a:gd name="connsiteX75" fmla="*/ 2074234 w 2233083"/>
                    <a:gd name="connsiteY75" fmla="*/ 542528 h 2233083"/>
                    <a:gd name="connsiteX76" fmla="*/ 2044932 w 2233083"/>
                    <a:gd name="connsiteY76" fmla="*/ 496226 h 2233083"/>
                    <a:gd name="connsiteX77" fmla="*/ 2013380 w 2233083"/>
                    <a:gd name="connsiteY77" fmla="*/ 451412 h 2233083"/>
                    <a:gd name="connsiteX78" fmla="*/ 1979646 w 2233083"/>
                    <a:gd name="connsiteY78" fmla="*/ 408219 h 2233083"/>
                    <a:gd name="connsiteX79" fmla="*/ 1943861 w 2233083"/>
                    <a:gd name="connsiteY79" fmla="*/ 366713 h 2233083"/>
                    <a:gd name="connsiteX80" fmla="*/ 1906058 w 2233083"/>
                    <a:gd name="connsiteY80" fmla="*/ 327025 h 2233083"/>
                    <a:gd name="connsiteX81" fmla="*/ 1866371 w 2233083"/>
                    <a:gd name="connsiteY81" fmla="*/ 289223 h 2233083"/>
                    <a:gd name="connsiteX82" fmla="*/ 1824864 w 2233083"/>
                    <a:gd name="connsiteY82" fmla="*/ 253438 h 2233083"/>
                    <a:gd name="connsiteX83" fmla="*/ 1781671 w 2233083"/>
                    <a:gd name="connsiteY83" fmla="*/ 219703 h 2233083"/>
                    <a:gd name="connsiteX84" fmla="*/ 1736857 w 2233083"/>
                    <a:gd name="connsiteY84" fmla="*/ 188152 h 2233083"/>
                    <a:gd name="connsiteX85" fmla="*/ 1690555 w 2233083"/>
                    <a:gd name="connsiteY85" fmla="*/ 158849 h 2233083"/>
                    <a:gd name="connsiteX86" fmla="*/ 1642897 w 2233083"/>
                    <a:gd name="connsiteY86" fmla="*/ 131829 h 2233083"/>
                    <a:gd name="connsiteX87" fmla="*/ 1593949 w 2233083"/>
                    <a:gd name="connsiteY87" fmla="*/ 107189 h 2233083"/>
                    <a:gd name="connsiteX88" fmla="*/ 1543844 w 2233083"/>
                    <a:gd name="connsiteY88" fmla="*/ 84997 h 2233083"/>
                    <a:gd name="connsiteX89" fmla="*/ 1492713 w 2233083"/>
                    <a:gd name="connsiteY89" fmla="*/ 65253 h 2233083"/>
                    <a:gd name="connsiteX90" fmla="*/ 1440656 w 2233083"/>
                    <a:gd name="connsiteY90" fmla="*/ 48055 h 2233083"/>
                    <a:gd name="connsiteX91" fmla="*/ 1387839 w 2233083"/>
                    <a:gd name="connsiteY91" fmla="*/ 33437 h 2233083"/>
                    <a:gd name="connsiteX92" fmla="*/ 1334393 w 2233083"/>
                    <a:gd name="connsiteY92" fmla="*/ 21431 h 2233083"/>
                    <a:gd name="connsiteX93" fmla="*/ 1280385 w 2233083"/>
                    <a:gd name="connsiteY93" fmla="*/ 12072 h 2233083"/>
                    <a:gd name="connsiteX94" fmla="*/ 1225980 w 2233083"/>
                    <a:gd name="connsiteY94" fmla="*/ 5358 h 2233083"/>
                    <a:gd name="connsiteX95" fmla="*/ 1171344 w 2233083"/>
                    <a:gd name="connsiteY95" fmla="*/ 1323 h 2233083"/>
                    <a:gd name="connsiteX96" fmla="*/ 1116542 w 2233083"/>
                    <a:gd name="connsiteY96" fmla="*/ 0 h 2233083"/>
                    <a:gd name="connsiteX97" fmla="*/ 1061773 w 2233083"/>
                    <a:gd name="connsiteY97" fmla="*/ 1323 h 2233083"/>
                    <a:gd name="connsiteX98" fmla="*/ 1007103 w 2233083"/>
                    <a:gd name="connsiteY98" fmla="*/ 5358 h 2233083"/>
                    <a:gd name="connsiteX99" fmla="*/ 952732 w 2233083"/>
                    <a:gd name="connsiteY99" fmla="*/ 12072 h 2233083"/>
                    <a:gd name="connsiteX100" fmla="*/ 898723 w 2233083"/>
                    <a:gd name="connsiteY100" fmla="*/ 21431 h 2233083"/>
                    <a:gd name="connsiteX101" fmla="*/ 845245 w 2233083"/>
                    <a:gd name="connsiteY101" fmla="*/ 33437 h 2233083"/>
                    <a:gd name="connsiteX102" fmla="*/ 792427 w 2233083"/>
                    <a:gd name="connsiteY102" fmla="*/ 48055 h 2233083"/>
                    <a:gd name="connsiteX103" fmla="*/ 740403 w 2233083"/>
                    <a:gd name="connsiteY103" fmla="*/ 65253 h 2233083"/>
                    <a:gd name="connsiteX104" fmla="*/ 689273 w 2233083"/>
                    <a:gd name="connsiteY104" fmla="*/ 84997 h 2233083"/>
                    <a:gd name="connsiteX105" fmla="*/ 639167 w 2233083"/>
                    <a:gd name="connsiteY105" fmla="*/ 107189 h 2233083"/>
                    <a:gd name="connsiteX106" fmla="*/ 590219 w 2233083"/>
                    <a:gd name="connsiteY106" fmla="*/ 131829 h 2233083"/>
                    <a:gd name="connsiteX107" fmla="*/ 542528 w 2233083"/>
                    <a:gd name="connsiteY107" fmla="*/ 158849 h 2233083"/>
                    <a:gd name="connsiteX108" fmla="*/ 496226 w 2233083"/>
                    <a:gd name="connsiteY108" fmla="*/ 188152 h 2233083"/>
                    <a:gd name="connsiteX109" fmla="*/ 451445 w 2233083"/>
                    <a:gd name="connsiteY109" fmla="*/ 219703 h 2233083"/>
                    <a:gd name="connsiteX110" fmla="*/ 408219 w 2233083"/>
                    <a:gd name="connsiteY110" fmla="*/ 253438 h 2233083"/>
                    <a:gd name="connsiteX111" fmla="*/ 366746 w 2233083"/>
                    <a:gd name="connsiteY111" fmla="*/ 289223 h 2233083"/>
                    <a:gd name="connsiteX112" fmla="*/ 327025 w 2233083"/>
                    <a:gd name="connsiteY112" fmla="*/ 327025 h 2233083"/>
                    <a:gd name="connsiteX113" fmla="*/ 289256 w 2233083"/>
                    <a:gd name="connsiteY113" fmla="*/ 366713 h 2233083"/>
                    <a:gd name="connsiteX114" fmla="*/ 253471 w 2233083"/>
                    <a:gd name="connsiteY114" fmla="*/ 408219 h 2233083"/>
                    <a:gd name="connsiteX115" fmla="*/ 219736 w 2233083"/>
                    <a:gd name="connsiteY115" fmla="*/ 451412 h 2233083"/>
                    <a:gd name="connsiteX116" fmla="*/ 188185 w 2233083"/>
                    <a:gd name="connsiteY116" fmla="*/ 496226 h 2233083"/>
                    <a:gd name="connsiteX117" fmla="*/ 158849 w 2233083"/>
                    <a:gd name="connsiteY117" fmla="*/ 542528 h 2233083"/>
                    <a:gd name="connsiteX118" fmla="*/ 131862 w 2233083"/>
                    <a:gd name="connsiteY118" fmla="*/ 590186 h 2233083"/>
                    <a:gd name="connsiteX119" fmla="*/ 107222 w 2233083"/>
                    <a:gd name="connsiteY119" fmla="*/ 639134 h 2233083"/>
                    <a:gd name="connsiteX120" fmla="*/ 84997 w 2233083"/>
                    <a:gd name="connsiteY120" fmla="*/ 689240 h 2233083"/>
                    <a:gd name="connsiteX121" fmla="*/ 65286 w 2233083"/>
                    <a:gd name="connsiteY121" fmla="*/ 740370 h 2233083"/>
                    <a:gd name="connsiteX122" fmla="*/ 48088 w 2233083"/>
                    <a:gd name="connsiteY122" fmla="*/ 792427 h 2233083"/>
                    <a:gd name="connsiteX123" fmla="*/ 33470 w 2233083"/>
                    <a:gd name="connsiteY123" fmla="*/ 845245 h 2233083"/>
                    <a:gd name="connsiteX124" fmla="*/ 21464 w 2233083"/>
                    <a:gd name="connsiteY124" fmla="*/ 898690 h 2233083"/>
                    <a:gd name="connsiteX125" fmla="*/ 12105 w 2233083"/>
                    <a:gd name="connsiteY125" fmla="*/ 952698 h 2233083"/>
                    <a:gd name="connsiteX126" fmla="*/ 5391 w 2233083"/>
                    <a:gd name="connsiteY126" fmla="*/ 1007103 h 2233083"/>
                    <a:gd name="connsiteX127" fmla="*/ 1356 w 2233083"/>
                    <a:gd name="connsiteY127" fmla="*/ 1061740 h 2233083"/>
                    <a:gd name="connsiteX128" fmla="*/ 0 w 2233083"/>
                    <a:gd name="connsiteY128" fmla="*/ 1116542 h 2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233083" h="2233083">
                      <a:moveTo>
                        <a:pt x="0" y="1116542"/>
                      </a:moveTo>
                      <a:cubicBezTo>
                        <a:pt x="0" y="1134798"/>
                        <a:pt x="463" y="1153054"/>
                        <a:pt x="1356" y="1171310"/>
                      </a:cubicBezTo>
                      <a:cubicBezTo>
                        <a:pt x="2249" y="1189567"/>
                        <a:pt x="3605" y="1207790"/>
                        <a:pt x="5391" y="1225980"/>
                      </a:cubicBezTo>
                      <a:cubicBezTo>
                        <a:pt x="7177" y="1244170"/>
                        <a:pt x="9426" y="1262294"/>
                        <a:pt x="12105" y="1280352"/>
                      </a:cubicBezTo>
                      <a:cubicBezTo>
                        <a:pt x="14784" y="1298443"/>
                        <a:pt x="17892" y="1316434"/>
                        <a:pt x="21464" y="1334360"/>
                      </a:cubicBezTo>
                      <a:cubicBezTo>
                        <a:pt x="25036" y="1352285"/>
                        <a:pt x="29038" y="1370112"/>
                        <a:pt x="33470" y="1387839"/>
                      </a:cubicBezTo>
                      <a:cubicBezTo>
                        <a:pt x="37902" y="1405566"/>
                        <a:pt x="42796" y="1423161"/>
                        <a:pt x="48088" y="1440656"/>
                      </a:cubicBezTo>
                      <a:cubicBezTo>
                        <a:pt x="53380" y="1458119"/>
                        <a:pt x="59134" y="1475482"/>
                        <a:pt x="65286" y="1492680"/>
                      </a:cubicBezTo>
                      <a:cubicBezTo>
                        <a:pt x="71438" y="1509878"/>
                        <a:pt x="78019" y="1526944"/>
                        <a:pt x="84997" y="1543811"/>
                      </a:cubicBezTo>
                      <a:cubicBezTo>
                        <a:pt x="92009" y="1560711"/>
                        <a:pt x="99384" y="1577380"/>
                        <a:pt x="107222" y="1593916"/>
                      </a:cubicBezTo>
                      <a:cubicBezTo>
                        <a:pt x="115028" y="1610420"/>
                        <a:pt x="123230" y="1626758"/>
                        <a:pt x="131862" y="1642864"/>
                      </a:cubicBezTo>
                      <a:cubicBezTo>
                        <a:pt x="140461" y="1658971"/>
                        <a:pt x="149457" y="1674879"/>
                        <a:pt x="158849" y="1690555"/>
                      </a:cubicBezTo>
                      <a:cubicBezTo>
                        <a:pt x="168242" y="1706232"/>
                        <a:pt x="178032" y="1721644"/>
                        <a:pt x="188185" y="1736857"/>
                      </a:cubicBezTo>
                      <a:cubicBezTo>
                        <a:pt x="198338" y="1752038"/>
                        <a:pt x="208855" y="1766987"/>
                        <a:pt x="219736" y="1781638"/>
                      </a:cubicBezTo>
                      <a:cubicBezTo>
                        <a:pt x="230617" y="1796322"/>
                        <a:pt x="241862" y="1810742"/>
                        <a:pt x="253471" y="1824864"/>
                      </a:cubicBezTo>
                      <a:cubicBezTo>
                        <a:pt x="265046" y="1838987"/>
                        <a:pt x="276986" y="1852811"/>
                        <a:pt x="289256" y="1866371"/>
                      </a:cubicBezTo>
                      <a:cubicBezTo>
                        <a:pt x="301526" y="1879898"/>
                        <a:pt x="314127" y="1893127"/>
                        <a:pt x="327025" y="1906058"/>
                      </a:cubicBezTo>
                      <a:cubicBezTo>
                        <a:pt x="339957" y="1918957"/>
                        <a:pt x="353186" y="1931558"/>
                        <a:pt x="366746" y="1943828"/>
                      </a:cubicBezTo>
                      <a:cubicBezTo>
                        <a:pt x="380272" y="1956098"/>
                        <a:pt x="394097" y="1968037"/>
                        <a:pt x="408219" y="1979646"/>
                      </a:cubicBezTo>
                      <a:cubicBezTo>
                        <a:pt x="422341" y="1991221"/>
                        <a:pt x="436761" y="2002466"/>
                        <a:pt x="451445" y="2013347"/>
                      </a:cubicBezTo>
                      <a:cubicBezTo>
                        <a:pt x="466097" y="2024228"/>
                        <a:pt x="481046" y="2034745"/>
                        <a:pt x="496226" y="2044898"/>
                      </a:cubicBezTo>
                      <a:cubicBezTo>
                        <a:pt x="511440" y="2055052"/>
                        <a:pt x="526852" y="2064841"/>
                        <a:pt x="542528" y="2074234"/>
                      </a:cubicBezTo>
                      <a:cubicBezTo>
                        <a:pt x="558205" y="2083627"/>
                        <a:pt x="574113" y="2092623"/>
                        <a:pt x="590219" y="2101222"/>
                      </a:cubicBezTo>
                      <a:cubicBezTo>
                        <a:pt x="606326" y="2109854"/>
                        <a:pt x="622664" y="2118056"/>
                        <a:pt x="639167" y="2125861"/>
                      </a:cubicBezTo>
                      <a:cubicBezTo>
                        <a:pt x="655704" y="2133699"/>
                        <a:pt x="672406" y="2141075"/>
                        <a:pt x="689273" y="2148086"/>
                      </a:cubicBezTo>
                      <a:cubicBezTo>
                        <a:pt x="706140" y="2155064"/>
                        <a:pt x="723206" y="2161646"/>
                        <a:pt x="740403" y="2167798"/>
                      </a:cubicBezTo>
                      <a:cubicBezTo>
                        <a:pt x="757601" y="2173949"/>
                        <a:pt x="774965" y="2179704"/>
                        <a:pt x="792427" y="2184995"/>
                      </a:cubicBezTo>
                      <a:cubicBezTo>
                        <a:pt x="809923" y="2190287"/>
                        <a:pt x="827517" y="2195182"/>
                        <a:pt x="845245" y="2199614"/>
                      </a:cubicBezTo>
                      <a:cubicBezTo>
                        <a:pt x="862972" y="2204045"/>
                        <a:pt x="880798" y="2208047"/>
                        <a:pt x="898723" y="2211619"/>
                      </a:cubicBezTo>
                      <a:cubicBezTo>
                        <a:pt x="916649" y="2215191"/>
                        <a:pt x="934641" y="2218300"/>
                        <a:pt x="952732" y="2220979"/>
                      </a:cubicBezTo>
                      <a:cubicBezTo>
                        <a:pt x="970789" y="2223658"/>
                        <a:pt x="988913" y="2225907"/>
                        <a:pt x="1007103" y="2227693"/>
                      </a:cubicBezTo>
                      <a:cubicBezTo>
                        <a:pt x="1025294" y="2229479"/>
                        <a:pt x="1043517" y="2230835"/>
                        <a:pt x="1061773" y="2231727"/>
                      </a:cubicBezTo>
                      <a:cubicBezTo>
                        <a:pt x="1080029" y="2232620"/>
                        <a:pt x="1098285" y="2233083"/>
                        <a:pt x="1116542" y="2233083"/>
                      </a:cubicBezTo>
                      <a:cubicBezTo>
                        <a:pt x="1134831" y="2233083"/>
                        <a:pt x="1153087" y="2232620"/>
                        <a:pt x="1171344" y="2231727"/>
                      </a:cubicBezTo>
                      <a:cubicBezTo>
                        <a:pt x="1189600" y="2230835"/>
                        <a:pt x="1207823" y="2229479"/>
                        <a:pt x="1225980" y="2227693"/>
                      </a:cubicBezTo>
                      <a:cubicBezTo>
                        <a:pt x="1244170" y="2225907"/>
                        <a:pt x="1262294" y="2223658"/>
                        <a:pt x="1280385" y="2220979"/>
                      </a:cubicBezTo>
                      <a:cubicBezTo>
                        <a:pt x="1298443" y="2218300"/>
                        <a:pt x="1316468" y="2215191"/>
                        <a:pt x="1334393" y="2211619"/>
                      </a:cubicBezTo>
                      <a:cubicBezTo>
                        <a:pt x="1352285" y="2208047"/>
                        <a:pt x="1370112" y="2204045"/>
                        <a:pt x="1387839" y="2199614"/>
                      </a:cubicBezTo>
                      <a:cubicBezTo>
                        <a:pt x="1405566" y="2195182"/>
                        <a:pt x="1423194" y="2190287"/>
                        <a:pt x="1440656" y="2184995"/>
                      </a:cubicBezTo>
                      <a:cubicBezTo>
                        <a:pt x="1458152" y="2179704"/>
                        <a:pt x="1475515" y="2173949"/>
                        <a:pt x="1492713" y="2167798"/>
                      </a:cubicBezTo>
                      <a:cubicBezTo>
                        <a:pt x="1509911" y="2161646"/>
                        <a:pt x="1526944" y="2155064"/>
                        <a:pt x="1543844" y="2148086"/>
                      </a:cubicBezTo>
                      <a:cubicBezTo>
                        <a:pt x="1560711" y="2141075"/>
                        <a:pt x="1577413" y="2133699"/>
                        <a:pt x="1593949" y="2125861"/>
                      </a:cubicBezTo>
                      <a:cubicBezTo>
                        <a:pt x="1610453" y="2118056"/>
                        <a:pt x="1626758" y="2109854"/>
                        <a:pt x="1642897" y="2101222"/>
                      </a:cubicBezTo>
                      <a:cubicBezTo>
                        <a:pt x="1659004" y="2092623"/>
                        <a:pt x="1674912" y="2083627"/>
                        <a:pt x="1690555" y="2074234"/>
                      </a:cubicBezTo>
                      <a:cubicBezTo>
                        <a:pt x="1706232" y="2064841"/>
                        <a:pt x="1721677" y="2055052"/>
                        <a:pt x="1736857" y="2044898"/>
                      </a:cubicBezTo>
                      <a:cubicBezTo>
                        <a:pt x="1752071" y="2034745"/>
                        <a:pt x="1766987" y="2024228"/>
                        <a:pt x="1781671" y="2013347"/>
                      </a:cubicBezTo>
                      <a:cubicBezTo>
                        <a:pt x="1796356" y="2002466"/>
                        <a:pt x="1810742" y="1991221"/>
                        <a:pt x="1824864" y="1979646"/>
                      </a:cubicBezTo>
                      <a:cubicBezTo>
                        <a:pt x="1839020" y="1968037"/>
                        <a:pt x="1852844" y="1956098"/>
                        <a:pt x="1866371" y="1943828"/>
                      </a:cubicBezTo>
                      <a:cubicBezTo>
                        <a:pt x="1879931" y="1931558"/>
                        <a:pt x="1893160" y="1918957"/>
                        <a:pt x="1906058" y="1906058"/>
                      </a:cubicBezTo>
                      <a:cubicBezTo>
                        <a:pt x="1918990" y="1893127"/>
                        <a:pt x="1931591" y="1879898"/>
                        <a:pt x="1943861" y="1866371"/>
                      </a:cubicBezTo>
                      <a:cubicBezTo>
                        <a:pt x="1956131" y="1852811"/>
                        <a:pt x="1968070" y="1838987"/>
                        <a:pt x="1979646" y="1824864"/>
                      </a:cubicBezTo>
                      <a:cubicBezTo>
                        <a:pt x="1991254" y="1810742"/>
                        <a:pt x="2002466" y="1796322"/>
                        <a:pt x="2013380" y="1781638"/>
                      </a:cubicBezTo>
                      <a:cubicBezTo>
                        <a:pt x="2024261" y="1766987"/>
                        <a:pt x="2034778" y="1752038"/>
                        <a:pt x="2044932" y="1736857"/>
                      </a:cubicBezTo>
                      <a:cubicBezTo>
                        <a:pt x="2055085" y="1721644"/>
                        <a:pt x="2064841" y="1706232"/>
                        <a:pt x="2074234" y="1690555"/>
                      </a:cubicBezTo>
                      <a:cubicBezTo>
                        <a:pt x="2083627" y="1674879"/>
                        <a:pt x="2092656" y="1658971"/>
                        <a:pt x="2101255" y="1642864"/>
                      </a:cubicBezTo>
                      <a:cubicBezTo>
                        <a:pt x="2109854" y="1626758"/>
                        <a:pt x="2118089" y="1610420"/>
                        <a:pt x="2125894" y="1593916"/>
                      </a:cubicBezTo>
                      <a:cubicBezTo>
                        <a:pt x="2133699" y="1577380"/>
                        <a:pt x="2141108" y="1560711"/>
                        <a:pt x="2148119" y="1543811"/>
                      </a:cubicBezTo>
                      <a:cubicBezTo>
                        <a:pt x="2155098" y="1526944"/>
                        <a:pt x="2161679" y="1509878"/>
                        <a:pt x="2167831" y="1492680"/>
                      </a:cubicBezTo>
                      <a:cubicBezTo>
                        <a:pt x="2173982" y="1475482"/>
                        <a:pt x="2179704" y="1458119"/>
                        <a:pt x="2185029" y="1440656"/>
                      </a:cubicBezTo>
                      <a:cubicBezTo>
                        <a:pt x="2190320" y="1423161"/>
                        <a:pt x="2195182" y="1405566"/>
                        <a:pt x="2199647" y="1387839"/>
                      </a:cubicBezTo>
                      <a:cubicBezTo>
                        <a:pt x="2204079" y="1370112"/>
                        <a:pt x="2208080" y="1352285"/>
                        <a:pt x="2211652" y="1334360"/>
                      </a:cubicBezTo>
                      <a:cubicBezTo>
                        <a:pt x="2215191" y="1316434"/>
                        <a:pt x="2218333" y="1298443"/>
                        <a:pt x="2221012" y="1280352"/>
                      </a:cubicBezTo>
                      <a:cubicBezTo>
                        <a:pt x="2223691" y="1262294"/>
                        <a:pt x="2225940" y="1244170"/>
                        <a:pt x="2227726" y="1225980"/>
                      </a:cubicBezTo>
                      <a:cubicBezTo>
                        <a:pt x="2229512" y="1207790"/>
                        <a:pt x="2230868" y="1189567"/>
                        <a:pt x="2231761" y="1171310"/>
                      </a:cubicBezTo>
                      <a:cubicBezTo>
                        <a:pt x="2232654" y="1153054"/>
                        <a:pt x="2233083" y="1134798"/>
                        <a:pt x="2233083" y="1116542"/>
                      </a:cubicBezTo>
                      <a:cubicBezTo>
                        <a:pt x="2233083" y="1098252"/>
                        <a:pt x="2232654" y="1079996"/>
                        <a:pt x="2231761" y="1061740"/>
                      </a:cubicBezTo>
                      <a:cubicBezTo>
                        <a:pt x="2230868" y="1043484"/>
                        <a:pt x="2229512" y="1025260"/>
                        <a:pt x="2227726" y="1007103"/>
                      </a:cubicBezTo>
                      <a:cubicBezTo>
                        <a:pt x="2225940" y="988913"/>
                        <a:pt x="2223691" y="970789"/>
                        <a:pt x="2221012" y="952698"/>
                      </a:cubicBezTo>
                      <a:cubicBezTo>
                        <a:pt x="2218333" y="934641"/>
                        <a:pt x="2215191" y="916616"/>
                        <a:pt x="2211652" y="898690"/>
                      </a:cubicBezTo>
                      <a:cubicBezTo>
                        <a:pt x="2208080" y="880798"/>
                        <a:pt x="2204079" y="862972"/>
                        <a:pt x="2199647" y="845245"/>
                      </a:cubicBezTo>
                      <a:cubicBezTo>
                        <a:pt x="2195182" y="827517"/>
                        <a:pt x="2190320" y="809890"/>
                        <a:pt x="2185029" y="792427"/>
                      </a:cubicBezTo>
                      <a:cubicBezTo>
                        <a:pt x="2179704" y="774932"/>
                        <a:pt x="2173982" y="757568"/>
                        <a:pt x="2167831" y="740370"/>
                      </a:cubicBezTo>
                      <a:cubicBezTo>
                        <a:pt x="2161679" y="723172"/>
                        <a:pt x="2155098" y="706140"/>
                        <a:pt x="2148119" y="689240"/>
                      </a:cubicBezTo>
                      <a:cubicBezTo>
                        <a:pt x="2141108" y="672372"/>
                        <a:pt x="2133699" y="655671"/>
                        <a:pt x="2125894" y="639134"/>
                      </a:cubicBezTo>
                      <a:cubicBezTo>
                        <a:pt x="2118089" y="622631"/>
                        <a:pt x="2109854" y="606326"/>
                        <a:pt x="2101255" y="590186"/>
                      </a:cubicBezTo>
                      <a:cubicBezTo>
                        <a:pt x="2092656" y="574080"/>
                        <a:pt x="2083627" y="558172"/>
                        <a:pt x="2074234" y="542528"/>
                      </a:cubicBezTo>
                      <a:cubicBezTo>
                        <a:pt x="2064841" y="526852"/>
                        <a:pt x="2055085" y="511407"/>
                        <a:pt x="2044932" y="496226"/>
                      </a:cubicBezTo>
                      <a:cubicBezTo>
                        <a:pt x="2034778" y="481013"/>
                        <a:pt x="2024261" y="466097"/>
                        <a:pt x="2013380" y="451412"/>
                      </a:cubicBezTo>
                      <a:cubicBezTo>
                        <a:pt x="2002466" y="436728"/>
                        <a:pt x="1991254" y="422341"/>
                        <a:pt x="1979646" y="408219"/>
                      </a:cubicBezTo>
                      <a:cubicBezTo>
                        <a:pt x="1968070" y="394064"/>
                        <a:pt x="1956131" y="380239"/>
                        <a:pt x="1943861" y="366713"/>
                      </a:cubicBezTo>
                      <a:cubicBezTo>
                        <a:pt x="1931591" y="353153"/>
                        <a:pt x="1918990" y="339923"/>
                        <a:pt x="1906058" y="327025"/>
                      </a:cubicBezTo>
                      <a:cubicBezTo>
                        <a:pt x="1893160" y="314094"/>
                        <a:pt x="1879931" y="301493"/>
                        <a:pt x="1866371" y="289223"/>
                      </a:cubicBezTo>
                      <a:cubicBezTo>
                        <a:pt x="1852844" y="276953"/>
                        <a:pt x="1839020" y="265013"/>
                        <a:pt x="1824864" y="253438"/>
                      </a:cubicBezTo>
                      <a:cubicBezTo>
                        <a:pt x="1810742" y="241829"/>
                        <a:pt x="1796356" y="230617"/>
                        <a:pt x="1781671" y="219703"/>
                      </a:cubicBezTo>
                      <a:cubicBezTo>
                        <a:pt x="1766987" y="208822"/>
                        <a:pt x="1752071" y="198305"/>
                        <a:pt x="1736857" y="188152"/>
                      </a:cubicBezTo>
                      <a:cubicBezTo>
                        <a:pt x="1721677" y="177998"/>
                        <a:pt x="1706232" y="168242"/>
                        <a:pt x="1690555" y="158849"/>
                      </a:cubicBezTo>
                      <a:cubicBezTo>
                        <a:pt x="1674912" y="149457"/>
                        <a:pt x="1659004" y="140428"/>
                        <a:pt x="1642897" y="131829"/>
                      </a:cubicBezTo>
                      <a:cubicBezTo>
                        <a:pt x="1626758" y="123230"/>
                        <a:pt x="1610453" y="114995"/>
                        <a:pt x="1593949" y="107189"/>
                      </a:cubicBezTo>
                      <a:cubicBezTo>
                        <a:pt x="1577413" y="99384"/>
                        <a:pt x="1560711" y="91976"/>
                        <a:pt x="1543844" y="84997"/>
                      </a:cubicBezTo>
                      <a:cubicBezTo>
                        <a:pt x="1526944" y="77986"/>
                        <a:pt x="1509911" y="71404"/>
                        <a:pt x="1492713" y="65253"/>
                      </a:cubicBezTo>
                      <a:cubicBezTo>
                        <a:pt x="1475515" y="59101"/>
                        <a:pt x="1458152" y="53380"/>
                        <a:pt x="1440656" y="48055"/>
                      </a:cubicBezTo>
                      <a:cubicBezTo>
                        <a:pt x="1423194" y="42763"/>
                        <a:pt x="1405566" y="37902"/>
                        <a:pt x="1387839" y="33437"/>
                      </a:cubicBezTo>
                      <a:cubicBezTo>
                        <a:pt x="1370112" y="29005"/>
                        <a:pt x="1352285" y="25003"/>
                        <a:pt x="1334393" y="21431"/>
                      </a:cubicBezTo>
                      <a:cubicBezTo>
                        <a:pt x="1316468" y="17892"/>
                        <a:pt x="1298443" y="14751"/>
                        <a:pt x="1280385" y="12072"/>
                      </a:cubicBezTo>
                      <a:cubicBezTo>
                        <a:pt x="1262294" y="9393"/>
                        <a:pt x="1244170" y="7144"/>
                        <a:pt x="1225980" y="5358"/>
                      </a:cubicBezTo>
                      <a:cubicBezTo>
                        <a:pt x="1207823" y="3572"/>
                        <a:pt x="1189600" y="2216"/>
                        <a:pt x="1171344" y="1323"/>
                      </a:cubicBezTo>
                      <a:cubicBezTo>
                        <a:pt x="1153087" y="430"/>
                        <a:pt x="1134831" y="0"/>
                        <a:pt x="1116542" y="0"/>
                      </a:cubicBezTo>
                      <a:cubicBezTo>
                        <a:pt x="1098285" y="0"/>
                        <a:pt x="1080029" y="430"/>
                        <a:pt x="1061773" y="1323"/>
                      </a:cubicBezTo>
                      <a:cubicBezTo>
                        <a:pt x="1043517" y="2216"/>
                        <a:pt x="1025294" y="3572"/>
                        <a:pt x="1007103" y="5358"/>
                      </a:cubicBezTo>
                      <a:cubicBezTo>
                        <a:pt x="988913" y="7144"/>
                        <a:pt x="970789" y="9393"/>
                        <a:pt x="952732" y="12072"/>
                      </a:cubicBezTo>
                      <a:cubicBezTo>
                        <a:pt x="934641" y="14751"/>
                        <a:pt x="916649" y="17892"/>
                        <a:pt x="898723" y="21431"/>
                      </a:cubicBezTo>
                      <a:cubicBezTo>
                        <a:pt x="880798" y="25003"/>
                        <a:pt x="862972" y="29005"/>
                        <a:pt x="845245" y="33437"/>
                      </a:cubicBezTo>
                      <a:cubicBezTo>
                        <a:pt x="827517" y="37902"/>
                        <a:pt x="809923" y="42763"/>
                        <a:pt x="792427" y="48055"/>
                      </a:cubicBezTo>
                      <a:cubicBezTo>
                        <a:pt x="774965" y="53380"/>
                        <a:pt x="757601" y="59101"/>
                        <a:pt x="740403" y="65253"/>
                      </a:cubicBezTo>
                      <a:cubicBezTo>
                        <a:pt x="723206" y="71404"/>
                        <a:pt x="706140" y="77986"/>
                        <a:pt x="689273" y="84997"/>
                      </a:cubicBezTo>
                      <a:cubicBezTo>
                        <a:pt x="672406" y="91976"/>
                        <a:pt x="655704" y="99384"/>
                        <a:pt x="639167" y="107189"/>
                      </a:cubicBezTo>
                      <a:cubicBezTo>
                        <a:pt x="622664" y="114995"/>
                        <a:pt x="606326" y="123230"/>
                        <a:pt x="590219" y="131829"/>
                      </a:cubicBezTo>
                      <a:cubicBezTo>
                        <a:pt x="574113" y="140428"/>
                        <a:pt x="558205" y="149457"/>
                        <a:pt x="542528" y="158849"/>
                      </a:cubicBezTo>
                      <a:cubicBezTo>
                        <a:pt x="526852" y="168242"/>
                        <a:pt x="511440" y="177998"/>
                        <a:pt x="496226" y="188152"/>
                      </a:cubicBezTo>
                      <a:cubicBezTo>
                        <a:pt x="481046" y="198305"/>
                        <a:pt x="466097" y="208822"/>
                        <a:pt x="451445" y="219703"/>
                      </a:cubicBezTo>
                      <a:cubicBezTo>
                        <a:pt x="436761" y="230617"/>
                        <a:pt x="422341" y="241829"/>
                        <a:pt x="408219" y="253438"/>
                      </a:cubicBezTo>
                      <a:cubicBezTo>
                        <a:pt x="394097" y="265013"/>
                        <a:pt x="380272" y="276953"/>
                        <a:pt x="366746" y="289223"/>
                      </a:cubicBezTo>
                      <a:cubicBezTo>
                        <a:pt x="353186" y="301493"/>
                        <a:pt x="339957" y="314094"/>
                        <a:pt x="327025" y="327025"/>
                      </a:cubicBezTo>
                      <a:cubicBezTo>
                        <a:pt x="314127" y="339923"/>
                        <a:pt x="301526" y="353153"/>
                        <a:pt x="289256" y="366713"/>
                      </a:cubicBezTo>
                      <a:cubicBezTo>
                        <a:pt x="276986" y="380239"/>
                        <a:pt x="265046" y="394064"/>
                        <a:pt x="253471" y="408219"/>
                      </a:cubicBezTo>
                      <a:cubicBezTo>
                        <a:pt x="241862" y="422341"/>
                        <a:pt x="230617" y="436728"/>
                        <a:pt x="219736" y="451412"/>
                      </a:cubicBezTo>
                      <a:cubicBezTo>
                        <a:pt x="208855" y="466097"/>
                        <a:pt x="198338" y="481013"/>
                        <a:pt x="188185" y="496226"/>
                      </a:cubicBezTo>
                      <a:cubicBezTo>
                        <a:pt x="178032" y="511407"/>
                        <a:pt x="168242" y="526852"/>
                        <a:pt x="158849" y="542528"/>
                      </a:cubicBezTo>
                      <a:cubicBezTo>
                        <a:pt x="149457" y="558172"/>
                        <a:pt x="140461" y="574080"/>
                        <a:pt x="131862" y="590186"/>
                      </a:cubicBezTo>
                      <a:cubicBezTo>
                        <a:pt x="123230" y="606326"/>
                        <a:pt x="115028" y="622631"/>
                        <a:pt x="107222" y="639134"/>
                      </a:cubicBezTo>
                      <a:cubicBezTo>
                        <a:pt x="99384" y="655671"/>
                        <a:pt x="92009" y="672372"/>
                        <a:pt x="84997" y="689240"/>
                      </a:cubicBezTo>
                      <a:cubicBezTo>
                        <a:pt x="78019" y="706140"/>
                        <a:pt x="71438" y="723172"/>
                        <a:pt x="65286" y="740370"/>
                      </a:cubicBezTo>
                      <a:cubicBezTo>
                        <a:pt x="59134" y="757568"/>
                        <a:pt x="53380" y="774932"/>
                        <a:pt x="48088" y="792427"/>
                      </a:cubicBezTo>
                      <a:cubicBezTo>
                        <a:pt x="42796" y="809890"/>
                        <a:pt x="37902" y="827517"/>
                        <a:pt x="33470" y="845245"/>
                      </a:cubicBezTo>
                      <a:cubicBezTo>
                        <a:pt x="29038" y="862972"/>
                        <a:pt x="25036" y="880798"/>
                        <a:pt x="21464" y="898690"/>
                      </a:cubicBezTo>
                      <a:cubicBezTo>
                        <a:pt x="17892" y="916616"/>
                        <a:pt x="14784" y="934641"/>
                        <a:pt x="12105" y="952698"/>
                      </a:cubicBezTo>
                      <a:cubicBezTo>
                        <a:pt x="9426" y="970789"/>
                        <a:pt x="7177" y="988913"/>
                        <a:pt x="5391" y="1007103"/>
                      </a:cubicBezTo>
                      <a:cubicBezTo>
                        <a:pt x="3605" y="1025260"/>
                        <a:pt x="2249" y="1043484"/>
                        <a:pt x="1356" y="1061740"/>
                      </a:cubicBezTo>
                      <a:cubicBezTo>
                        <a:pt x="463" y="1079996"/>
                        <a:pt x="0" y="1098252"/>
                        <a:pt x="0" y="1116542"/>
                      </a:cubicBezTo>
                      <a:close/>
                    </a:path>
                  </a:pathLst>
                </a:custGeom>
                <a:solidFill>
                  <a:schemeClr val="accent1"/>
                </a:solidFill>
                <a:ln w="84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333FDFE6-DC1F-C3A4-46A6-082F35992568}"/>
                    </a:ext>
                  </a:extLst>
                </p:cNvPr>
                <p:cNvSpPr/>
                <p:nvPr/>
              </p:nvSpPr>
              <p:spPr>
                <a:xfrm>
                  <a:off x="20565869" y="-6715370"/>
                  <a:ext cx="1783060" cy="1783093"/>
                </a:xfrm>
                <a:custGeom>
                  <a:avLst/>
                  <a:gdLst>
                    <a:gd name="connsiteX0" fmla="*/ 891514 w 1783060"/>
                    <a:gd name="connsiteY0" fmla="*/ 1783093 h 1783093"/>
                    <a:gd name="connsiteX1" fmla="*/ 1783060 w 1783060"/>
                    <a:gd name="connsiteY1" fmla="*/ 891547 h 1783093"/>
                    <a:gd name="connsiteX2" fmla="*/ 891514 w 1783060"/>
                    <a:gd name="connsiteY2" fmla="*/ 0 h 1783093"/>
                    <a:gd name="connsiteX3" fmla="*/ 0 w 1783060"/>
                    <a:gd name="connsiteY3" fmla="*/ 891547 h 1783093"/>
                    <a:gd name="connsiteX4" fmla="*/ 891514 w 1783060"/>
                    <a:gd name="connsiteY4" fmla="*/ 1783093 h 1783093"/>
                    <a:gd name="connsiteX5" fmla="*/ 891514 w 1783060"/>
                    <a:gd name="connsiteY5" fmla="*/ 108909 h 1783093"/>
                    <a:gd name="connsiteX6" fmla="*/ 1674151 w 1783060"/>
                    <a:gd name="connsiteY6" fmla="*/ 891547 h 1783093"/>
                    <a:gd name="connsiteX7" fmla="*/ 891514 w 1783060"/>
                    <a:gd name="connsiteY7" fmla="*/ 1674184 h 1783093"/>
                    <a:gd name="connsiteX8" fmla="*/ 108876 w 1783060"/>
                    <a:gd name="connsiteY8" fmla="*/ 891547 h 1783093"/>
                    <a:gd name="connsiteX9" fmla="*/ 891514 w 1783060"/>
                    <a:gd name="connsiteY9" fmla="*/ 108909 h 178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060" h="1783093">
                      <a:moveTo>
                        <a:pt x="891514" y="1783093"/>
                      </a:moveTo>
                      <a:cubicBezTo>
                        <a:pt x="1383109" y="1783093"/>
                        <a:pt x="1783060" y="1383143"/>
                        <a:pt x="1783060" y="891547"/>
                      </a:cubicBezTo>
                      <a:cubicBezTo>
                        <a:pt x="1783060" y="399951"/>
                        <a:pt x="1383109" y="0"/>
                        <a:pt x="891514" y="0"/>
                      </a:cubicBezTo>
                      <a:cubicBezTo>
                        <a:pt x="399918" y="0"/>
                        <a:pt x="0" y="399951"/>
                        <a:pt x="0" y="891547"/>
                      </a:cubicBezTo>
                      <a:cubicBezTo>
                        <a:pt x="-33" y="1383143"/>
                        <a:pt x="399918" y="1783093"/>
                        <a:pt x="891514" y="1783093"/>
                      </a:cubicBezTo>
                      <a:close/>
                      <a:moveTo>
                        <a:pt x="891514" y="108909"/>
                      </a:moveTo>
                      <a:cubicBezTo>
                        <a:pt x="1323082" y="108909"/>
                        <a:pt x="1674151" y="459978"/>
                        <a:pt x="1674151" y="891547"/>
                      </a:cubicBezTo>
                      <a:cubicBezTo>
                        <a:pt x="1674151" y="1323082"/>
                        <a:pt x="1323082" y="1674184"/>
                        <a:pt x="891514" y="1674184"/>
                      </a:cubicBezTo>
                      <a:cubicBezTo>
                        <a:pt x="459978" y="1674184"/>
                        <a:pt x="108876" y="1323082"/>
                        <a:pt x="108876" y="891547"/>
                      </a:cubicBezTo>
                      <a:cubicBezTo>
                        <a:pt x="108876" y="459978"/>
                        <a:pt x="459978" y="108909"/>
                        <a:pt x="891514" y="108909"/>
                      </a:cubicBezTo>
                      <a:close/>
                    </a:path>
                  </a:pathLst>
                </a:custGeom>
                <a:solidFill>
                  <a:schemeClr val="accent3">
                    <a:lumMod val="20000"/>
                    <a:lumOff val="80000"/>
                  </a:schemeClr>
                </a:solidFill>
                <a:ln w="84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7B2568A3-6422-A573-BB1F-3DAF1117C3BC}"/>
                    </a:ext>
                  </a:extLst>
                </p:cNvPr>
                <p:cNvSpPr/>
                <p:nvPr/>
              </p:nvSpPr>
              <p:spPr>
                <a:xfrm>
                  <a:off x="20903478" y="-6377729"/>
                  <a:ext cx="1107810" cy="1107810"/>
                </a:xfrm>
                <a:custGeom>
                  <a:avLst/>
                  <a:gdLst>
                    <a:gd name="connsiteX0" fmla="*/ 553905 w 1107810"/>
                    <a:gd name="connsiteY0" fmla="*/ 1107810 h 1107810"/>
                    <a:gd name="connsiteX1" fmla="*/ 1107810 w 1107810"/>
                    <a:gd name="connsiteY1" fmla="*/ 553905 h 1107810"/>
                    <a:gd name="connsiteX2" fmla="*/ 553905 w 1107810"/>
                    <a:gd name="connsiteY2" fmla="*/ 0 h 1107810"/>
                    <a:gd name="connsiteX3" fmla="*/ 0 w 1107810"/>
                    <a:gd name="connsiteY3" fmla="*/ 553905 h 1107810"/>
                    <a:gd name="connsiteX4" fmla="*/ 553905 w 1107810"/>
                    <a:gd name="connsiteY4" fmla="*/ 1107810 h 1107810"/>
                    <a:gd name="connsiteX5" fmla="*/ 553905 w 1107810"/>
                    <a:gd name="connsiteY5" fmla="*/ 108909 h 1107810"/>
                    <a:gd name="connsiteX6" fmla="*/ 998901 w 1107810"/>
                    <a:gd name="connsiteY6" fmla="*/ 553872 h 1107810"/>
                    <a:gd name="connsiteX7" fmla="*/ 553905 w 1107810"/>
                    <a:gd name="connsiteY7" fmla="*/ 998901 h 1107810"/>
                    <a:gd name="connsiteX8" fmla="*/ 108909 w 1107810"/>
                    <a:gd name="connsiteY8" fmla="*/ 553872 h 1107810"/>
                    <a:gd name="connsiteX9" fmla="*/ 553905 w 1107810"/>
                    <a:gd name="connsiteY9" fmla="*/ 108909 h 1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810" h="1107810">
                      <a:moveTo>
                        <a:pt x="553905" y="1107810"/>
                      </a:moveTo>
                      <a:cubicBezTo>
                        <a:pt x="859334" y="1107810"/>
                        <a:pt x="1107810" y="859334"/>
                        <a:pt x="1107810" y="553905"/>
                      </a:cubicBezTo>
                      <a:cubicBezTo>
                        <a:pt x="1107810" y="248477"/>
                        <a:pt x="859334" y="0"/>
                        <a:pt x="553905" y="0"/>
                      </a:cubicBezTo>
                      <a:cubicBezTo>
                        <a:pt x="248477" y="0"/>
                        <a:pt x="0" y="248477"/>
                        <a:pt x="0" y="553905"/>
                      </a:cubicBezTo>
                      <a:cubicBezTo>
                        <a:pt x="0" y="859334"/>
                        <a:pt x="248477" y="1107810"/>
                        <a:pt x="553905" y="1107810"/>
                      </a:cubicBezTo>
                      <a:close/>
                      <a:moveTo>
                        <a:pt x="553905" y="108909"/>
                      </a:moveTo>
                      <a:cubicBezTo>
                        <a:pt x="799273" y="108909"/>
                        <a:pt x="998901" y="308537"/>
                        <a:pt x="998901" y="553872"/>
                      </a:cubicBezTo>
                      <a:cubicBezTo>
                        <a:pt x="998901" y="799273"/>
                        <a:pt x="799273" y="998901"/>
                        <a:pt x="553905" y="998901"/>
                      </a:cubicBezTo>
                      <a:cubicBezTo>
                        <a:pt x="308537" y="998901"/>
                        <a:pt x="108909" y="799273"/>
                        <a:pt x="108909" y="553872"/>
                      </a:cubicBezTo>
                      <a:cubicBezTo>
                        <a:pt x="108909" y="308537"/>
                        <a:pt x="308537" y="108909"/>
                        <a:pt x="553905" y="108909"/>
                      </a:cubicBezTo>
                      <a:close/>
                    </a:path>
                  </a:pathLst>
                </a:custGeom>
                <a:solidFill>
                  <a:srgbClr val="FFFFFF"/>
                </a:solidFill>
                <a:ln w="84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ADC6AF3C-D4A9-8BB2-F2C4-1E8519C879F0}"/>
                    </a:ext>
                  </a:extLst>
                </p:cNvPr>
                <p:cNvSpPr/>
                <p:nvPr/>
              </p:nvSpPr>
              <p:spPr>
                <a:xfrm>
                  <a:off x="21300948" y="-5980292"/>
                  <a:ext cx="312902" cy="312902"/>
                </a:xfrm>
                <a:custGeom>
                  <a:avLst/>
                  <a:gdLst>
                    <a:gd name="connsiteX0" fmla="*/ 0 w 312902"/>
                    <a:gd name="connsiteY0" fmla="*/ 156468 h 312902"/>
                    <a:gd name="connsiteX1" fmla="*/ 728 w 312902"/>
                    <a:gd name="connsiteY1" fmla="*/ 171781 h 312902"/>
                    <a:gd name="connsiteX2" fmla="*/ 3010 w 312902"/>
                    <a:gd name="connsiteY2" fmla="*/ 186994 h 312902"/>
                    <a:gd name="connsiteX3" fmla="*/ 6714 w 312902"/>
                    <a:gd name="connsiteY3" fmla="*/ 201877 h 312902"/>
                    <a:gd name="connsiteX4" fmla="*/ 11906 w 312902"/>
                    <a:gd name="connsiteY4" fmla="*/ 216330 h 312902"/>
                    <a:gd name="connsiteX5" fmla="*/ 18455 w 312902"/>
                    <a:gd name="connsiteY5" fmla="*/ 230221 h 312902"/>
                    <a:gd name="connsiteX6" fmla="*/ 26359 w 312902"/>
                    <a:gd name="connsiteY6" fmla="*/ 243384 h 312902"/>
                    <a:gd name="connsiteX7" fmla="*/ 35487 w 312902"/>
                    <a:gd name="connsiteY7" fmla="*/ 255720 h 312902"/>
                    <a:gd name="connsiteX8" fmla="*/ 45806 w 312902"/>
                    <a:gd name="connsiteY8" fmla="*/ 267097 h 312902"/>
                    <a:gd name="connsiteX9" fmla="*/ 57183 w 312902"/>
                    <a:gd name="connsiteY9" fmla="*/ 277416 h 312902"/>
                    <a:gd name="connsiteX10" fmla="*/ 69519 w 312902"/>
                    <a:gd name="connsiteY10" fmla="*/ 286544 h 312902"/>
                    <a:gd name="connsiteX11" fmla="*/ 82682 w 312902"/>
                    <a:gd name="connsiteY11" fmla="*/ 294448 h 312902"/>
                    <a:gd name="connsiteX12" fmla="*/ 96573 w 312902"/>
                    <a:gd name="connsiteY12" fmla="*/ 300997 h 312902"/>
                    <a:gd name="connsiteX13" fmla="*/ 111026 w 312902"/>
                    <a:gd name="connsiteY13" fmla="*/ 306189 h 312902"/>
                    <a:gd name="connsiteX14" fmla="*/ 125909 w 312902"/>
                    <a:gd name="connsiteY14" fmla="*/ 309893 h 312902"/>
                    <a:gd name="connsiteX15" fmla="*/ 141122 w 312902"/>
                    <a:gd name="connsiteY15" fmla="*/ 312175 h 312902"/>
                    <a:gd name="connsiteX16" fmla="*/ 156435 w 312902"/>
                    <a:gd name="connsiteY16" fmla="*/ 312903 h 312902"/>
                    <a:gd name="connsiteX17" fmla="*/ 171781 w 312902"/>
                    <a:gd name="connsiteY17" fmla="*/ 312175 h 312902"/>
                    <a:gd name="connsiteX18" fmla="*/ 186961 w 312902"/>
                    <a:gd name="connsiteY18" fmla="*/ 309893 h 312902"/>
                    <a:gd name="connsiteX19" fmla="*/ 201877 w 312902"/>
                    <a:gd name="connsiteY19" fmla="*/ 306189 h 312902"/>
                    <a:gd name="connsiteX20" fmla="*/ 216330 w 312902"/>
                    <a:gd name="connsiteY20" fmla="*/ 300997 h 312902"/>
                    <a:gd name="connsiteX21" fmla="*/ 230188 w 312902"/>
                    <a:gd name="connsiteY21" fmla="*/ 294448 h 312902"/>
                    <a:gd name="connsiteX22" fmla="*/ 243384 w 312902"/>
                    <a:gd name="connsiteY22" fmla="*/ 286544 h 312902"/>
                    <a:gd name="connsiteX23" fmla="*/ 255687 w 312902"/>
                    <a:gd name="connsiteY23" fmla="*/ 277416 h 312902"/>
                    <a:gd name="connsiteX24" fmla="*/ 267064 w 312902"/>
                    <a:gd name="connsiteY24" fmla="*/ 267097 h 312902"/>
                    <a:gd name="connsiteX25" fmla="*/ 277383 w 312902"/>
                    <a:gd name="connsiteY25" fmla="*/ 255720 h 312902"/>
                    <a:gd name="connsiteX26" fmla="*/ 286544 w 312902"/>
                    <a:gd name="connsiteY26" fmla="*/ 243384 h 312902"/>
                    <a:gd name="connsiteX27" fmla="*/ 294415 w 312902"/>
                    <a:gd name="connsiteY27" fmla="*/ 230221 h 312902"/>
                    <a:gd name="connsiteX28" fmla="*/ 300997 w 312902"/>
                    <a:gd name="connsiteY28" fmla="*/ 216330 h 312902"/>
                    <a:gd name="connsiteX29" fmla="*/ 306156 w 312902"/>
                    <a:gd name="connsiteY29" fmla="*/ 201877 h 312902"/>
                    <a:gd name="connsiteX30" fmla="*/ 309893 w 312902"/>
                    <a:gd name="connsiteY30" fmla="*/ 186994 h 312902"/>
                    <a:gd name="connsiteX31" fmla="*/ 312142 w 312902"/>
                    <a:gd name="connsiteY31" fmla="*/ 171781 h 312902"/>
                    <a:gd name="connsiteX32" fmla="*/ 312903 w 312902"/>
                    <a:gd name="connsiteY32" fmla="*/ 156468 h 312902"/>
                    <a:gd name="connsiteX33" fmla="*/ 312142 w 312902"/>
                    <a:gd name="connsiteY33" fmla="*/ 141122 h 312902"/>
                    <a:gd name="connsiteX34" fmla="*/ 309893 w 312902"/>
                    <a:gd name="connsiteY34" fmla="*/ 125942 h 312902"/>
                    <a:gd name="connsiteX35" fmla="*/ 306156 w 312902"/>
                    <a:gd name="connsiteY35" fmla="*/ 111026 h 312902"/>
                    <a:gd name="connsiteX36" fmla="*/ 300997 w 312902"/>
                    <a:gd name="connsiteY36" fmla="*/ 96573 h 312902"/>
                    <a:gd name="connsiteX37" fmla="*/ 294415 w 312902"/>
                    <a:gd name="connsiteY37" fmla="*/ 82715 h 312902"/>
                    <a:gd name="connsiteX38" fmla="*/ 286544 w 312902"/>
                    <a:gd name="connsiteY38" fmla="*/ 69519 h 312902"/>
                    <a:gd name="connsiteX39" fmla="*/ 277383 w 312902"/>
                    <a:gd name="connsiteY39" fmla="*/ 57216 h 312902"/>
                    <a:gd name="connsiteX40" fmla="*/ 267064 w 312902"/>
                    <a:gd name="connsiteY40" fmla="*/ 45839 h 312902"/>
                    <a:gd name="connsiteX41" fmla="*/ 255687 w 312902"/>
                    <a:gd name="connsiteY41" fmla="*/ 35520 h 312902"/>
                    <a:gd name="connsiteX42" fmla="*/ 243384 w 312902"/>
                    <a:gd name="connsiteY42" fmla="*/ 26359 h 312902"/>
                    <a:gd name="connsiteX43" fmla="*/ 230188 w 312902"/>
                    <a:gd name="connsiteY43" fmla="*/ 18488 h 312902"/>
                    <a:gd name="connsiteX44" fmla="*/ 216330 w 312902"/>
                    <a:gd name="connsiteY44" fmla="*/ 11906 h 312902"/>
                    <a:gd name="connsiteX45" fmla="*/ 201877 w 312902"/>
                    <a:gd name="connsiteY45" fmla="*/ 6747 h 312902"/>
                    <a:gd name="connsiteX46" fmla="*/ 186961 w 312902"/>
                    <a:gd name="connsiteY46" fmla="*/ 3010 h 312902"/>
                    <a:gd name="connsiteX47" fmla="*/ 171781 w 312902"/>
                    <a:gd name="connsiteY47" fmla="*/ 761 h 312902"/>
                    <a:gd name="connsiteX48" fmla="*/ 156435 w 312902"/>
                    <a:gd name="connsiteY48" fmla="*/ 0 h 312902"/>
                    <a:gd name="connsiteX49" fmla="*/ 141122 w 312902"/>
                    <a:gd name="connsiteY49" fmla="*/ 761 h 312902"/>
                    <a:gd name="connsiteX50" fmla="*/ 125909 w 312902"/>
                    <a:gd name="connsiteY50" fmla="*/ 3010 h 312902"/>
                    <a:gd name="connsiteX51" fmla="*/ 111026 w 312902"/>
                    <a:gd name="connsiteY51" fmla="*/ 6747 h 312902"/>
                    <a:gd name="connsiteX52" fmla="*/ 96573 w 312902"/>
                    <a:gd name="connsiteY52" fmla="*/ 11906 h 312902"/>
                    <a:gd name="connsiteX53" fmla="*/ 82682 w 312902"/>
                    <a:gd name="connsiteY53" fmla="*/ 18488 h 312902"/>
                    <a:gd name="connsiteX54" fmla="*/ 69519 w 312902"/>
                    <a:gd name="connsiteY54" fmla="*/ 26359 h 312902"/>
                    <a:gd name="connsiteX55" fmla="*/ 57183 w 312902"/>
                    <a:gd name="connsiteY55" fmla="*/ 35520 h 312902"/>
                    <a:gd name="connsiteX56" fmla="*/ 45806 w 312902"/>
                    <a:gd name="connsiteY56" fmla="*/ 45839 h 312902"/>
                    <a:gd name="connsiteX57" fmla="*/ 35487 w 312902"/>
                    <a:gd name="connsiteY57" fmla="*/ 57216 h 312902"/>
                    <a:gd name="connsiteX58" fmla="*/ 26359 w 312902"/>
                    <a:gd name="connsiteY58" fmla="*/ 69519 h 312902"/>
                    <a:gd name="connsiteX59" fmla="*/ 18455 w 312902"/>
                    <a:gd name="connsiteY59" fmla="*/ 82715 h 312902"/>
                    <a:gd name="connsiteX60" fmla="*/ 11906 w 312902"/>
                    <a:gd name="connsiteY60" fmla="*/ 96573 h 312902"/>
                    <a:gd name="connsiteX61" fmla="*/ 6714 w 312902"/>
                    <a:gd name="connsiteY61" fmla="*/ 111026 h 312902"/>
                    <a:gd name="connsiteX62" fmla="*/ 3010 w 312902"/>
                    <a:gd name="connsiteY62" fmla="*/ 125942 h 312902"/>
                    <a:gd name="connsiteX63" fmla="*/ 728 w 312902"/>
                    <a:gd name="connsiteY63" fmla="*/ 141122 h 312902"/>
                    <a:gd name="connsiteX64" fmla="*/ 0 w 312902"/>
                    <a:gd name="connsiteY64" fmla="*/ 156468 h 3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902" h="312902">
                      <a:moveTo>
                        <a:pt x="0" y="156468"/>
                      </a:moveTo>
                      <a:cubicBezTo>
                        <a:pt x="0" y="161594"/>
                        <a:pt x="232" y="166688"/>
                        <a:pt x="728" y="171781"/>
                      </a:cubicBezTo>
                      <a:cubicBezTo>
                        <a:pt x="1257" y="176907"/>
                        <a:pt x="1984" y="181967"/>
                        <a:pt x="3010" y="186994"/>
                      </a:cubicBezTo>
                      <a:cubicBezTo>
                        <a:pt x="4002" y="192021"/>
                        <a:pt x="5226" y="196982"/>
                        <a:pt x="6714" y="201877"/>
                      </a:cubicBezTo>
                      <a:cubicBezTo>
                        <a:pt x="8202" y="206772"/>
                        <a:pt x="9922" y="211601"/>
                        <a:pt x="11906" y="216330"/>
                      </a:cubicBezTo>
                      <a:cubicBezTo>
                        <a:pt x="13858" y="221059"/>
                        <a:pt x="16040" y="225690"/>
                        <a:pt x="18455" y="230221"/>
                      </a:cubicBezTo>
                      <a:cubicBezTo>
                        <a:pt x="20869" y="234718"/>
                        <a:pt x="23515" y="239117"/>
                        <a:pt x="26359" y="243384"/>
                      </a:cubicBezTo>
                      <a:cubicBezTo>
                        <a:pt x="29203" y="247650"/>
                        <a:pt x="32246" y="251751"/>
                        <a:pt x="35487" y="255720"/>
                      </a:cubicBezTo>
                      <a:cubicBezTo>
                        <a:pt x="38761" y="259689"/>
                        <a:pt x="42201" y="263459"/>
                        <a:pt x="45806" y="267097"/>
                      </a:cubicBezTo>
                      <a:cubicBezTo>
                        <a:pt x="49444" y="270702"/>
                        <a:pt x="53214" y="274141"/>
                        <a:pt x="57183" y="277416"/>
                      </a:cubicBezTo>
                      <a:cubicBezTo>
                        <a:pt x="61152" y="280657"/>
                        <a:pt x="65253" y="283699"/>
                        <a:pt x="69519" y="286544"/>
                      </a:cubicBezTo>
                      <a:cubicBezTo>
                        <a:pt x="73786" y="289388"/>
                        <a:pt x="78184" y="292034"/>
                        <a:pt x="82682" y="294448"/>
                      </a:cubicBezTo>
                      <a:cubicBezTo>
                        <a:pt x="87213" y="296863"/>
                        <a:pt x="91843" y="299045"/>
                        <a:pt x="96573" y="300997"/>
                      </a:cubicBezTo>
                      <a:cubicBezTo>
                        <a:pt x="101302" y="302981"/>
                        <a:pt x="106131" y="304701"/>
                        <a:pt x="111026" y="306189"/>
                      </a:cubicBezTo>
                      <a:cubicBezTo>
                        <a:pt x="115921" y="307677"/>
                        <a:pt x="120882" y="308901"/>
                        <a:pt x="125909" y="309893"/>
                      </a:cubicBezTo>
                      <a:cubicBezTo>
                        <a:pt x="130936" y="310919"/>
                        <a:pt x="135996" y="311646"/>
                        <a:pt x="141122" y="312175"/>
                      </a:cubicBezTo>
                      <a:cubicBezTo>
                        <a:pt x="146215" y="312671"/>
                        <a:pt x="151309" y="312903"/>
                        <a:pt x="156435" y="312903"/>
                      </a:cubicBezTo>
                      <a:cubicBezTo>
                        <a:pt x="161561" y="312903"/>
                        <a:pt x="166688" y="312671"/>
                        <a:pt x="171781" y="312175"/>
                      </a:cubicBezTo>
                      <a:cubicBezTo>
                        <a:pt x="176874" y="311646"/>
                        <a:pt x="181934" y="310919"/>
                        <a:pt x="186961" y="309893"/>
                      </a:cubicBezTo>
                      <a:cubicBezTo>
                        <a:pt x="191988" y="308901"/>
                        <a:pt x="196949" y="307677"/>
                        <a:pt x="201877" y="306189"/>
                      </a:cubicBezTo>
                      <a:cubicBezTo>
                        <a:pt x="206772" y="304701"/>
                        <a:pt x="211601" y="302981"/>
                        <a:pt x="216330" y="300997"/>
                      </a:cubicBezTo>
                      <a:cubicBezTo>
                        <a:pt x="221059" y="299045"/>
                        <a:pt x="225690" y="296863"/>
                        <a:pt x="230188" y="294448"/>
                      </a:cubicBezTo>
                      <a:cubicBezTo>
                        <a:pt x="234718" y="292034"/>
                        <a:pt x="239117" y="289388"/>
                        <a:pt x="243384" y="286544"/>
                      </a:cubicBezTo>
                      <a:cubicBezTo>
                        <a:pt x="247617" y="283699"/>
                        <a:pt x="251751" y="280657"/>
                        <a:pt x="255687" y="277416"/>
                      </a:cubicBezTo>
                      <a:cubicBezTo>
                        <a:pt x="259655" y="274141"/>
                        <a:pt x="263459" y="270702"/>
                        <a:pt x="267064" y="267097"/>
                      </a:cubicBezTo>
                      <a:cubicBezTo>
                        <a:pt x="270702" y="263459"/>
                        <a:pt x="274141" y="259689"/>
                        <a:pt x="277383" y="255720"/>
                      </a:cubicBezTo>
                      <a:cubicBezTo>
                        <a:pt x="280624" y="251751"/>
                        <a:pt x="283699" y="247650"/>
                        <a:pt x="286544" y="243384"/>
                      </a:cubicBezTo>
                      <a:cubicBezTo>
                        <a:pt x="289388" y="239117"/>
                        <a:pt x="292001" y="234718"/>
                        <a:pt x="294415" y="230221"/>
                      </a:cubicBezTo>
                      <a:cubicBezTo>
                        <a:pt x="296829" y="225690"/>
                        <a:pt x="299045" y="221059"/>
                        <a:pt x="300997" y="216330"/>
                      </a:cubicBezTo>
                      <a:cubicBezTo>
                        <a:pt x="302948" y="211601"/>
                        <a:pt x="304668" y="206772"/>
                        <a:pt x="306156" y="201877"/>
                      </a:cubicBezTo>
                      <a:cubicBezTo>
                        <a:pt x="307644" y="196982"/>
                        <a:pt x="308901" y="192021"/>
                        <a:pt x="309893" y="186994"/>
                      </a:cubicBezTo>
                      <a:cubicBezTo>
                        <a:pt x="310885" y="181967"/>
                        <a:pt x="311646" y="176907"/>
                        <a:pt x="312142" y="171781"/>
                      </a:cubicBezTo>
                      <a:cubicBezTo>
                        <a:pt x="312638" y="166688"/>
                        <a:pt x="312903" y="161594"/>
                        <a:pt x="312903" y="156468"/>
                      </a:cubicBezTo>
                      <a:cubicBezTo>
                        <a:pt x="312903" y="151342"/>
                        <a:pt x="312638" y="146215"/>
                        <a:pt x="312142" y="141122"/>
                      </a:cubicBezTo>
                      <a:cubicBezTo>
                        <a:pt x="311646" y="136029"/>
                        <a:pt x="310885" y="130969"/>
                        <a:pt x="309893" y="125942"/>
                      </a:cubicBezTo>
                      <a:cubicBezTo>
                        <a:pt x="308901" y="120915"/>
                        <a:pt x="307644" y="115954"/>
                        <a:pt x="306156" y="111026"/>
                      </a:cubicBezTo>
                      <a:cubicBezTo>
                        <a:pt x="304668" y="106131"/>
                        <a:pt x="302948" y="101302"/>
                        <a:pt x="300997" y="96573"/>
                      </a:cubicBezTo>
                      <a:cubicBezTo>
                        <a:pt x="299045" y="91843"/>
                        <a:pt x="296829" y="87213"/>
                        <a:pt x="294415" y="82715"/>
                      </a:cubicBezTo>
                      <a:cubicBezTo>
                        <a:pt x="292001" y="78184"/>
                        <a:pt x="289388" y="73786"/>
                        <a:pt x="286544" y="69519"/>
                      </a:cubicBezTo>
                      <a:cubicBezTo>
                        <a:pt x="283699" y="65286"/>
                        <a:pt x="280624" y="61152"/>
                        <a:pt x="277383" y="57216"/>
                      </a:cubicBezTo>
                      <a:cubicBezTo>
                        <a:pt x="274141" y="53247"/>
                        <a:pt x="270702" y="49444"/>
                        <a:pt x="267064" y="45839"/>
                      </a:cubicBezTo>
                      <a:cubicBezTo>
                        <a:pt x="263459" y="42201"/>
                        <a:pt x="259655" y="38761"/>
                        <a:pt x="255687" y="35520"/>
                      </a:cubicBezTo>
                      <a:cubicBezTo>
                        <a:pt x="251751" y="32279"/>
                        <a:pt x="247617" y="29203"/>
                        <a:pt x="243384" y="26359"/>
                      </a:cubicBezTo>
                      <a:cubicBezTo>
                        <a:pt x="239117" y="23515"/>
                        <a:pt x="234718" y="20902"/>
                        <a:pt x="230188" y="18488"/>
                      </a:cubicBezTo>
                      <a:cubicBezTo>
                        <a:pt x="225690" y="16073"/>
                        <a:pt x="221059" y="13858"/>
                        <a:pt x="216330" y="11906"/>
                      </a:cubicBezTo>
                      <a:cubicBezTo>
                        <a:pt x="211601" y="9955"/>
                        <a:pt x="206772" y="8235"/>
                        <a:pt x="201877" y="6747"/>
                      </a:cubicBezTo>
                      <a:cubicBezTo>
                        <a:pt x="196949" y="5259"/>
                        <a:pt x="191988" y="4002"/>
                        <a:pt x="186961" y="3010"/>
                      </a:cubicBezTo>
                      <a:cubicBezTo>
                        <a:pt x="181934" y="2017"/>
                        <a:pt x="176874" y="1257"/>
                        <a:pt x="171781" y="761"/>
                      </a:cubicBezTo>
                      <a:cubicBezTo>
                        <a:pt x="166688" y="265"/>
                        <a:pt x="161561" y="0"/>
                        <a:pt x="156435" y="0"/>
                      </a:cubicBezTo>
                      <a:cubicBezTo>
                        <a:pt x="151309" y="0"/>
                        <a:pt x="146215" y="265"/>
                        <a:pt x="141122" y="761"/>
                      </a:cubicBezTo>
                      <a:cubicBezTo>
                        <a:pt x="135996" y="1257"/>
                        <a:pt x="130936" y="2017"/>
                        <a:pt x="125909" y="3010"/>
                      </a:cubicBezTo>
                      <a:cubicBezTo>
                        <a:pt x="120882" y="4002"/>
                        <a:pt x="115921" y="5259"/>
                        <a:pt x="111026" y="6747"/>
                      </a:cubicBezTo>
                      <a:cubicBezTo>
                        <a:pt x="106131" y="8235"/>
                        <a:pt x="101302" y="9955"/>
                        <a:pt x="96573" y="11906"/>
                      </a:cubicBezTo>
                      <a:cubicBezTo>
                        <a:pt x="91843" y="13858"/>
                        <a:pt x="87213" y="16073"/>
                        <a:pt x="82682" y="18488"/>
                      </a:cubicBezTo>
                      <a:cubicBezTo>
                        <a:pt x="78184" y="20902"/>
                        <a:pt x="73786" y="23515"/>
                        <a:pt x="69519" y="26359"/>
                      </a:cubicBezTo>
                      <a:cubicBezTo>
                        <a:pt x="65253" y="29203"/>
                        <a:pt x="61152" y="32279"/>
                        <a:pt x="57183" y="35520"/>
                      </a:cubicBezTo>
                      <a:cubicBezTo>
                        <a:pt x="53214" y="38761"/>
                        <a:pt x="49444" y="42201"/>
                        <a:pt x="45806" y="45839"/>
                      </a:cubicBezTo>
                      <a:cubicBezTo>
                        <a:pt x="42201" y="49444"/>
                        <a:pt x="38761" y="53247"/>
                        <a:pt x="35487" y="57216"/>
                      </a:cubicBezTo>
                      <a:cubicBezTo>
                        <a:pt x="32246" y="61152"/>
                        <a:pt x="29203" y="65286"/>
                        <a:pt x="26359" y="69519"/>
                      </a:cubicBezTo>
                      <a:cubicBezTo>
                        <a:pt x="23515" y="73786"/>
                        <a:pt x="20869" y="78184"/>
                        <a:pt x="18455" y="82715"/>
                      </a:cubicBezTo>
                      <a:cubicBezTo>
                        <a:pt x="16040" y="87213"/>
                        <a:pt x="13858" y="91843"/>
                        <a:pt x="11906" y="96573"/>
                      </a:cubicBezTo>
                      <a:cubicBezTo>
                        <a:pt x="9922" y="101302"/>
                        <a:pt x="8202" y="106131"/>
                        <a:pt x="6714" y="111026"/>
                      </a:cubicBezTo>
                      <a:cubicBezTo>
                        <a:pt x="5226" y="115954"/>
                        <a:pt x="4002" y="120915"/>
                        <a:pt x="3010" y="125942"/>
                      </a:cubicBezTo>
                      <a:cubicBezTo>
                        <a:pt x="1984" y="130969"/>
                        <a:pt x="1257" y="136029"/>
                        <a:pt x="728" y="141122"/>
                      </a:cubicBezTo>
                      <a:cubicBezTo>
                        <a:pt x="232" y="146215"/>
                        <a:pt x="0" y="151342"/>
                        <a:pt x="0" y="156468"/>
                      </a:cubicBezTo>
                      <a:close/>
                    </a:path>
                  </a:pathLst>
                </a:custGeom>
                <a:solidFill>
                  <a:srgbClr val="FFFFFF"/>
                </a:solidFill>
                <a:ln w="84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7780B840-2078-F8FA-BB54-5AD97FDF2A10}"/>
                    </a:ext>
                  </a:extLst>
                </p:cNvPr>
                <p:cNvSpPr/>
                <p:nvPr/>
              </p:nvSpPr>
              <p:spPr>
                <a:xfrm>
                  <a:off x="22258243" y="-6408718"/>
                  <a:ext cx="591447" cy="303953"/>
                </a:xfrm>
                <a:custGeom>
                  <a:avLst/>
                  <a:gdLst>
                    <a:gd name="connsiteX0" fmla="*/ 337013 w 591447"/>
                    <a:gd name="connsiteY0" fmla="*/ 0 h 303953"/>
                    <a:gd name="connsiteX1" fmla="*/ 557874 w 591447"/>
                    <a:gd name="connsiteY1" fmla="*/ 86056 h 303953"/>
                    <a:gd name="connsiteX2" fmla="*/ 564026 w 591447"/>
                    <a:gd name="connsiteY2" fmla="*/ 181372 h 303953"/>
                    <a:gd name="connsiteX3" fmla="*/ 367738 w 591447"/>
                    <a:gd name="connsiteY3" fmla="*/ 288561 h 303953"/>
                    <a:gd name="connsiteX4" fmla="*/ 258299 w 591447"/>
                    <a:gd name="connsiteY4" fmla="*/ 293919 h 303953"/>
                    <a:gd name="connsiteX5" fmla="*/ 0 w 591447"/>
                    <a:gd name="connsiteY5" fmla="*/ 184084 h 3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447" h="303953">
                      <a:moveTo>
                        <a:pt x="337013" y="0"/>
                      </a:moveTo>
                      <a:lnTo>
                        <a:pt x="557874" y="86056"/>
                      </a:lnTo>
                      <a:cubicBezTo>
                        <a:pt x="599612" y="102328"/>
                        <a:pt x="603316" y="159908"/>
                        <a:pt x="564026" y="181372"/>
                      </a:cubicBezTo>
                      <a:lnTo>
                        <a:pt x="367738" y="288561"/>
                      </a:lnTo>
                      <a:cubicBezTo>
                        <a:pt x="334003" y="307016"/>
                        <a:pt x="293688" y="308967"/>
                        <a:pt x="258299" y="293919"/>
                      </a:cubicBezTo>
                      <a:lnTo>
                        <a:pt x="0" y="184084"/>
                      </a:lnTo>
                      <a:close/>
                    </a:path>
                  </a:pathLst>
                </a:custGeom>
                <a:solidFill>
                  <a:schemeClr val="accent2"/>
                </a:solidFill>
                <a:ln w="84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85968A7-484F-E1BA-455D-CE9123C9BF73}"/>
                    </a:ext>
                  </a:extLst>
                </p:cNvPr>
                <p:cNvSpPr/>
                <p:nvPr/>
              </p:nvSpPr>
              <p:spPr>
                <a:xfrm>
                  <a:off x="22230462" y="-6755156"/>
                  <a:ext cx="385075" cy="479655"/>
                </a:xfrm>
                <a:custGeom>
                  <a:avLst/>
                  <a:gdLst>
                    <a:gd name="connsiteX0" fmla="*/ 337013 w 385075"/>
                    <a:gd name="connsiteY0" fmla="*/ 295572 h 479655"/>
                    <a:gd name="connsiteX1" fmla="*/ 383977 w 385075"/>
                    <a:gd name="connsiteY1" fmla="*/ 63235 h 479655"/>
                    <a:gd name="connsiteX2" fmla="*/ 307082 w 385075"/>
                    <a:gd name="connsiteY2" fmla="*/ 6581 h 479655"/>
                    <a:gd name="connsiteX3" fmla="*/ 110827 w 385075"/>
                    <a:gd name="connsiteY3" fmla="*/ 113770 h 479655"/>
                    <a:gd name="connsiteX4" fmla="*/ 47162 w 385075"/>
                    <a:gd name="connsiteY4" fmla="*/ 202968 h 479655"/>
                    <a:gd name="connsiteX5" fmla="*/ 0 w 385075"/>
                    <a:gd name="connsiteY5" fmla="*/ 479656 h 47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75" h="479655">
                      <a:moveTo>
                        <a:pt x="337013" y="295572"/>
                      </a:moveTo>
                      <a:lnTo>
                        <a:pt x="383977" y="63235"/>
                      </a:lnTo>
                      <a:cubicBezTo>
                        <a:pt x="392840" y="19347"/>
                        <a:pt x="346373" y="-14884"/>
                        <a:pt x="307082" y="6581"/>
                      </a:cubicBezTo>
                      <a:lnTo>
                        <a:pt x="110827" y="113770"/>
                      </a:lnTo>
                      <a:cubicBezTo>
                        <a:pt x="77093" y="132225"/>
                        <a:pt x="53644" y="165066"/>
                        <a:pt x="47162" y="202968"/>
                      </a:cubicBezTo>
                      <a:lnTo>
                        <a:pt x="0" y="479656"/>
                      </a:lnTo>
                      <a:close/>
                    </a:path>
                  </a:pathLst>
                </a:custGeom>
                <a:solidFill>
                  <a:schemeClr val="accent2"/>
                </a:solidFill>
                <a:ln w="8467"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B2156A4-4CC5-5874-8308-BDF63D9DA373}"/>
                    </a:ext>
                  </a:extLst>
                </p:cNvPr>
                <p:cNvSpPr/>
                <p:nvPr/>
              </p:nvSpPr>
              <p:spPr>
                <a:xfrm>
                  <a:off x="21424129" y="-6512826"/>
                  <a:ext cx="1239251" cy="744690"/>
                </a:xfrm>
                <a:custGeom>
                  <a:avLst/>
                  <a:gdLst>
                    <a:gd name="connsiteX0" fmla="*/ 9177 w 1239251"/>
                    <a:gd name="connsiteY0" fmla="*/ 705770 h 744690"/>
                    <a:gd name="connsiteX1" fmla="*/ 110512 w 1239251"/>
                    <a:gd name="connsiteY1" fmla="*/ 735536 h 744690"/>
                    <a:gd name="connsiteX2" fmla="*/ 1200331 w 1239251"/>
                    <a:gd name="connsiteY2" fmla="*/ 140257 h 744690"/>
                    <a:gd name="connsiteX3" fmla="*/ 1230097 w 1239251"/>
                    <a:gd name="connsiteY3" fmla="*/ 38888 h 744690"/>
                    <a:gd name="connsiteX4" fmla="*/ 1128728 w 1239251"/>
                    <a:gd name="connsiteY4" fmla="*/ 9156 h 744690"/>
                    <a:gd name="connsiteX5" fmla="*/ 38909 w 1239251"/>
                    <a:gd name="connsiteY5" fmla="*/ 604402 h 744690"/>
                    <a:gd name="connsiteX6" fmla="*/ 9177 w 1239251"/>
                    <a:gd name="connsiteY6" fmla="*/ 705770 h 7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251" h="744690">
                      <a:moveTo>
                        <a:pt x="9177" y="705770"/>
                      </a:moveTo>
                      <a:cubicBezTo>
                        <a:pt x="28921" y="741985"/>
                        <a:pt x="74331" y="755314"/>
                        <a:pt x="110512" y="735536"/>
                      </a:cubicBezTo>
                      <a:lnTo>
                        <a:pt x="1200331" y="140257"/>
                      </a:lnTo>
                      <a:cubicBezTo>
                        <a:pt x="1236546" y="120479"/>
                        <a:pt x="1249874" y="75103"/>
                        <a:pt x="1230097" y="38888"/>
                      </a:cubicBezTo>
                      <a:cubicBezTo>
                        <a:pt x="1210319" y="2706"/>
                        <a:pt x="1164943" y="-10622"/>
                        <a:pt x="1128728" y="9156"/>
                      </a:cubicBezTo>
                      <a:lnTo>
                        <a:pt x="38909" y="604402"/>
                      </a:lnTo>
                      <a:cubicBezTo>
                        <a:pt x="2695" y="624180"/>
                        <a:pt x="-10634" y="669589"/>
                        <a:pt x="9177" y="705770"/>
                      </a:cubicBezTo>
                      <a:close/>
                    </a:path>
                  </a:pathLst>
                </a:custGeom>
                <a:solidFill>
                  <a:schemeClr val="bg1">
                    <a:lumMod val="75000"/>
                  </a:schemeClr>
                </a:solidFill>
                <a:ln w="8467" cap="flat">
                  <a:noFill/>
                  <a:prstDash val="solid"/>
                  <a:miter/>
                </a:ln>
              </p:spPr>
              <p:txBody>
                <a:bodyPr rtlCol="0" anchor="ctr"/>
                <a:lstStyle/>
                <a:p>
                  <a:endParaRPr lang="en-GB"/>
                </a:p>
              </p:txBody>
            </p:sp>
          </p:grpSp>
        </p:grpSp>
        <p:grpSp>
          <p:nvGrpSpPr>
            <p:cNvPr id="177" name="Group 176">
              <a:extLst>
                <a:ext uri="{FF2B5EF4-FFF2-40B4-BE49-F238E27FC236}">
                  <a16:creationId xmlns:a16="http://schemas.microsoft.com/office/drawing/2014/main" id="{21E345A3-37A9-9F27-E184-8BD2735964E6}"/>
                </a:ext>
              </a:extLst>
            </p:cNvPr>
            <p:cNvGrpSpPr/>
            <p:nvPr/>
          </p:nvGrpSpPr>
          <p:grpSpPr>
            <a:xfrm>
              <a:off x="7622930" y="-6311"/>
              <a:ext cx="980809" cy="980809"/>
              <a:chOff x="4902054" y="2345455"/>
              <a:chExt cx="980809" cy="980809"/>
            </a:xfrm>
          </p:grpSpPr>
          <p:sp>
            <p:nvSpPr>
              <p:cNvPr id="84" name="Oval 83">
                <a:extLst>
                  <a:ext uri="{FF2B5EF4-FFF2-40B4-BE49-F238E27FC236}">
                    <a16:creationId xmlns:a16="http://schemas.microsoft.com/office/drawing/2014/main" id="{74A22225-EF89-5096-C65F-68940C037582}"/>
                  </a:ext>
                </a:extLst>
              </p:cNvPr>
              <p:cNvSpPr/>
              <p:nvPr/>
            </p:nvSpPr>
            <p:spPr>
              <a:xfrm>
                <a:off x="4902054" y="234545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4" name="Group 173">
                <a:extLst>
                  <a:ext uri="{FF2B5EF4-FFF2-40B4-BE49-F238E27FC236}">
                    <a16:creationId xmlns:a16="http://schemas.microsoft.com/office/drawing/2014/main" id="{DFA7A5CD-9AF8-4A4F-E7CE-DC8FFF1516FE}"/>
                  </a:ext>
                </a:extLst>
              </p:cNvPr>
              <p:cNvGrpSpPr/>
              <p:nvPr/>
            </p:nvGrpSpPr>
            <p:grpSpPr>
              <a:xfrm>
                <a:off x="4986180" y="2528861"/>
                <a:ext cx="826623" cy="585761"/>
                <a:chOff x="23749237" y="-6977272"/>
                <a:chExt cx="3257582" cy="2308386"/>
              </a:xfrm>
            </p:grpSpPr>
            <p:sp>
              <p:nvSpPr>
                <p:cNvPr id="123" name="Freeform: Shape 122">
                  <a:extLst>
                    <a:ext uri="{FF2B5EF4-FFF2-40B4-BE49-F238E27FC236}">
                      <a16:creationId xmlns:a16="http://schemas.microsoft.com/office/drawing/2014/main" id="{2A6313E6-7CDB-BE3A-C3BC-F6DAA7AA97EA}"/>
                    </a:ext>
                  </a:extLst>
                </p:cNvPr>
                <p:cNvSpPr/>
                <p:nvPr/>
              </p:nvSpPr>
              <p:spPr>
                <a:xfrm>
                  <a:off x="24037449" y="-6880645"/>
                  <a:ext cx="1009073" cy="1522322"/>
                </a:xfrm>
                <a:custGeom>
                  <a:avLst/>
                  <a:gdLst>
                    <a:gd name="connsiteX0" fmla="*/ 971800 w 1009073"/>
                    <a:gd name="connsiteY0" fmla="*/ 236150 h 1522322"/>
                    <a:gd name="connsiteX1" fmla="*/ 970775 w 1009073"/>
                    <a:gd name="connsiteY1" fmla="*/ 231387 h 1522322"/>
                    <a:gd name="connsiteX2" fmla="*/ 645503 w 1009073"/>
                    <a:gd name="connsiteY2" fmla="*/ 9865 h 1522322"/>
                    <a:gd name="connsiteX3" fmla="*/ 282130 w 1009073"/>
                    <a:gd name="connsiteY3" fmla="*/ 32983 h 1522322"/>
                    <a:gd name="connsiteX4" fmla="*/ 157082 w 1009073"/>
                    <a:gd name="connsiteY4" fmla="*/ 143182 h 1522322"/>
                    <a:gd name="connsiteX5" fmla="*/ 1837 w 1009073"/>
                    <a:gd name="connsiteY5" fmla="*/ 817803 h 1522322"/>
                    <a:gd name="connsiteX6" fmla="*/ 5178 w 1009073"/>
                    <a:gd name="connsiteY6" fmla="*/ 1522322 h 1522322"/>
                    <a:gd name="connsiteX7" fmla="*/ 1009073 w 1009073"/>
                    <a:gd name="connsiteY7" fmla="*/ 1503802 h 1522322"/>
                    <a:gd name="connsiteX8" fmla="*/ 1009073 w 1009073"/>
                    <a:gd name="connsiteY8" fmla="*/ 752352 h 1522322"/>
                    <a:gd name="connsiteX9" fmla="*/ 971800 w 1009073"/>
                    <a:gd name="connsiteY9" fmla="*/ 236150 h 15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073" h="1522322">
                      <a:moveTo>
                        <a:pt x="971800" y="236150"/>
                      </a:moveTo>
                      <a:cubicBezTo>
                        <a:pt x="971502" y="234562"/>
                        <a:pt x="971172" y="233008"/>
                        <a:pt x="970775" y="231387"/>
                      </a:cubicBezTo>
                      <a:cubicBezTo>
                        <a:pt x="933998" y="67776"/>
                        <a:pt x="805708" y="16182"/>
                        <a:pt x="645503" y="9865"/>
                      </a:cubicBezTo>
                      <a:cubicBezTo>
                        <a:pt x="529615" y="5301"/>
                        <a:pt x="390378" y="-19570"/>
                        <a:pt x="282130" y="32983"/>
                      </a:cubicBezTo>
                      <a:cubicBezTo>
                        <a:pt x="231628" y="57457"/>
                        <a:pt x="190849" y="98401"/>
                        <a:pt x="157082" y="143182"/>
                      </a:cubicBezTo>
                      <a:cubicBezTo>
                        <a:pt x="15629" y="331400"/>
                        <a:pt x="-7588" y="582556"/>
                        <a:pt x="1837" y="817803"/>
                      </a:cubicBezTo>
                      <a:cubicBezTo>
                        <a:pt x="11263" y="1053084"/>
                        <a:pt x="47710" y="1290746"/>
                        <a:pt x="5178" y="1522322"/>
                      </a:cubicBezTo>
                      <a:cubicBezTo>
                        <a:pt x="339909" y="1520702"/>
                        <a:pt x="674541" y="1514517"/>
                        <a:pt x="1009073" y="1503802"/>
                      </a:cubicBezTo>
                      <a:cubicBezTo>
                        <a:pt x="1009073" y="1253340"/>
                        <a:pt x="1009073" y="1002846"/>
                        <a:pt x="1009073" y="752352"/>
                      </a:cubicBezTo>
                      <a:cubicBezTo>
                        <a:pt x="1009073" y="580009"/>
                        <a:pt x="1009205" y="405252"/>
                        <a:pt x="971800" y="236150"/>
                      </a:cubicBezTo>
                    </a:path>
                  </a:pathLst>
                </a:custGeom>
                <a:solidFill>
                  <a:srgbClr val="21335F"/>
                </a:solidFill>
                <a:ln w="8467"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15E5C321-E703-2101-06A8-D3FADFB082C9}"/>
                    </a:ext>
                  </a:extLst>
                </p:cNvPr>
                <p:cNvSpPr/>
                <p:nvPr/>
              </p:nvSpPr>
              <p:spPr>
                <a:xfrm>
                  <a:off x="23749237" y="-5809801"/>
                  <a:ext cx="1628444" cy="889529"/>
                </a:xfrm>
                <a:custGeom>
                  <a:avLst/>
                  <a:gdLst>
                    <a:gd name="connsiteX0" fmla="*/ 1415918 w 1628444"/>
                    <a:gd name="connsiteY0" fmla="*/ 253339 h 889529"/>
                    <a:gd name="connsiteX1" fmla="*/ 981869 w 1628444"/>
                    <a:gd name="connsiteY1" fmla="*/ 0 h 889529"/>
                    <a:gd name="connsiteX2" fmla="*/ 639002 w 1628444"/>
                    <a:gd name="connsiteY2" fmla="*/ 0 h 889529"/>
                    <a:gd name="connsiteX3" fmla="*/ 210311 w 1628444"/>
                    <a:gd name="connsiteY3" fmla="*/ 253074 h 889529"/>
                    <a:gd name="connsiteX4" fmla="*/ 0 w 1628444"/>
                    <a:gd name="connsiteY4" fmla="*/ 592468 h 889529"/>
                    <a:gd name="connsiteX5" fmla="*/ 331 w 1628444"/>
                    <a:gd name="connsiteY5" fmla="*/ 889529 h 889529"/>
                    <a:gd name="connsiteX6" fmla="*/ 1628445 w 1628444"/>
                    <a:gd name="connsiteY6" fmla="*/ 889529 h 889529"/>
                    <a:gd name="connsiteX7" fmla="*/ 1628445 w 1628444"/>
                    <a:gd name="connsiteY7" fmla="*/ 593626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02" y="0"/>
                      </a:lnTo>
                      <a:lnTo>
                        <a:pt x="210311" y="253074"/>
                      </a:lnTo>
                      <a:cubicBezTo>
                        <a:pt x="78317" y="331060"/>
                        <a:pt x="-132" y="457597"/>
                        <a:pt x="0" y="592468"/>
                      </a:cubicBezTo>
                      <a:lnTo>
                        <a:pt x="331" y="889529"/>
                      </a:lnTo>
                      <a:lnTo>
                        <a:pt x="1628445" y="889529"/>
                      </a:lnTo>
                      <a:lnTo>
                        <a:pt x="1628445" y="593626"/>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F6D3143-6CDC-4B1D-ADF6-C91F5678802B}"/>
                    </a:ext>
                  </a:extLst>
                </p:cNvPr>
                <p:cNvSpPr/>
                <p:nvPr/>
              </p:nvSpPr>
              <p:spPr>
                <a:xfrm>
                  <a:off x="24419426" y="-6064065"/>
                  <a:ext cx="278540" cy="256050"/>
                </a:xfrm>
                <a:custGeom>
                  <a:avLst/>
                  <a:gdLst>
                    <a:gd name="connsiteX0" fmla="*/ 278540 w 278540"/>
                    <a:gd name="connsiteY0" fmla="*/ 0 h 256050"/>
                    <a:gd name="connsiteX1" fmla="*/ 0 w 278540"/>
                    <a:gd name="connsiteY1" fmla="*/ 0 h 256050"/>
                    <a:gd name="connsiteX2" fmla="*/ 0 w 278540"/>
                    <a:gd name="connsiteY2" fmla="*/ 256051 h 256050"/>
                    <a:gd name="connsiteX3" fmla="*/ 278540 w 278540"/>
                    <a:gd name="connsiteY3" fmla="*/ 256051 h 256050"/>
                    <a:gd name="connsiteX4" fmla="*/ 278540 w 278540"/>
                    <a:gd name="connsiteY4" fmla="*/ 0 h 25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50">
                      <a:moveTo>
                        <a:pt x="278540" y="0"/>
                      </a:moveTo>
                      <a:lnTo>
                        <a:pt x="0" y="0"/>
                      </a:lnTo>
                      <a:lnTo>
                        <a:pt x="0" y="256051"/>
                      </a:lnTo>
                      <a:lnTo>
                        <a:pt x="278540" y="256051"/>
                      </a:lnTo>
                      <a:lnTo>
                        <a:pt x="278540" y="0"/>
                      </a:lnTo>
                    </a:path>
                  </a:pathLst>
                </a:custGeom>
                <a:solidFill>
                  <a:srgbClr val="EBA691"/>
                </a:solidFill>
                <a:ln w="84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86023F7-FE4A-2AC1-5046-F004355EE109}"/>
                    </a:ext>
                  </a:extLst>
                </p:cNvPr>
                <p:cNvSpPr/>
                <p:nvPr/>
              </p:nvSpPr>
              <p:spPr>
                <a:xfrm>
                  <a:off x="24189437" y="-6793290"/>
                  <a:ext cx="739146" cy="804432"/>
                </a:xfrm>
                <a:custGeom>
                  <a:avLst/>
                  <a:gdLst>
                    <a:gd name="connsiteX0" fmla="*/ 478267 w 739146"/>
                    <a:gd name="connsiteY0" fmla="*/ 804433 h 804432"/>
                    <a:gd name="connsiteX1" fmla="*/ 260846 w 739146"/>
                    <a:gd name="connsiteY1" fmla="*/ 804433 h 804432"/>
                    <a:gd name="connsiteX2" fmla="*/ 0 w 739146"/>
                    <a:gd name="connsiteY2" fmla="*/ 543553 h 804432"/>
                    <a:gd name="connsiteX3" fmla="*/ 0 w 739146"/>
                    <a:gd name="connsiteY3" fmla="*/ 260879 h 804432"/>
                    <a:gd name="connsiteX4" fmla="*/ 260846 w 739146"/>
                    <a:gd name="connsiteY4" fmla="*/ 0 h 804432"/>
                    <a:gd name="connsiteX5" fmla="*/ 478267 w 739146"/>
                    <a:gd name="connsiteY5" fmla="*/ 0 h 804432"/>
                    <a:gd name="connsiteX6" fmla="*/ 739147 w 739146"/>
                    <a:gd name="connsiteY6" fmla="*/ 260879 h 804432"/>
                    <a:gd name="connsiteX7" fmla="*/ 739147 w 739146"/>
                    <a:gd name="connsiteY7" fmla="*/ 543553 h 804432"/>
                    <a:gd name="connsiteX8" fmla="*/ 478267 w 739146"/>
                    <a:gd name="connsiteY8" fmla="*/ 804433 h 80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32">
                      <a:moveTo>
                        <a:pt x="478267" y="804433"/>
                      </a:moveTo>
                      <a:lnTo>
                        <a:pt x="260846" y="804433"/>
                      </a:lnTo>
                      <a:cubicBezTo>
                        <a:pt x="117343" y="804433"/>
                        <a:pt x="0" y="687057"/>
                        <a:pt x="0" y="543553"/>
                      </a:cubicBezTo>
                      <a:lnTo>
                        <a:pt x="0" y="260879"/>
                      </a:lnTo>
                      <a:cubicBezTo>
                        <a:pt x="0" y="117376"/>
                        <a:pt x="117343" y="0"/>
                        <a:pt x="260846" y="0"/>
                      </a:cubicBezTo>
                      <a:lnTo>
                        <a:pt x="478267" y="0"/>
                      </a:lnTo>
                      <a:cubicBezTo>
                        <a:pt x="621771" y="0"/>
                        <a:pt x="739147" y="117376"/>
                        <a:pt x="739147" y="260879"/>
                      </a:cubicBezTo>
                      <a:lnTo>
                        <a:pt x="739147" y="543553"/>
                      </a:lnTo>
                      <a:cubicBezTo>
                        <a:pt x="739147" y="687057"/>
                        <a:pt x="621771" y="804433"/>
                        <a:pt x="478267" y="804433"/>
                      </a:cubicBezTo>
                    </a:path>
                  </a:pathLst>
                </a:custGeom>
                <a:solidFill>
                  <a:srgbClr val="ECB695"/>
                </a:solidFill>
                <a:ln w="8467"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8C1E764-2436-38FF-90D5-F71E624EA0C5}"/>
                    </a:ext>
                  </a:extLst>
                </p:cNvPr>
                <p:cNvSpPr/>
                <p:nvPr/>
              </p:nvSpPr>
              <p:spPr>
                <a:xfrm>
                  <a:off x="24127280" y="-6845928"/>
                  <a:ext cx="879861" cy="736552"/>
                </a:xfrm>
                <a:custGeom>
                  <a:avLst/>
                  <a:gdLst>
                    <a:gd name="connsiteX0" fmla="*/ 535894 w 879861"/>
                    <a:gd name="connsiteY0" fmla="*/ 36730 h 736552"/>
                    <a:gd name="connsiteX1" fmla="*/ 483605 w 879861"/>
                    <a:gd name="connsiteY1" fmla="*/ 326382 h 736552"/>
                    <a:gd name="connsiteX2" fmla="*/ 248788 w 879861"/>
                    <a:gd name="connsiteY2" fmla="*/ 524853 h 736552"/>
                    <a:gd name="connsiteX3" fmla="*/ 27365 w 879861"/>
                    <a:gd name="connsiteY3" fmla="*/ 736553 h 736552"/>
                    <a:gd name="connsiteX4" fmla="*/ 75949 w 879861"/>
                    <a:gd name="connsiteY4" fmla="*/ 197497 h 736552"/>
                    <a:gd name="connsiteX5" fmla="*/ 174341 w 879861"/>
                    <a:gd name="connsiteY5" fmla="*/ 69670 h 736552"/>
                    <a:gd name="connsiteX6" fmla="*/ 353530 w 879861"/>
                    <a:gd name="connsiteY6" fmla="*/ 17184 h 736552"/>
                    <a:gd name="connsiteX7" fmla="*/ 518233 w 879861"/>
                    <a:gd name="connsiteY7" fmla="*/ 2268 h 736552"/>
                    <a:gd name="connsiteX8" fmla="*/ 671856 w 879861"/>
                    <a:gd name="connsiteY8" fmla="*/ 17713 h 736552"/>
                    <a:gd name="connsiteX9" fmla="*/ 818667 w 879861"/>
                    <a:gd name="connsiteY9" fmla="*/ 232257 h 736552"/>
                    <a:gd name="connsiteX10" fmla="*/ 873965 w 879861"/>
                    <a:gd name="connsiteY10" fmla="*/ 675136 h 736552"/>
                    <a:gd name="connsiteX11" fmla="*/ 673411 w 879861"/>
                    <a:gd name="connsiteY11" fmla="*/ 430893 h 736552"/>
                    <a:gd name="connsiteX12" fmla="*/ 534505 w 879861"/>
                    <a:gd name="connsiteY12" fmla="*/ 154833 h 73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861" h="736552">
                      <a:moveTo>
                        <a:pt x="535894" y="36730"/>
                      </a:moveTo>
                      <a:cubicBezTo>
                        <a:pt x="577863" y="130822"/>
                        <a:pt x="545783" y="244328"/>
                        <a:pt x="483605" y="326382"/>
                      </a:cubicBezTo>
                      <a:cubicBezTo>
                        <a:pt x="421395" y="408436"/>
                        <a:pt x="333355" y="466082"/>
                        <a:pt x="248788" y="524853"/>
                      </a:cubicBezTo>
                      <a:cubicBezTo>
                        <a:pt x="164220" y="583590"/>
                        <a:pt x="79058" y="647454"/>
                        <a:pt x="27365" y="736553"/>
                      </a:cubicBezTo>
                      <a:cubicBezTo>
                        <a:pt x="-21782" y="558852"/>
                        <a:pt x="-4220" y="363556"/>
                        <a:pt x="75949" y="197497"/>
                      </a:cubicBezTo>
                      <a:cubicBezTo>
                        <a:pt x="99596" y="148582"/>
                        <a:pt x="129659" y="100726"/>
                        <a:pt x="174341" y="69670"/>
                      </a:cubicBezTo>
                      <a:cubicBezTo>
                        <a:pt x="226000" y="33786"/>
                        <a:pt x="290989" y="24162"/>
                        <a:pt x="353530" y="17184"/>
                      </a:cubicBezTo>
                      <a:cubicBezTo>
                        <a:pt x="408365" y="10999"/>
                        <a:pt x="463233" y="6005"/>
                        <a:pt x="518233" y="2268"/>
                      </a:cubicBezTo>
                      <a:cubicBezTo>
                        <a:pt x="570124" y="-1271"/>
                        <a:pt x="624331" y="-3421"/>
                        <a:pt x="671856" y="17713"/>
                      </a:cubicBezTo>
                      <a:cubicBezTo>
                        <a:pt x="753646" y="53928"/>
                        <a:pt x="792374" y="146697"/>
                        <a:pt x="818667" y="232257"/>
                      </a:cubicBezTo>
                      <a:cubicBezTo>
                        <a:pt x="862621" y="375562"/>
                        <a:pt x="893280" y="526440"/>
                        <a:pt x="873965" y="675136"/>
                      </a:cubicBezTo>
                      <a:cubicBezTo>
                        <a:pt x="807092" y="593744"/>
                        <a:pt x="740284" y="512318"/>
                        <a:pt x="673411" y="430893"/>
                      </a:cubicBezTo>
                      <a:cubicBezTo>
                        <a:pt x="606736" y="349666"/>
                        <a:pt x="536754" y="259873"/>
                        <a:pt x="534505" y="154833"/>
                      </a:cubicBezTo>
                    </a:path>
                  </a:pathLst>
                </a:custGeom>
                <a:solidFill>
                  <a:srgbClr val="21335F"/>
                </a:solidFill>
                <a:ln w="8467"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922817F7-C2FE-8A6B-EB4F-287F895955F7}"/>
                    </a:ext>
                  </a:extLst>
                </p:cNvPr>
                <p:cNvSpPr/>
                <p:nvPr/>
              </p:nvSpPr>
              <p:spPr>
                <a:xfrm>
                  <a:off x="25378375" y="-5798060"/>
                  <a:ext cx="1628444" cy="889529"/>
                </a:xfrm>
                <a:custGeom>
                  <a:avLst/>
                  <a:gdLst>
                    <a:gd name="connsiteX0" fmla="*/ 1415918 w 1628444"/>
                    <a:gd name="connsiteY0" fmla="*/ 253339 h 889529"/>
                    <a:gd name="connsiteX1" fmla="*/ 981869 w 1628444"/>
                    <a:gd name="connsiteY1" fmla="*/ 0 h 889529"/>
                    <a:gd name="connsiteX2" fmla="*/ 639035 w 1628444"/>
                    <a:gd name="connsiteY2" fmla="*/ 0 h 889529"/>
                    <a:gd name="connsiteX3" fmla="*/ 210311 w 1628444"/>
                    <a:gd name="connsiteY3" fmla="*/ 253074 h 889529"/>
                    <a:gd name="connsiteX4" fmla="*/ 0 w 1628444"/>
                    <a:gd name="connsiteY4" fmla="*/ 592501 h 889529"/>
                    <a:gd name="connsiteX5" fmla="*/ 331 w 1628444"/>
                    <a:gd name="connsiteY5" fmla="*/ 889529 h 889529"/>
                    <a:gd name="connsiteX6" fmla="*/ 1628445 w 1628444"/>
                    <a:gd name="connsiteY6" fmla="*/ 889529 h 889529"/>
                    <a:gd name="connsiteX7" fmla="*/ 1628445 w 1628444"/>
                    <a:gd name="connsiteY7" fmla="*/ 593659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35" y="0"/>
                      </a:lnTo>
                      <a:lnTo>
                        <a:pt x="210311" y="253074"/>
                      </a:lnTo>
                      <a:cubicBezTo>
                        <a:pt x="78251" y="330994"/>
                        <a:pt x="-132" y="457630"/>
                        <a:pt x="0" y="592501"/>
                      </a:cubicBezTo>
                      <a:lnTo>
                        <a:pt x="331" y="889529"/>
                      </a:lnTo>
                      <a:lnTo>
                        <a:pt x="1628445" y="889529"/>
                      </a:lnTo>
                      <a:lnTo>
                        <a:pt x="1628445" y="593659"/>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4961A816-4DB3-C2DE-8B2E-54C85D87A1E4}"/>
                    </a:ext>
                  </a:extLst>
                </p:cNvPr>
                <p:cNvSpPr/>
                <p:nvPr/>
              </p:nvSpPr>
              <p:spPr>
                <a:xfrm>
                  <a:off x="26048565" y="-6052324"/>
                  <a:ext cx="278573" cy="256083"/>
                </a:xfrm>
                <a:custGeom>
                  <a:avLst/>
                  <a:gdLst>
                    <a:gd name="connsiteX0" fmla="*/ 278573 w 278573"/>
                    <a:gd name="connsiteY0" fmla="*/ 0 h 256083"/>
                    <a:gd name="connsiteX1" fmla="*/ 0 w 278573"/>
                    <a:gd name="connsiteY1" fmla="*/ 0 h 256083"/>
                    <a:gd name="connsiteX2" fmla="*/ 0 w 278573"/>
                    <a:gd name="connsiteY2" fmla="*/ 256084 h 256083"/>
                    <a:gd name="connsiteX3" fmla="*/ 278573 w 278573"/>
                    <a:gd name="connsiteY3" fmla="*/ 256084 h 256083"/>
                    <a:gd name="connsiteX4" fmla="*/ 278573 w 278573"/>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3" h="256083">
                      <a:moveTo>
                        <a:pt x="278573" y="0"/>
                      </a:moveTo>
                      <a:lnTo>
                        <a:pt x="0" y="0"/>
                      </a:lnTo>
                      <a:lnTo>
                        <a:pt x="0" y="256084"/>
                      </a:lnTo>
                      <a:lnTo>
                        <a:pt x="278573" y="256084"/>
                      </a:lnTo>
                      <a:lnTo>
                        <a:pt x="278573" y="0"/>
                      </a:lnTo>
                    </a:path>
                  </a:pathLst>
                </a:custGeom>
                <a:solidFill>
                  <a:srgbClr val="EBA691"/>
                </a:solidFill>
                <a:ln w="8467"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68B0045C-3E20-B259-3147-694D35FA163D}"/>
                    </a:ext>
                  </a:extLst>
                </p:cNvPr>
                <p:cNvSpPr/>
                <p:nvPr/>
              </p:nvSpPr>
              <p:spPr>
                <a:xfrm>
                  <a:off x="25818576" y="-6781549"/>
                  <a:ext cx="739146" cy="804465"/>
                </a:xfrm>
                <a:custGeom>
                  <a:avLst/>
                  <a:gdLst>
                    <a:gd name="connsiteX0" fmla="*/ 478201 w 739146"/>
                    <a:gd name="connsiteY0" fmla="*/ 804466 h 804465"/>
                    <a:gd name="connsiteX1" fmla="*/ 260846 w 739146"/>
                    <a:gd name="connsiteY1" fmla="*/ 804466 h 804465"/>
                    <a:gd name="connsiteX2" fmla="*/ 0 w 739146"/>
                    <a:gd name="connsiteY2" fmla="*/ 543553 h 804465"/>
                    <a:gd name="connsiteX3" fmla="*/ 0 w 739146"/>
                    <a:gd name="connsiteY3" fmla="*/ 260912 h 804465"/>
                    <a:gd name="connsiteX4" fmla="*/ 260846 w 739146"/>
                    <a:gd name="connsiteY4" fmla="*/ 0 h 804465"/>
                    <a:gd name="connsiteX5" fmla="*/ 478201 w 739146"/>
                    <a:gd name="connsiteY5" fmla="*/ 0 h 804465"/>
                    <a:gd name="connsiteX6" fmla="*/ 739147 w 739146"/>
                    <a:gd name="connsiteY6" fmla="*/ 260912 h 804465"/>
                    <a:gd name="connsiteX7" fmla="*/ 739147 w 739146"/>
                    <a:gd name="connsiteY7" fmla="*/ 543553 h 804465"/>
                    <a:gd name="connsiteX8" fmla="*/ 478201 w 739146"/>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65">
                      <a:moveTo>
                        <a:pt x="478201" y="804466"/>
                      </a:moveTo>
                      <a:lnTo>
                        <a:pt x="260846" y="804466"/>
                      </a:lnTo>
                      <a:cubicBezTo>
                        <a:pt x="117343" y="804466"/>
                        <a:pt x="0" y="687090"/>
                        <a:pt x="0" y="543553"/>
                      </a:cubicBezTo>
                      <a:lnTo>
                        <a:pt x="0" y="260912"/>
                      </a:lnTo>
                      <a:cubicBezTo>
                        <a:pt x="0" y="117376"/>
                        <a:pt x="117343" y="0"/>
                        <a:pt x="260846" y="0"/>
                      </a:cubicBezTo>
                      <a:lnTo>
                        <a:pt x="478201" y="0"/>
                      </a:lnTo>
                      <a:cubicBezTo>
                        <a:pt x="621705" y="0"/>
                        <a:pt x="739147" y="117376"/>
                        <a:pt x="739147" y="260912"/>
                      </a:cubicBezTo>
                      <a:lnTo>
                        <a:pt x="739147" y="543553"/>
                      </a:lnTo>
                      <a:cubicBezTo>
                        <a:pt x="739147" y="687090"/>
                        <a:pt x="621705" y="804466"/>
                        <a:pt x="478201" y="804466"/>
                      </a:cubicBezTo>
                    </a:path>
                  </a:pathLst>
                </a:custGeom>
                <a:solidFill>
                  <a:srgbClr val="ECB695"/>
                </a:solidFill>
                <a:ln w="8467"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1B4C08F7-BD34-9783-F909-73118EF58033}"/>
                    </a:ext>
                  </a:extLst>
                </p:cNvPr>
                <p:cNvSpPr/>
                <p:nvPr/>
              </p:nvSpPr>
              <p:spPr>
                <a:xfrm>
                  <a:off x="25818510" y="-6781615"/>
                  <a:ext cx="739212" cy="465104"/>
                </a:xfrm>
                <a:custGeom>
                  <a:avLst/>
                  <a:gdLst>
                    <a:gd name="connsiteX0" fmla="*/ 71206 w 739212"/>
                    <a:gd name="connsiteY0" fmla="*/ 356526 h 465104"/>
                    <a:gd name="connsiteX1" fmla="*/ 162983 w 739212"/>
                    <a:gd name="connsiteY1" fmla="*/ 284196 h 465104"/>
                    <a:gd name="connsiteX2" fmla="*/ 300302 w 739212"/>
                    <a:gd name="connsiteY2" fmla="*/ 308603 h 465104"/>
                    <a:gd name="connsiteX3" fmla="*/ 457564 w 739212"/>
                    <a:gd name="connsiteY3" fmla="*/ 316938 h 465104"/>
                    <a:gd name="connsiteX4" fmla="*/ 561347 w 739212"/>
                    <a:gd name="connsiteY4" fmla="*/ 281748 h 465104"/>
                    <a:gd name="connsiteX5" fmla="*/ 705710 w 739212"/>
                    <a:gd name="connsiteY5" fmla="*/ 367440 h 465104"/>
                    <a:gd name="connsiteX6" fmla="*/ 722676 w 739212"/>
                    <a:gd name="connsiteY6" fmla="*/ 425847 h 465104"/>
                    <a:gd name="connsiteX7" fmla="*/ 739213 w 739212"/>
                    <a:gd name="connsiteY7" fmla="*/ 465104 h 465104"/>
                    <a:gd name="connsiteX8" fmla="*/ 739213 w 739212"/>
                    <a:gd name="connsiteY8" fmla="*/ 260978 h 465104"/>
                    <a:gd name="connsiteX9" fmla="*/ 478267 w 739212"/>
                    <a:gd name="connsiteY9" fmla="*/ 0 h 465104"/>
                    <a:gd name="connsiteX10" fmla="*/ 260912 w 739212"/>
                    <a:gd name="connsiteY10" fmla="*/ 0 h 465104"/>
                    <a:gd name="connsiteX11" fmla="*/ 0 w 739212"/>
                    <a:gd name="connsiteY11" fmla="*/ 260978 h 465104"/>
                    <a:gd name="connsiteX12" fmla="*/ 0 w 739212"/>
                    <a:gd name="connsiteY12" fmla="*/ 451048 h 465104"/>
                    <a:gd name="connsiteX13" fmla="*/ 71206 w 739212"/>
                    <a:gd name="connsiteY13" fmla="*/ 356526 h 4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9212" h="465104">
                      <a:moveTo>
                        <a:pt x="71206" y="356526"/>
                      </a:moveTo>
                      <a:cubicBezTo>
                        <a:pt x="94192" y="326364"/>
                        <a:pt x="124850" y="296102"/>
                        <a:pt x="162983" y="284196"/>
                      </a:cubicBezTo>
                      <a:cubicBezTo>
                        <a:pt x="213552" y="268453"/>
                        <a:pt x="253305" y="293555"/>
                        <a:pt x="300302" y="308603"/>
                      </a:cubicBezTo>
                      <a:cubicBezTo>
                        <a:pt x="350838" y="324743"/>
                        <a:pt x="405408" y="322957"/>
                        <a:pt x="457564" y="316938"/>
                      </a:cubicBezTo>
                      <a:cubicBezTo>
                        <a:pt x="494539" y="312671"/>
                        <a:pt x="524933" y="287304"/>
                        <a:pt x="561347" y="281748"/>
                      </a:cubicBezTo>
                      <a:cubicBezTo>
                        <a:pt x="622300" y="272455"/>
                        <a:pt x="680012" y="314358"/>
                        <a:pt x="705710" y="367440"/>
                      </a:cubicBezTo>
                      <a:cubicBezTo>
                        <a:pt x="714937" y="386490"/>
                        <a:pt x="716359" y="406235"/>
                        <a:pt x="722676" y="425847"/>
                      </a:cubicBezTo>
                      <a:cubicBezTo>
                        <a:pt x="726414" y="437687"/>
                        <a:pt x="739213" y="452603"/>
                        <a:pt x="739213" y="465104"/>
                      </a:cubicBezTo>
                      <a:cubicBezTo>
                        <a:pt x="739213" y="462194"/>
                        <a:pt x="739213" y="260978"/>
                        <a:pt x="739213" y="260978"/>
                      </a:cubicBezTo>
                      <a:cubicBezTo>
                        <a:pt x="739213" y="117442"/>
                        <a:pt x="621771" y="0"/>
                        <a:pt x="478267" y="0"/>
                      </a:cubicBezTo>
                      <a:lnTo>
                        <a:pt x="260912" y="0"/>
                      </a:lnTo>
                      <a:cubicBezTo>
                        <a:pt x="117409" y="0"/>
                        <a:pt x="0" y="117442"/>
                        <a:pt x="0" y="260978"/>
                      </a:cubicBezTo>
                      <a:lnTo>
                        <a:pt x="0" y="451048"/>
                      </a:lnTo>
                      <a:cubicBezTo>
                        <a:pt x="29369" y="420621"/>
                        <a:pt x="58804" y="372864"/>
                        <a:pt x="71206" y="356526"/>
                      </a:cubicBezTo>
                    </a:path>
                  </a:pathLst>
                </a:custGeom>
                <a:solidFill>
                  <a:srgbClr val="21335F"/>
                </a:solidFill>
                <a:ln w="8467"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B400DBDB-DBE3-5600-842B-A1F045E17805}"/>
                    </a:ext>
                  </a:extLst>
                </p:cNvPr>
                <p:cNvSpPr/>
                <p:nvPr/>
              </p:nvSpPr>
              <p:spPr>
                <a:xfrm>
                  <a:off x="24562103" y="-5798060"/>
                  <a:ext cx="1628411" cy="889529"/>
                </a:xfrm>
                <a:custGeom>
                  <a:avLst/>
                  <a:gdLst>
                    <a:gd name="connsiteX0" fmla="*/ 1415918 w 1628411"/>
                    <a:gd name="connsiteY0" fmla="*/ 253339 h 889529"/>
                    <a:gd name="connsiteX1" fmla="*/ 981869 w 1628411"/>
                    <a:gd name="connsiteY1" fmla="*/ 0 h 889529"/>
                    <a:gd name="connsiteX2" fmla="*/ 639002 w 1628411"/>
                    <a:gd name="connsiteY2" fmla="*/ 0 h 889529"/>
                    <a:gd name="connsiteX3" fmla="*/ 210311 w 1628411"/>
                    <a:gd name="connsiteY3" fmla="*/ 253074 h 889529"/>
                    <a:gd name="connsiteX4" fmla="*/ 0 w 1628411"/>
                    <a:gd name="connsiteY4" fmla="*/ 592501 h 889529"/>
                    <a:gd name="connsiteX5" fmla="*/ 331 w 1628411"/>
                    <a:gd name="connsiteY5" fmla="*/ 889529 h 889529"/>
                    <a:gd name="connsiteX6" fmla="*/ 1628411 w 1628411"/>
                    <a:gd name="connsiteY6" fmla="*/ 889529 h 889529"/>
                    <a:gd name="connsiteX7" fmla="*/ 1628411 w 1628411"/>
                    <a:gd name="connsiteY7" fmla="*/ 593659 h 889529"/>
                    <a:gd name="connsiteX8" fmla="*/ 1415918 w 1628411"/>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11" h="889529">
                      <a:moveTo>
                        <a:pt x="1415918" y="253339"/>
                      </a:moveTo>
                      <a:lnTo>
                        <a:pt x="981869" y="0"/>
                      </a:lnTo>
                      <a:lnTo>
                        <a:pt x="639002" y="0"/>
                      </a:lnTo>
                      <a:lnTo>
                        <a:pt x="210311" y="253074"/>
                      </a:lnTo>
                      <a:cubicBezTo>
                        <a:pt x="78284" y="330994"/>
                        <a:pt x="-132" y="457630"/>
                        <a:pt x="0" y="592501"/>
                      </a:cubicBezTo>
                      <a:lnTo>
                        <a:pt x="331" y="889529"/>
                      </a:lnTo>
                      <a:lnTo>
                        <a:pt x="1628411" y="889529"/>
                      </a:lnTo>
                      <a:lnTo>
                        <a:pt x="1628411" y="593659"/>
                      </a:lnTo>
                      <a:cubicBezTo>
                        <a:pt x="1628411"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4C3B1F1E-EE39-F480-6DA3-27522FB5AC16}"/>
                    </a:ext>
                  </a:extLst>
                </p:cNvPr>
                <p:cNvSpPr/>
                <p:nvPr/>
              </p:nvSpPr>
              <p:spPr>
                <a:xfrm>
                  <a:off x="24562103" y="-5798060"/>
                  <a:ext cx="682392" cy="889529"/>
                </a:xfrm>
                <a:custGeom>
                  <a:avLst/>
                  <a:gdLst>
                    <a:gd name="connsiteX0" fmla="*/ 640358 w 682392"/>
                    <a:gd name="connsiteY0" fmla="*/ 0 h 889529"/>
                    <a:gd name="connsiteX1" fmla="*/ 639002 w 682392"/>
                    <a:gd name="connsiteY1" fmla="*/ 0 h 889529"/>
                    <a:gd name="connsiteX2" fmla="*/ 210311 w 682392"/>
                    <a:gd name="connsiteY2" fmla="*/ 253074 h 889529"/>
                    <a:gd name="connsiteX3" fmla="*/ 0 w 682392"/>
                    <a:gd name="connsiteY3" fmla="*/ 592501 h 889529"/>
                    <a:gd name="connsiteX4" fmla="*/ 331 w 682392"/>
                    <a:gd name="connsiteY4" fmla="*/ 889529 h 889529"/>
                    <a:gd name="connsiteX5" fmla="*/ 680376 w 682392"/>
                    <a:gd name="connsiteY5" fmla="*/ 889529 h 889529"/>
                    <a:gd name="connsiteX6" fmla="*/ 640358 w 682392"/>
                    <a:gd name="connsiteY6" fmla="*/ 0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392" h="889529">
                      <a:moveTo>
                        <a:pt x="640358" y="0"/>
                      </a:moveTo>
                      <a:lnTo>
                        <a:pt x="639002" y="0"/>
                      </a:lnTo>
                      <a:lnTo>
                        <a:pt x="210311" y="253074"/>
                      </a:lnTo>
                      <a:cubicBezTo>
                        <a:pt x="78284" y="330994"/>
                        <a:pt x="-132" y="457630"/>
                        <a:pt x="0" y="592501"/>
                      </a:cubicBezTo>
                      <a:lnTo>
                        <a:pt x="331" y="889529"/>
                      </a:lnTo>
                      <a:lnTo>
                        <a:pt x="680376" y="889529"/>
                      </a:lnTo>
                      <a:cubicBezTo>
                        <a:pt x="686859" y="592237"/>
                        <a:pt x="678789" y="294779"/>
                        <a:pt x="640358" y="0"/>
                      </a:cubicBezTo>
                    </a:path>
                  </a:pathLst>
                </a:custGeom>
                <a:solidFill>
                  <a:schemeClr val="accent1"/>
                </a:solidFill>
                <a:ln w="8467"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5887C85-C732-F3B1-2FBF-BF806A64A6C3}"/>
                    </a:ext>
                  </a:extLst>
                </p:cNvPr>
                <p:cNvSpPr/>
                <p:nvPr/>
              </p:nvSpPr>
              <p:spPr>
                <a:xfrm>
                  <a:off x="25515038" y="-5787940"/>
                  <a:ext cx="675476" cy="879408"/>
                </a:xfrm>
                <a:custGeom>
                  <a:avLst/>
                  <a:gdLst>
                    <a:gd name="connsiteX0" fmla="*/ 462983 w 675476"/>
                    <a:gd name="connsiteY0" fmla="*/ 243218 h 879408"/>
                    <a:gd name="connsiteX1" fmla="*/ 46231 w 675476"/>
                    <a:gd name="connsiteY1" fmla="*/ 0 h 879408"/>
                    <a:gd name="connsiteX2" fmla="*/ 13224 w 675476"/>
                    <a:gd name="connsiteY2" fmla="*/ 879409 h 879408"/>
                    <a:gd name="connsiteX3" fmla="*/ 675476 w 675476"/>
                    <a:gd name="connsiteY3" fmla="*/ 879409 h 879408"/>
                    <a:gd name="connsiteX4" fmla="*/ 675476 w 675476"/>
                    <a:gd name="connsiteY4" fmla="*/ 583539 h 879408"/>
                    <a:gd name="connsiteX5" fmla="*/ 462983 w 675476"/>
                    <a:gd name="connsiteY5" fmla="*/ 243218 h 8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76" h="879408">
                      <a:moveTo>
                        <a:pt x="462983" y="243218"/>
                      </a:moveTo>
                      <a:lnTo>
                        <a:pt x="46231" y="0"/>
                      </a:lnTo>
                      <a:cubicBezTo>
                        <a:pt x="-8207" y="289454"/>
                        <a:pt x="-7943" y="584498"/>
                        <a:pt x="13224" y="879409"/>
                      </a:cubicBezTo>
                      <a:lnTo>
                        <a:pt x="675476" y="879409"/>
                      </a:lnTo>
                      <a:lnTo>
                        <a:pt x="675476" y="583539"/>
                      </a:lnTo>
                      <a:cubicBezTo>
                        <a:pt x="675476" y="448006"/>
                        <a:pt x="596167" y="320940"/>
                        <a:pt x="462983" y="243218"/>
                      </a:cubicBezTo>
                    </a:path>
                  </a:pathLst>
                </a:custGeom>
                <a:solidFill>
                  <a:schemeClr val="accent1"/>
                </a:solidFill>
                <a:ln w="8467"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C980C73-8340-2667-DDD0-F3912B42532A}"/>
                    </a:ext>
                  </a:extLst>
                </p:cNvPr>
                <p:cNvSpPr/>
                <p:nvPr/>
              </p:nvSpPr>
              <p:spPr>
                <a:xfrm>
                  <a:off x="25232292" y="-6052324"/>
                  <a:ext cx="278540" cy="256083"/>
                </a:xfrm>
                <a:custGeom>
                  <a:avLst/>
                  <a:gdLst>
                    <a:gd name="connsiteX0" fmla="*/ 278540 w 278540"/>
                    <a:gd name="connsiteY0" fmla="*/ 0 h 256083"/>
                    <a:gd name="connsiteX1" fmla="*/ 0 w 278540"/>
                    <a:gd name="connsiteY1" fmla="*/ 0 h 256083"/>
                    <a:gd name="connsiteX2" fmla="*/ 0 w 278540"/>
                    <a:gd name="connsiteY2" fmla="*/ 256084 h 256083"/>
                    <a:gd name="connsiteX3" fmla="*/ 278540 w 278540"/>
                    <a:gd name="connsiteY3" fmla="*/ 256084 h 256083"/>
                    <a:gd name="connsiteX4" fmla="*/ 278540 w 278540"/>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83">
                      <a:moveTo>
                        <a:pt x="278540" y="0"/>
                      </a:moveTo>
                      <a:lnTo>
                        <a:pt x="0" y="0"/>
                      </a:lnTo>
                      <a:lnTo>
                        <a:pt x="0" y="256084"/>
                      </a:lnTo>
                      <a:lnTo>
                        <a:pt x="278540" y="256084"/>
                      </a:lnTo>
                      <a:lnTo>
                        <a:pt x="278540" y="0"/>
                      </a:lnTo>
                    </a:path>
                  </a:pathLst>
                </a:custGeom>
                <a:solidFill>
                  <a:srgbClr val="EBA691"/>
                </a:solidFill>
                <a:ln w="8467"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B68B6E8-6CFE-85CC-B55B-8117A19C7EFD}"/>
                    </a:ext>
                  </a:extLst>
                </p:cNvPr>
                <p:cNvSpPr/>
                <p:nvPr/>
              </p:nvSpPr>
              <p:spPr>
                <a:xfrm>
                  <a:off x="25002237" y="-6781549"/>
                  <a:ext cx="739179" cy="804465"/>
                </a:xfrm>
                <a:custGeom>
                  <a:avLst/>
                  <a:gdLst>
                    <a:gd name="connsiteX0" fmla="*/ 478267 w 739179"/>
                    <a:gd name="connsiteY0" fmla="*/ 804466 h 804465"/>
                    <a:gd name="connsiteX1" fmla="*/ 260846 w 739179"/>
                    <a:gd name="connsiteY1" fmla="*/ 804466 h 804465"/>
                    <a:gd name="connsiteX2" fmla="*/ 0 w 739179"/>
                    <a:gd name="connsiteY2" fmla="*/ 543553 h 804465"/>
                    <a:gd name="connsiteX3" fmla="*/ 0 w 739179"/>
                    <a:gd name="connsiteY3" fmla="*/ 260912 h 804465"/>
                    <a:gd name="connsiteX4" fmla="*/ 260846 w 739179"/>
                    <a:gd name="connsiteY4" fmla="*/ 0 h 804465"/>
                    <a:gd name="connsiteX5" fmla="*/ 478267 w 739179"/>
                    <a:gd name="connsiteY5" fmla="*/ 0 h 804465"/>
                    <a:gd name="connsiteX6" fmla="*/ 739180 w 739179"/>
                    <a:gd name="connsiteY6" fmla="*/ 260912 h 804465"/>
                    <a:gd name="connsiteX7" fmla="*/ 739180 w 739179"/>
                    <a:gd name="connsiteY7" fmla="*/ 543553 h 804465"/>
                    <a:gd name="connsiteX8" fmla="*/ 478267 w 739179"/>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79" h="804465">
                      <a:moveTo>
                        <a:pt x="478267" y="804466"/>
                      </a:moveTo>
                      <a:lnTo>
                        <a:pt x="260846" y="804466"/>
                      </a:lnTo>
                      <a:cubicBezTo>
                        <a:pt x="117409" y="804466"/>
                        <a:pt x="0" y="687090"/>
                        <a:pt x="0" y="543553"/>
                      </a:cubicBezTo>
                      <a:lnTo>
                        <a:pt x="0" y="260912"/>
                      </a:lnTo>
                      <a:cubicBezTo>
                        <a:pt x="0" y="117376"/>
                        <a:pt x="117409" y="0"/>
                        <a:pt x="260846" y="0"/>
                      </a:cubicBezTo>
                      <a:lnTo>
                        <a:pt x="478267" y="0"/>
                      </a:lnTo>
                      <a:cubicBezTo>
                        <a:pt x="621771" y="0"/>
                        <a:pt x="739180" y="117376"/>
                        <a:pt x="739180" y="260912"/>
                      </a:cubicBezTo>
                      <a:lnTo>
                        <a:pt x="739180" y="543553"/>
                      </a:lnTo>
                      <a:cubicBezTo>
                        <a:pt x="739180" y="687090"/>
                        <a:pt x="621771" y="804466"/>
                        <a:pt x="478267" y="804466"/>
                      </a:cubicBezTo>
                    </a:path>
                  </a:pathLst>
                </a:custGeom>
                <a:solidFill>
                  <a:srgbClr val="ECB695"/>
                </a:solidFill>
                <a:ln w="8467"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7C93259-9867-2B3F-22D3-787DFB8F38B0}"/>
                    </a:ext>
                  </a:extLst>
                </p:cNvPr>
                <p:cNvSpPr/>
                <p:nvPr/>
              </p:nvSpPr>
              <p:spPr>
                <a:xfrm>
                  <a:off x="24748204" y="-6977272"/>
                  <a:ext cx="1089219" cy="567693"/>
                </a:xfrm>
                <a:custGeom>
                  <a:avLst/>
                  <a:gdLst>
                    <a:gd name="connsiteX0" fmla="*/ 804201 w 1089219"/>
                    <a:gd name="connsiteY0" fmla="*/ 403222 h 567693"/>
                    <a:gd name="connsiteX1" fmla="*/ 806781 w 1089219"/>
                    <a:gd name="connsiteY1" fmla="*/ 403817 h 567693"/>
                    <a:gd name="connsiteX2" fmla="*/ 1002837 w 1089219"/>
                    <a:gd name="connsiteY2" fmla="*/ 560583 h 567693"/>
                    <a:gd name="connsiteX3" fmla="*/ 1031974 w 1089219"/>
                    <a:gd name="connsiteY3" fmla="*/ 567660 h 567693"/>
                    <a:gd name="connsiteX4" fmla="*/ 1051388 w 1089219"/>
                    <a:gd name="connsiteY4" fmla="*/ 264613 h 567693"/>
                    <a:gd name="connsiteX5" fmla="*/ 881922 w 1089219"/>
                    <a:gd name="connsiteY5" fmla="*/ 133942 h 567693"/>
                    <a:gd name="connsiteX6" fmla="*/ 806781 w 1089219"/>
                    <a:gd name="connsiteY6" fmla="*/ 116943 h 567693"/>
                    <a:gd name="connsiteX7" fmla="*/ 685238 w 1089219"/>
                    <a:gd name="connsiteY7" fmla="*/ 24636 h 567693"/>
                    <a:gd name="connsiteX8" fmla="*/ 440267 w 1089219"/>
                    <a:gd name="connsiteY8" fmla="*/ 46894 h 567693"/>
                    <a:gd name="connsiteX9" fmla="*/ 240142 w 1089219"/>
                    <a:gd name="connsiteY9" fmla="*/ 210903 h 567693"/>
                    <a:gd name="connsiteX10" fmla="*/ 0 w 1089219"/>
                    <a:gd name="connsiteY10" fmla="*/ 280290 h 567693"/>
                    <a:gd name="connsiteX11" fmla="*/ 277052 w 1089219"/>
                    <a:gd name="connsiteY11" fmla="*/ 512726 h 567693"/>
                    <a:gd name="connsiteX12" fmla="*/ 650247 w 1089219"/>
                    <a:gd name="connsiteY12" fmla="*/ 438213 h 567693"/>
                    <a:gd name="connsiteX13" fmla="*/ 804201 w 1089219"/>
                    <a:gd name="connsiteY13" fmla="*/ 403222 h 56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219" h="567693">
                      <a:moveTo>
                        <a:pt x="804201" y="403222"/>
                      </a:moveTo>
                      <a:cubicBezTo>
                        <a:pt x="805061" y="403420"/>
                        <a:pt x="805954" y="403619"/>
                        <a:pt x="806781" y="403817"/>
                      </a:cubicBezTo>
                      <a:cubicBezTo>
                        <a:pt x="889033" y="424157"/>
                        <a:pt x="925909" y="525063"/>
                        <a:pt x="1002837" y="560583"/>
                      </a:cubicBezTo>
                      <a:cubicBezTo>
                        <a:pt x="1011998" y="564816"/>
                        <a:pt x="1021887" y="568057"/>
                        <a:pt x="1031974" y="567660"/>
                      </a:cubicBezTo>
                      <a:cubicBezTo>
                        <a:pt x="1130664" y="563791"/>
                        <a:pt x="1077284" y="310585"/>
                        <a:pt x="1051388" y="264613"/>
                      </a:cubicBezTo>
                      <a:cubicBezTo>
                        <a:pt x="1015438" y="200749"/>
                        <a:pt x="954352" y="149751"/>
                        <a:pt x="881922" y="133942"/>
                      </a:cubicBezTo>
                      <a:cubicBezTo>
                        <a:pt x="856820" y="128452"/>
                        <a:pt x="830626" y="126633"/>
                        <a:pt x="806781" y="116943"/>
                      </a:cubicBezTo>
                      <a:cubicBezTo>
                        <a:pt x="759420" y="97727"/>
                        <a:pt x="728927" y="51095"/>
                        <a:pt x="685238" y="24636"/>
                      </a:cubicBezTo>
                      <a:cubicBezTo>
                        <a:pt x="611386" y="-20111"/>
                        <a:pt x="513655" y="1386"/>
                        <a:pt x="440267" y="46894"/>
                      </a:cubicBezTo>
                      <a:cubicBezTo>
                        <a:pt x="366911" y="92370"/>
                        <a:pt x="308835" y="158615"/>
                        <a:pt x="240142" y="210903"/>
                      </a:cubicBezTo>
                      <a:cubicBezTo>
                        <a:pt x="171450" y="263191"/>
                        <a:pt x="83476" y="302316"/>
                        <a:pt x="0" y="280290"/>
                      </a:cubicBezTo>
                      <a:cubicBezTo>
                        <a:pt x="25433" y="406331"/>
                        <a:pt x="149754" y="494900"/>
                        <a:pt x="277052" y="512726"/>
                      </a:cubicBezTo>
                      <a:cubicBezTo>
                        <a:pt x="404383" y="530619"/>
                        <a:pt x="532904" y="490766"/>
                        <a:pt x="650247" y="438213"/>
                      </a:cubicBezTo>
                      <a:cubicBezTo>
                        <a:pt x="699195" y="416319"/>
                        <a:pt x="752111" y="391547"/>
                        <a:pt x="804201" y="403222"/>
                      </a:cubicBezTo>
                    </a:path>
                  </a:pathLst>
                </a:custGeom>
                <a:solidFill>
                  <a:srgbClr val="21335F"/>
                </a:solidFill>
                <a:ln w="8467" cap="flat">
                  <a:noFill/>
                  <a:prstDash val="solid"/>
                  <a:miter/>
                </a:ln>
              </p:spPr>
              <p:txBody>
                <a:bodyPr rtlCol="0" anchor="ctr"/>
                <a:lstStyle/>
                <a:p>
                  <a:endParaRPr lang="en-GB"/>
                </a:p>
              </p:txBody>
            </p:sp>
            <p:grpSp>
              <p:nvGrpSpPr>
                <p:cNvPr id="158" name="Group 157">
                  <a:extLst>
                    <a:ext uri="{FF2B5EF4-FFF2-40B4-BE49-F238E27FC236}">
                      <a16:creationId xmlns:a16="http://schemas.microsoft.com/office/drawing/2014/main" id="{2EA8CF78-AC2A-F200-299D-72A03EA3E4CF}"/>
                    </a:ext>
                  </a:extLst>
                </p:cNvPr>
                <p:cNvGrpSpPr/>
                <p:nvPr/>
              </p:nvGrpSpPr>
              <p:grpSpPr>
                <a:xfrm>
                  <a:off x="25059844" y="-5338735"/>
                  <a:ext cx="669849" cy="669849"/>
                  <a:chOff x="22865859" y="-3354434"/>
                  <a:chExt cx="1504950" cy="1504950"/>
                </a:xfrm>
              </p:grpSpPr>
              <p:sp>
                <p:nvSpPr>
                  <p:cNvPr id="154" name="Freeform: Shape 153">
                    <a:extLst>
                      <a:ext uri="{FF2B5EF4-FFF2-40B4-BE49-F238E27FC236}">
                        <a16:creationId xmlns:a16="http://schemas.microsoft.com/office/drawing/2014/main" id="{0DB7D751-E9D4-6661-CE71-AC58630460EA}"/>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2ABCDFFA-A33D-1598-6191-1ECFC06B9CE3}"/>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grpSp>
        </p:grpSp>
        <p:grpSp>
          <p:nvGrpSpPr>
            <p:cNvPr id="179" name="Group 178">
              <a:extLst>
                <a:ext uri="{FF2B5EF4-FFF2-40B4-BE49-F238E27FC236}">
                  <a16:creationId xmlns:a16="http://schemas.microsoft.com/office/drawing/2014/main" id="{EA906911-C7AF-1830-0454-AC819A1A7259}"/>
                </a:ext>
              </a:extLst>
            </p:cNvPr>
            <p:cNvGrpSpPr/>
            <p:nvPr/>
          </p:nvGrpSpPr>
          <p:grpSpPr>
            <a:xfrm>
              <a:off x="11220136" y="-56265"/>
              <a:ext cx="980809" cy="980809"/>
              <a:chOff x="8499260" y="2295501"/>
              <a:chExt cx="980809" cy="980809"/>
            </a:xfrm>
          </p:grpSpPr>
          <p:sp>
            <p:nvSpPr>
              <p:cNvPr id="91" name="Oval 90">
                <a:extLst>
                  <a:ext uri="{FF2B5EF4-FFF2-40B4-BE49-F238E27FC236}">
                    <a16:creationId xmlns:a16="http://schemas.microsoft.com/office/drawing/2014/main" id="{43A9EBCC-0634-A6C9-AD1B-AD3EC6BC7CFF}"/>
                  </a:ext>
                </a:extLst>
              </p:cNvPr>
              <p:cNvSpPr/>
              <p:nvPr/>
            </p:nvSpPr>
            <p:spPr>
              <a:xfrm>
                <a:off x="8499260" y="2295501"/>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4AEFB6FD-2EDD-D063-C6F7-6A24959DBF22}"/>
                  </a:ext>
                </a:extLst>
              </p:cNvPr>
              <p:cNvGrpSpPr/>
              <p:nvPr/>
            </p:nvGrpSpPr>
            <p:grpSpPr>
              <a:xfrm>
                <a:off x="8552853" y="2360479"/>
                <a:ext cx="603803" cy="866526"/>
                <a:chOff x="28326985" y="-7082298"/>
                <a:chExt cx="1773492" cy="2545159"/>
              </a:xfrm>
            </p:grpSpPr>
            <p:sp>
              <p:nvSpPr>
                <p:cNvPr id="138" name="Freeform: Shape 137">
                  <a:extLst>
                    <a:ext uri="{FF2B5EF4-FFF2-40B4-BE49-F238E27FC236}">
                      <a16:creationId xmlns:a16="http://schemas.microsoft.com/office/drawing/2014/main" id="{51A44FE6-34E4-9042-A7F8-546D70DB6428}"/>
                    </a:ext>
                  </a:extLst>
                </p:cNvPr>
                <p:cNvSpPr/>
                <p:nvPr/>
              </p:nvSpPr>
              <p:spPr>
                <a:xfrm rot="16200000">
                  <a:off x="29251281" y="-6007877"/>
                  <a:ext cx="97565" cy="374683"/>
                </a:xfrm>
                <a:custGeom>
                  <a:avLst/>
                  <a:gdLst>
                    <a:gd name="connsiteX0" fmla="*/ 0 w 97565"/>
                    <a:gd name="connsiteY0" fmla="*/ 48749 h 374683"/>
                    <a:gd name="connsiteX1" fmla="*/ 0 w 97565"/>
                    <a:gd name="connsiteY1" fmla="*/ 325967 h 374683"/>
                    <a:gd name="connsiteX2" fmla="*/ 48783 w 97565"/>
                    <a:gd name="connsiteY2" fmla="*/ 374683 h 374683"/>
                    <a:gd name="connsiteX3" fmla="*/ 97565 w 97565"/>
                    <a:gd name="connsiteY3" fmla="*/ 325967 h 374683"/>
                    <a:gd name="connsiteX4" fmla="*/ 97565 w 97565"/>
                    <a:gd name="connsiteY4" fmla="*/ 48749 h 374683"/>
                    <a:gd name="connsiteX5" fmla="*/ 48783 w 97565"/>
                    <a:gd name="connsiteY5" fmla="*/ 0 h 374683"/>
                    <a:gd name="connsiteX6" fmla="*/ 0 w 97565"/>
                    <a:gd name="connsiteY6" fmla="*/ 48749 h 37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374683">
                      <a:moveTo>
                        <a:pt x="0" y="48749"/>
                      </a:moveTo>
                      <a:lnTo>
                        <a:pt x="0" y="325967"/>
                      </a:lnTo>
                      <a:cubicBezTo>
                        <a:pt x="0" y="352789"/>
                        <a:pt x="21927" y="374683"/>
                        <a:pt x="48783" y="374683"/>
                      </a:cubicBezTo>
                      <a:cubicBezTo>
                        <a:pt x="75671" y="374683"/>
                        <a:pt x="97565" y="352789"/>
                        <a:pt x="97565" y="325967"/>
                      </a:cubicBezTo>
                      <a:lnTo>
                        <a:pt x="97565" y="48749"/>
                      </a:lnTo>
                      <a:cubicBezTo>
                        <a:pt x="97565" y="21696"/>
                        <a:pt x="75671" y="0"/>
                        <a:pt x="48783" y="0"/>
                      </a:cubicBezTo>
                      <a:cubicBezTo>
                        <a:pt x="21927" y="0"/>
                        <a:pt x="0" y="21696"/>
                        <a:pt x="0" y="48749"/>
                      </a:cubicBezTo>
                    </a:path>
                  </a:pathLst>
                </a:custGeom>
                <a:solidFill>
                  <a:srgbClr val="58576F"/>
                </a:solidFill>
                <a:ln w="8467"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A38B1C99-E54F-B19D-7EA5-E3B458DA8939}"/>
                    </a:ext>
                  </a:extLst>
                </p:cNvPr>
                <p:cNvSpPr/>
                <p:nvPr/>
              </p:nvSpPr>
              <p:spPr>
                <a:xfrm rot="16200000">
                  <a:off x="29438623" y="-6029638"/>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grpSp>
              <p:nvGrpSpPr>
                <p:cNvPr id="159" name="Group 158">
                  <a:extLst>
                    <a:ext uri="{FF2B5EF4-FFF2-40B4-BE49-F238E27FC236}">
                      <a16:creationId xmlns:a16="http://schemas.microsoft.com/office/drawing/2014/main" id="{F080B8A7-F91D-BE13-C899-1E81C620346F}"/>
                    </a:ext>
                  </a:extLst>
                </p:cNvPr>
                <p:cNvGrpSpPr/>
                <p:nvPr/>
              </p:nvGrpSpPr>
              <p:grpSpPr>
                <a:xfrm>
                  <a:off x="28326985" y="-6292273"/>
                  <a:ext cx="896897" cy="896897"/>
                  <a:chOff x="22865859" y="-3354434"/>
                  <a:chExt cx="1504950" cy="1504950"/>
                </a:xfrm>
              </p:grpSpPr>
              <p:sp>
                <p:nvSpPr>
                  <p:cNvPr id="160" name="Freeform: Shape 159">
                    <a:extLst>
                      <a:ext uri="{FF2B5EF4-FFF2-40B4-BE49-F238E27FC236}">
                        <a16:creationId xmlns:a16="http://schemas.microsoft.com/office/drawing/2014/main" id="{4352C239-4A30-6BEB-4A8D-5B1BDBABA5C6}"/>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EB905785-FE19-D460-08B3-654591F5EDD1}"/>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sp>
              <p:nvSpPr>
                <p:cNvPr id="164" name="Freeform: Shape 163">
                  <a:extLst>
                    <a:ext uri="{FF2B5EF4-FFF2-40B4-BE49-F238E27FC236}">
                      <a16:creationId xmlns:a16="http://schemas.microsoft.com/office/drawing/2014/main" id="{1E6E1754-3614-EE3C-543C-5A963D3AD2AA}"/>
                    </a:ext>
                  </a:extLst>
                </p:cNvPr>
                <p:cNvSpPr/>
                <p:nvPr/>
              </p:nvSpPr>
              <p:spPr>
                <a:xfrm rot="16200000">
                  <a:off x="29567904" y="-6947126"/>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476B16D5-B2A9-8304-FD67-532FD6CA67C0}"/>
                    </a:ext>
                  </a:extLst>
                </p:cNvPr>
                <p:cNvSpPr/>
                <p:nvPr/>
              </p:nvSpPr>
              <p:spPr>
                <a:xfrm rot="16200000">
                  <a:off x="29567904" y="-5068043"/>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C01F9A0D-FB84-2B77-51F2-0D7D685FEE66}"/>
                    </a:ext>
                  </a:extLst>
                </p:cNvPr>
                <p:cNvSpPr/>
                <p:nvPr/>
              </p:nvSpPr>
              <p:spPr>
                <a:xfrm rot="16200000">
                  <a:off x="28927658" y="-5387521"/>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C6EE8D9F-8ADE-07CE-F81D-CA508A2882EE}"/>
                    </a:ext>
                  </a:extLst>
                </p:cNvPr>
                <p:cNvSpPr/>
                <p:nvPr/>
              </p:nvSpPr>
              <p:spPr>
                <a:xfrm rot="5400000" flipV="1">
                  <a:off x="28927658" y="-6306326"/>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5767AE95-A617-FACC-AB36-2A3F508B062D}"/>
                    </a:ext>
                  </a:extLst>
                </p:cNvPr>
                <p:cNvSpPr/>
                <p:nvPr/>
              </p:nvSpPr>
              <p:spPr>
                <a:xfrm rot="16200000">
                  <a:off x="29546854" y="-6036284"/>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10129" y="0"/>
                        <a:pt x="556187" y="0"/>
                      </a:cubicBezTo>
                      <a:cubicBezTo>
                        <a:pt x="432726" y="0"/>
                        <a:pt x="221225" y="0"/>
                        <a:pt x="97565" y="0"/>
                      </a:cubicBezTo>
                      <a:cubicBezTo>
                        <a:pt x="43822" y="0"/>
                        <a:pt x="0" y="43590"/>
                        <a:pt x="0" y="97466"/>
                      </a:cubicBezTo>
                      <a:cubicBezTo>
                        <a:pt x="0" y="173798"/>
                        <a:pt x="0" y="279665"/>
                        <a:pt x="0" y="356030"/>
                      </a:cubicBezTo>
                      <a:cubicBezTo>
                        <a:pt x="0" y="409906"/>
                        <a:pt x="43822" y="453496"/>
                        <a:pt x="97565" y="453496"/>
                      </a:cubicBezTo>
                      <a:cubicBezTo>
                        <a:pt x="221225" y="453496"/>
                        <a:pt x="432726" y="453496"/>
                        <a:pt x="556187" y="453496"/>
                      </a:cubicBezTo>
                      <a:cubicBezTo>
                        <a:pt x="610129" y="453496"/>
                        <a:pt x="653752" y="409906"/>
                        <a:pt x="653752" y="356030"/>
                      </a:cubicBezTo>
                      <a:cubicBezTo>
                        <a:pt x="653752" y="279665"/>
                        <a:pt x="653752" y="173798"/>
                        <a:pt x="653752" y="97466"/>
                      </a:cubicBezTo>
                    </a:path>
                  </a:pathLst>
                </a:custGeom>
                <a:solidFill>
                  <a:schemeClr val="accent1"/>
                </a:solidFill>
                <a:ln w="8467"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AC9308E3-9F47-42C1-2336-73B7121B4C72}"/>
                    </a:ext>
                  </a:extLst>
                </p:cNvPr>
                <p:cNvSpPr/>
                <p:nvPr/>
              </p:nvSpPr>
              <p:spPr>
                <a:xfrm rot="16200000">
                  <a:off x="29546937" y="-5090680"/>
                  <a:ext cx="653586" cy="453495"/>
                </a:xfrm>
                <a:custGeom>
                  <a:avLst/>
                  <a:gdLst>
                    <a:gd name="connsiteX0" fmla="*/ 653587 w 653586"/>
                    <a:gd name="connsiteY0" fmla="*/ 97466 h 453495"/>
                    <a:gd name="connsiteX1" fmla="*/ 556022 w 653586"/>
                    <a:gd name="connsiteY1" fmla="*/ 0 h 453495"/>
                    <a:gd name="connsiteX2" fmla="*/ 97565 w 653586"/>
                    <a:gd name="connsiteY2" fmla="*/ 0 h 453495"/>
                    <a:gd name="connsiteX3" fmla="*/ 0 w 653586"/>
                    <a:gd name="connsiteY3" fmla="*/ 97466 h 453495"/>
                    <a:gd name="connsiteX4" fmla="*/ 0 w 653586"/>
                    <a:gd name="connsiteY4" fmla="*/ 356030 h 453495"/>
                    <a:gd name="connsiteX5" fmla="*/ 97565 w 653586"/>
                    <a:gd name="connsiteY5" fmla="*/ 453496 h 453495"/>
                    <a:gd name="connsiteX6" fmla="*/ 556022 w 653586"/>
                    <a:gd name="connsiteY6" fmla="*/ 453496 h 453495"/>
                    <a:gd name="connsiteX7" fmla="*/ 653587 w 653586"/>
                    <a:gd name="connsiteY7" fmla="*/ 356030 h 453495"/>
                    <a:gd name="connsiteX8" fmla="*/ 653587 w 653586"/>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86" h="453495">
                      <a:moveTo>
                        <a:pt x="653587" y="97466"/>
                      </a:moveTo>
                      <a:cubicBezTo>
                        <a:pt x="653587" y="43590"/>
                        <a:pt x="609964" y="0"/>
                        <a:pt x="556022" y="0"/>
                      </a:cubicBezTo>
                      <a:cubicBezTo>
                        <a:pt x="432561"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61" y="453496"/>
                        <a:pt x="556022" y="453496"/>
                      </a:cubicBezTo>
                      <a:cubicBezTo>
                        <a:pt x="609964" y="453496"/>
                        <a:pt x="653587" y="409906"/>
                        <a:pt x="653587" y="356030"/>
                      </a:cubicBezTo>
                      <a:cubicBezTo>
                        <a:pt x="653587" y="279665"/>
                        <a:pt x="653587" y="173798"/>
                        <a:pt x="653587" y="97466"/>
                      </a:cubicBezTo>
                    </a:path>
                  </a:pathLst>
                </a:custGeom>
                <a:solidFill>
                  <a:srgbClr val="C5EB6D"/>
                </a:solidFill>
                <a:ln w="8467"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4208DF66-7DB4-D6C5-0EE1-9B7FC5DF2FEA}"/>
                    </a:ext>
                  </a:extLst>
                </p:cNvPr>
                <p:cNvSpPr/>
                <p:nvPr/>
              </p:nvSpPr>
              <p:spPr>
                <a:xfrm rot="16200000">
                  <a:off x="29546854" y="-6982170"/>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09931" y="0"/>
                        <a:pt x="556187" y="0"/>
                      </a:cubicBezTo>
                      <a:cubicBezTo>
                        <a:pt x="432528"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28" y="453496"/>
                        <a:pt x="556187" y="453496"/>
                      </a:cubicBezTo>
                      <a:cubicBezTo>
                        <a:pt x="609931" y="453496"/>
                        <a:pt x="653752" y="409906"/>
                        <a:pt x="653752" y="356030"/>
                      </a:cubicBezTo>
                      <a:cubicBezTo>
                        <a:pt x="653752" y="279665"/>
                        <a:pt x="653752" y="173798"/>
                        <a:pt x="653752" y="97466"/>
                      </a:cubicBezTo>
                    </a:path>
                  </a:pathLst>
                </a:custGeom>
                <a:solidFill>
                  <a:srgbClr val="C5EB6D"/>
                </a:solidFill>
                <a:ln w="8467" cap="flat">
                  <a:noFill/>
                  <a:prstDash val="solid"/>
                  <a:miter/>
                </a:ln>
              </p:spPr>
              <p:txBody>
                <a:bodyPr rtlCol="0" anchor="ctr"/>
                <a:lstStyle/>
                <a:p>
                  <a:endParaRPr lang="en-GB"/>
                </a:p>
              </p:txBody>
            </p:sp>
          </p:grpSp>
        </p:grpSp>
      </p:grpSp>
      <p:grpSp>
        <p:nvGrpSpPr>
          <p:cNvPr id="11" name="Group 10">
            <a:extLst>
              <a:ext uri="{FF2B5EF4-FFF2-40B4-BE49-F238E27FC236}">
                <a16:creationId xmlns:a16="http://schemas.microsoft.com/office/drawing/2014/main" id="{BD4C401C-FC67-526D-79D4-370B6D410FAA}"/>
              </a:ext>
            </a:extLst>
          </p:cNvPr>
          <p:cNvGrpSpPr/>
          <p:nvPr/>
        </p:nvGrpSpPr>
        <p:grpSpPr>
          <a:xfrm>
            <a:off x="350488" y="329618"/>
            <a:ext cx="6927841" cy="1387736"/>
            <a:chOff x="168875" y="577619"/>
            <a:chExt cx="6927841" cy="1387736"/>
          </a:xfrm>
        </p:grpSpPr>
        <p:sp>
          <p:nvSpPr>
            <p:cNvPr id="109" name="Titre 17">
              <a:extLst>
                <a:ext uri="{FF2B5EF4-FFF2-40B4-BE49-F238E27FC236}">
                  <a16:creationId xmlns:a16="http://schemas.microsoft.com/office/drawing/2014/main" id="{8E8B4CE5-18FD-762C-F4BE-33021505C7F9}"/>
                </a:ext>
              </a:extLst>
            </p:cNvPr>
            <p:cNvSpPr txBox="1">
              <a:spLocks/>
            </p:cNvSpPr>
            <p:nvPr/>
          </p:nvSpPr>
          <p:spPr>
            <a:xfrm>
              <a:off x="171523" y="577619"/>
              <a:ext cx="2222735" cy="92061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2800" b="1" kern="1200" cap="all" baseline="0">
                  <a:solidFill>
                    <a:schemeClr val="tx1"/>
                  </a:solidFill>
                  <a:latin typeface="+mj-lt"/>
                  <a:ea typeface="+mj-ea"/>
                  <a:cs typeface="+mj-cs"/>
                </a:defRPr>
              </a:lvl1pPr>
            </a:lstStyle>
            <a:p>
              <a:r>
                <a:rPr lang="en-US" sz="2200" b="0" cap="none"/>
                <a:t>STEP 3</a:t>
              </a:r>
              <a:endParaRPr lang="de-DE" sz="2200" b="0" cap="none"/>
            </a:p>
          </p:txBody>
        </p:sp>
        <p:sp>
          <p:nvSpPr>
            <p:cNvPr id="10" name="TextBox 9">
              <a:extLst>
                <a:ext uri="{FF2B5EF4-FFF2-40B4-BE49-F238E27FC236}">
                  <a16:creationId xmlns:a16="http://schemas.microsoft.com/office/drawing/2014/main" id="{9930E0D4-9A29-9257-E27A-F0BA50AE4E17}"/>
                </a:ext>
              </a:extLst>
            </p:cNvPr>
            <p:cNvSpPr txBox="1"/>
            <p:nvPr/>
          </p:nvSpPr>
          <p:spPr>
            <a:xfrm>
              <a:off x="168875" y="1380580"/>
              <a:ext cx="6927841" cy="584775"/>
            </a:xfrm>
            <a:prstGeom prst="rect">
              <a:avLst/>
            </a:prstGeom>
            <a:noFill/>
          </p:spPr>
          <p:txBody>
            <a:bodyPr wrap="square">
              <a:spAutoFit/>
            </a:bodyPr>
            <a:lstStyle>
              <a:defPPr>
                <a:defRPr lang="en-US"/>
              </a:defPPr>
              <a:lvl1pPr>
                <a:defRPr sz="3200">
                  <a:solidFill>
                    <a:schemeClr val="accent1"/>
                  </a:solidFill>
                  <a:latin typeface="+mj-lt"/>
                </a:defRPr>
              </a:lvl1pPr>
            </a:lstStyle>
            <a:p>
              <a:r>
                <a:rPr lang="en-US"/>
                <a:t>Develop and Structure Your Content</a:t>
              </a:r>
            </a:p>
          </p:txBody>
        </p:sp>
      </p:grpSp>
      <p:sp>
        <p:nvSpPr>
          <p:cNvPr id="12" name="TextBox 11">
            <a:extLst>
              <a:ext uri="{FF2B5EF4-FFF2-40B4-BE49-F238E27FC236}">
                <a16:creationId xmlns:a16="http://schemas.microsoft.com/office/drawing/2014/main" id="{9C8115CF-7D68-7E5A-FD44-DB157865B1BE}"/>
              </a:ext>
            </a:extLst>
          </p:cNvPr>
          <p:cNvSpPr txBox="1"/>
          <p:nvPr/>
        </p:nvSpPr>
        <p:spPr>
          <a:xfrm>
            <a:off x="379405" y="1836125"/>
            <a:ext cx="11599264" cy="523220"/>
          </a:xfrm>
          <a:prstGeom prst="rect">
            <a:avLst/>
          </a:prstGeom>
          <a:noFill/>
        </p:spPr>
        <p:txBody>
          <a:bodyPr wrap="square" rtlCol="0">
            <a:spAutoFit/>
          </a:bodyPr>
          <a:lstStyle/>
          <a:p>
            <a:r>
              <a:rPr lang="en-GB" sz="1400">
                <a:solidFill>
                  <a:schemeClr val="bg1">
                    <a:lumMod val="50000"/>
                  </a:schemeClr>
                </a:solidFill>
              </a:rPr>
              <a:t>This section is a biggie! Structure allows your audience to remember your presentation. Your content must be compelling. </a:t>
            </a:r>
          </a:p>
          <a:p>
            <a:r>
              <a:rPr lang="en-GB" sz="1400">
                <a:solidFill>
                  <a:schemeClr val="bg1">
                    <a:lumMod val="50000"/>
                  </a:schemeClr>
                </a:solidFill>
              </a:rPr>
              <a:t>So, let’s do what the pros do ! </a:t>
            </a:r>
          </a:p>
        </p:txBody>
      </p:sp>
      <p:cxnSp>
        <p:nvCxnSpPr>
          <p:cNvPr id="42" name="Straight Connector 41">
            <a:extLst>
              <a:ext uri="{FF2B5EF4-FFF2-40B4-BE49-F238E27FC236}">
                <a16:creationId xmlns:a16="http://schemas.microsoft.com/office/drawing/2014/main" id="{E94F25FF-6BB0-2B06-11BD-DE77C8B7F3C9}"/>
              </a:ext>
            </a:extLst>
          </p:cNvPr>
          <p:cNvCxnSpPr>
            <a:cxnSpLocks/>
          </p:cNvCxnSpPr>
          <p:nvPr/>
        </p:nvCxnSpPr>
        <p:spPr>
          <a:xfrm>
            <a:off x="171523" y="6528391"/>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36522F5-DED0-68CE-AF02-ED7B2D744B61}"/>
              </a:ext>
            </a:extLst>
          </p:cNvPr>
          <p:cNvSpPr txBox="1"/>
          <p:nvPr/>
        </p:nvSpPr>
        <p:spPr>
          <a:xfrm>
            <a:off x="11394345" y="6545532"/>
            <a:ext cx="537646" cy="230832"/>
          </a:xfrm>
          <a:prstGeom prst="rect">
            <a:avLst/>
          </a:prstGeom>
          <a:noFill/>
        </p:spPr>
        <p:txBody>
          <a:bodyPr wrap="square" rtlCol="0">
            <a:spAutoFit/>
          </a:bodyPr>
          <a:lstStyle/>
          <a:p>
            <a:pPr algn="r"/>
            <a:r>
              <a:rPr lang="en-GB" sz="900"/>
              <a:t>NEXT</a:t>
            </a:r>
          </a:p>
        </p:txBody>
      </p:sp>
      <p:pic>
        <p:nvPicPr>
          <p:cNvPr id="44" name="Graphic 43" descr="Caret Right outline">
            <a:hlinkClick r:id="" action="ppaction://hlinkshowjump?jump=nextslide"/>
            <a:extLst>
              <a:ext uri="{FF2B5EF4-FFF2-40B4-BE49-F238E27FC236}">
                <a16:creationId xmlns:a16="http://schemas.microsoft.com/office/drawing/2014/main" id="{A8CC3216-329B-F0E0-D71D-2E4CA147EE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1833" y="6569840"/>
            <a:ext cx="182856" cy="182856"/>
          </a:xfrm>
          <a:prstGeom prst="rect">
            <a:avLst/>
          </a:prstGeom>
        </p:spPr>
      </p:pic>
      <p:sp>
        <p:nvSpPr>
          <p:cNvPr id="4" name="TextBox 3">
            <a:extLst>
              <a:ext uri="{FF2B5EF4-FFF2-40B4-BE49-F238E27FC236}">
                <a16:creationId xmlns:a16="http://schemas.microsoft.com/office/drawing/2014/main" id="{6DEA3444-F71B-C65C-92AE-09AB735CD647}"/>
              </a:ext>
            </a:extLst>
          </p:cNvPr>
          <p:cNvSpPr txBox="1"/>
          <p:nvPr/>
        </p:nvSpPr>
        <p:spPr>
          <a:xfrm>
            <a:off x="232548" y="6545532"/>
            <a:ext cx="1003560" cy="230832"/>
          </a:xfrm>
          <a:prstGeom prst="rect">
            <a:avLst/>
          </a:prstGeom>
          <a:noFill/>
        </p:spPr>
        <p:txBody>
          <a:bodyPr wrap="square" rtlCol="0">
            <a:spAutoFit/>
          </a:bodyPr>
          <a:lstStyle/>
          <a:p>
            <a:r>
              <a:rPr lang="en-GB" sz="900"/>
              <a:t>BACK</a:t>
            </a:r>
          </a:p>
        </p:txBody>
      </p:sp>
      <p:pic>
        <p:nvPicPr>
          <p:cNvPr id="7" name="Graphic 6" descr="Caret Right outline">
            <a:hlinkClick r:id="" action="ppaction://hlinkshowjump?jump=previousslide"/>
            <a:extLst>
              <a:ext uri="{FF2B5EF4-FFF2-40B4-BE49-F238E27FC236}">
                <a16:creationId xmlns:a16="http://schemas.microsoft.com/office/drawing/2014/main" id="{4EC51EFC-0CB8-78D6-752E-012F6A750F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34238" y="6569840"/>
            <a:ext cx="182856" cy="182856"/>
          </a:xfrm>
          <a:prstGeom prst="rect">
            <a:avLst/>
          </a:prstGeom>
        </p:spPr>
      </p:pic>
      <p:pic>
        <p:nvPicPr>
          <p:cNvPr id="2" name="Content Placeholder 4" descr="A screenshot of a computer&#10;&#10;Description automatically generated with medium confidence">
            <a:extLst>
              <a:ext uri="{FF2B5EF4-FFF2-40B4-BE49-F238E27FC236}">
                <a16:creationId xmlns:a16="http://schemas.microsoft.com/office/drawing/2014/main" id="{29DCD264-8539-4D23-ECE3-C59899115A19}"/>
              </a:ext>
            </a:extLst>
          </p:cNvPr>
          <p:cNvPicPr>
            <a:picLocks noChangeAspect="1"/>
          </p:cNvPicPr>
          <p:nvPr/>
        </p:nvPicPr>
        <p:blipFill rotWithShape="1">
          <a:blip r:embed="rId8"/>
          <a:srcRect l="22346" t="48383" r="64449" b="41562"/>
          <a:stretch/>
        </p:blipFill>
        <p:spPr>
          <a:xfrm>
            <a:off x="379405" y="3245668"/>
            <a:ext cx="2469303" cy="1569596"/>
          </a:xfrm>
          <a:prstGeom prst="rect">
            <a:avLst/>
          </a:prstGeom>
        </p:spPr>
      </p:pic>
      <p:sp>
        <p:nvSpPr>
          <p:cNvPr id="13" name="TextBox 12">
            <a:extLst>
              <a:ext uri="{FF2B5EF4-FFF2-40B4-BE49-F238E27FC236}">
                <a16:creationId xmlns:a16="http://schemas.microsoft.com/office/drawing/2014/main" id="{FB626F8C-B88C-F413-5ED9-5BCFF543F4F9}"/>
              </a:ext>
            </a:extLst>
          </p:cNvPr>
          <p:cNvSpPr txBox="1"/>
          <p:nvPr/>
        </p:nvSpPr>
        <p:spPr>
          <a:xfrm>
            <a:off x="350488" y="2417716"/>
            <a:ext cx="9952900" cy="338554"/>
          </a:xfrm>
          <a:prstGeom prst="rect">
            <a:avLst/>
          </a:prstGeom>
          <a:noFill/>
        </p:spPr>
        <p:txBody>
          <a:bodyPr wrap="square" rtlCol="0">
            <a:spAutoFit/>
          </a:bodyPr>
          <a:lstStyle>
            <a:defPPr>
              <a:defRPr lang="en-US"/>
            </a:defPPr>
            <a:lvl1pPr>
              <a:defRPr sz="1400">
                <a:solidFill>
                  <a:schemeClr val="tx1">
                    <a:lumMod val="95000"/>
                    <a:lumOff val="5000"/>
                  </a:schemeClr>
                </a:solidFill>
                <a:latin typeface="+mj-lt"/>
                <a:cs typeface="Space Grotesk" pitchFamily="2" charset="0"/>
              </a:defRPr>
            </a:lvl1pPr>
          </a:lstStyle>
          <a:p>
            <a:r>
              <a:rPr lang="en-GB" sz="1600"/>
              <a:t>The magic of building your presentation comes when you follow a specific order, which is set out bellow </a:t>
            </a:r>
          </a:p>
        </p:txBody>
      </p:sp>
      <p:sp>
        <p:nvSpPr>
          <p:cNvPr id="14" name="TextBox 13">
            <a:extLst>
              <a:ext uri="{FF2B5EF4-FFF2-40B4-BE49-F238E27FC236}">
                <a16:creationId xmlns:a16="http://schemas.microsoft.com/office/drawing/2014/main" id="{A38D35AF-00B1-9071-7668-43C6B7D8197C}"/>
              </a:ext>
            </a:extLst>
          </p:cNvPr>
          <p:cNvSpPr txBox="1"/>
          <p:nvPr/>
        </p:nvSpPr>
        <p:spPr>
          <a:xfrm>
            <a:off x="350488" y="2816234"/>
            <a:ext cx="11599264" cy="307777"/>
          </a:xfrm>
          <a:prstGeom prst="rect">
            <a:avLst/>
          </a:prstGeom>
          <a:noFill/>
        </p:spPr>
        <p:txBody>
          <a:bodyPr wrap="square" rtlCol="0">
            <a:spAutoFit/>
          </a:bodyPr>
          <a:lstStyle/>
          <a:p>
            <a:r>
              <a:rPr lang="en-GB" sz="1400" b="1">
                <a:solidFill>
                  <a:schemeClr val="accent2"/>
                </a:solidFill>
              </a:rPr>
              <a:t>Helpful hint: </a:t>
            </a:r>
            <a:r>
              <a:rPr lang="en-GB" sz="1400">
                <a:solidFill>
                  <a:schemeClr val="bg1">
                    <a:lumMod val="50000"/>
                  </a:schemeClr>
                </a:solidFill>
              </a:rPr>
              <a:t>The tool will read your presentation back to you. To ensure it’s accuracy, write your sentences in full with appropriate punctuation</a:t>
            </a:r>
          </a:p>
        </p:txBody>
      </p:sp>
      <p:pic>
        <p:nvPicPr>
          <p:cNvPr id="15" name="Content Placeholder 4" descr="A screenshot of a computer&#10;&#10;Description automatically generated with medium confidence">
            <a:extLst>
              <a:ext uri="{FF2B5EF4-FFF2-40B4-BE49-F238E27FC236}">
                <a16:creationId xmlns:a16="http://schemas.microsoft.com/office/drawing/2014/main" id="{3C9FD3BC-3832-9ECD-356F-BB839FE88008}"/>
              </a:ext>
            </a:extLst>
          </p:cNvPr>
          <p:cNvPicPr>
            <a:picLocks noChangeAspect="1"/>
          </p:cNvPicPr>
          <p:nvPr/>
        </p:nvPicPr>
        <p:blipFill rotWithShape="1">
          <a:blip r:embed="rId8"/>
          <a:srcRect l="35997" t="48383" r="50798" b="41562"/>
          <a:stretch/>
        </p:blipFill>
        <p:spPr>
          <a:xfrm>
            <a:off x="3375416" y="3245668"/>
            <a:ext cx="2469303" cy="1569596"/>
          </a:xfrm>
          <a:prstGeom prst="rect">
            <a:avLst/>
          </a:prstGeom>
        </p:spPr>
      </p:pic>
      <p:pic>
        <p:nvPicPr>
          <p:cNvPr id="16" name="Content Placeholder 4" descr="A screenshot of a computer&#10;&#10;Description automatically generated with medium confidence">
            <a:extLst>
              <a:ext uri="{FF2B5EF4-FFF2-40B4-BE49-F238E27FC236}">
                <a16:creationId xmlns:a16="http://schemas.microsoft.com/office/drawing/2014/main" id="{08F7A931-F939-F333-F335-3D07B08DFF62}"/>
              </a:ext>
            </a:extLst>
          </p:cNvPr>
          <p:cNvPicPr>
            <a:picLocks noChangeAspect="1"/>
          </p:cNvPicPr>
          <p:nvPr/>
        </p:nvPicPr>
        <p:blipFill rotWithShape="1">
          <a:blip r:embed="rId8"/>
          <a:srcRect l="50055" t="48383" r="36740" b="41562"/>
          <a:stretch/>
        </p:blipFill>
        <p:spPr>
          <a:xfrm>
            <a:off x="6371427" y="3245668"/>
            <a:ext cx="2469303" cy="1569596"/>
          </a:xfrm>
          <a:prstGeom prst="rect">
            <a:avLst/>
          </a:prstGeom>
        </p:spPr>
      </p:pic>
      <p:pic>
        <p:nvPicPr>
          <p:cNvPr id="17" name="Content Placeholder 4" descr="A screenshot of a computer&#10;&#10;Description automatically generated with medium confidence">
            <a:extLst>
              <a:ext uri="{FF2B5EF4-FFF2-40B4-BE49-F238E27FC236}">
                <a16:creationId xmlns:a16="http://schemas.microsoft.com/office/drawing/2014/main" id="{9DA3F5E4-276C-4060-4B3C-156E1426D8AD}"/>
              </a:ext>
            </a:extLst>
          </p:cNvPr>
          <p:cNvPicPr>
            <a:picLocks noChangeAspect="1"/>
          </p:cNvPicPr>
          <p:nvPr/>
        </p:nvPicPr>
        <p:blipFill rotWithShape="1">
          <a:blip r:embed="rId8"/>
          <a:srcRect l="64063" t="48383" r="22732" b="41562"/>
          <a:stretch/>
        </p:blipFill>
        <p:spPr>
          <a:xfrm>
            <a:off x="9367438" y="3245668"/>
            <a:ext cx="2469303" cy="1569596"/>
          </a:xfrm>
          <a:prstGeom prst="rect">
            <a:avLst/>
          </a:prstGeom>
        </p:spPr>
      </p:pic>
      <p:pic>
        <p:nvPicPr>
          <p:cNvPr id="20" name="Content Placeholder 4" descr="A screenshot of a computer&#10;&#10;Description automatically generated with medium confidence">
            <a:extLst>
              <a:ext uri="{FF2B5EF4-FFF2-40B4-BE49-F238E27FC236}">
                <a16:creationId xmlns:a16="http://schemas.microsoft.com/office/drawing/2014/main" id="{35DC8B8B-CF79-82BA-87BD-B9ED9107EB34}"/>
              </a:ext>
            </a:extLst>
          </p:cNvPr>
          <p:cNvPicPr>
            <a:picLocks noChangeAspect="1"/>
          </p:cNvPicPr>
          <p:nvPr/>
        </p:nvPicPr>
        <p:blipFill rotWithShape="1">
          <a:blip r:embed="rId8"/>
          <a:srcRect l="22346" t="58529" r="64449" b="31416"/>
          <a:stretch/>
        </p:blipFill>
        <p:spPr>
          <a:xfrm>
            <a:off x="1859700" y="4712712"/>
            <a:ext cx="2469303" cy="1569596"/>
          </a:xfrm>
          <a:prstGeom prst="rect">
            <a:avLst/>
          </a:prstGeom>
        </p:spPr>
      </p:pic>
      <p:pic>
        <p:nvPicPr>
          <p:cNvPr id="21" name="Content Placeholder 4" descr="A screenshot of a computer&#10;&#10;Description automatically generated with medium confidence">
            <a:extLst>
              <a:ext uri="{FF2B5EF4-FFF2-40B4-BE49-F238E27FC236}">
                <a16:creationId xmlns:a16="http://schemas.microsoft.com/office/drawing/2014/main" id="{B3208953-292E-12DC-A0A6-A4F6583DA675}"/>
              </a:ext>
            </a:extLst>
          </p:cNvPr>
          <p:cNvPicPr>
            <a:picLocks noChangeAspect="1"/>
          </p:cNvPicPr>
          <p:nvPr/>
        </p:nvPicPr>
        <p:blipFill rotWithShape="1">
          <a:blip r:embed="rId8"/>
          <a:srcRect l="35997" t="58529" r="50798" b="31416"/>
          <a:stretch/>
        </p:blipFill>
        <p:spPr>
          <a:xfrm>
            <a:off x="4855711" y="4712712"/>
            <a:ext cx="2469303" cy="1569596"/>
          </a:xfrm>
          <a:prstGeom prst="rect">
            <a:avLst/>
          </a:prstGeom>
        </p:spPr>
      </p:pic>
      <p:pic>
        <p:nvPicPr>
          <p:cNvPr id="33" name="Content Placeholder 4" descr="A screenshot of a computer&#10;&#10;Description automatically generated with medium confidence">
            <a:extLst>
              <a:ext uri="{FF2B5EF4-FFF2-40B4-BE49-F238E27FC236}">
                <a16:creationId xmlns:a16="http://schemas.microsoft.com/office/drawing/2014/main" id="{8A5BC52A-5B1E-DE06-606A-38888F3184E5}"/>
              </a:ext>
            </a:extLst>
          </p:cNvPr>
          <p:cNvPicPr>
            <a:picLocks noChangeAspect="1"/>
          </p:cNvPicPr>
          <p:nvPr/>
        </p:nvPicPr>
        <p:blipFill rotWithShape="1">
          <a:blip r:embed="rId8"/>
          <a:srcRect l="50055" t="58529" r="36740" b="31416"/>
          <a:stretch/>
        </p:blipFill>
        <p:spPr>
          <a:xfrm>
            <a:off x="7851722" y="4722237"/>
            <a:ext cx="2469303" cy="1569596"/>
          </a:xfrm>
          <a:prstGeom prst="rect">
            <a:avLst/>
          </a:prstGeom>
        </p:spPr>
      </p:pic>
      <p:pic>
        <p:nvPicPr>
          <p:cNvPr id="8" name="Picture 7" descr="A black background with a black square&#10;&#10;Description automatically generated">
            <a:hlinkClick r:id="rId9" action="ppaction://hlinksldjump"/>
            <a:extLst>
              <a:ext uri="{FF2B5EF4-FFF2-40B4-BE49-F238E27FC236}">
                <a16:creationId xmlns:a16="http://schemas.microsoft.com/office/drawing/2014/main" id="{52520D3A-DF02-E60D-EEEA-0C9C05659602}"/>
              </a:ext>
            </a:extLst>
          </p:cNvPr>
          <p:cNvPicPr>
            <a:picLocks noChangeAspect="1"/>
          </p:cNvPicPr>
          <p:nvPr/>
        </p:nvPicPr>
        <p:blipFill>
          <a:blip r:embed="rId10"/>
          <a:stretch>
            <a:fillRect/>
          </a:stretch>
        </p:blipFill>
        <p:spPr>
          <a:xfrm>
            <a:off x="611745" y="3468567"/>
            <a:ext cx="668890" cy="668890"/>
          </a:xfrm>
          <a:prstGeom prst="rect">
            <a:avLst/>
          </a:prstGeom>
        </p:spPr>
      </p:pic>
      <p:pic>
        <p:nvPicPr>
          <p:cNvPr id="9" name="Picture 8" descr="A black background with a black square&#10;&#10;Description automatically generated">
            <a:hlinkClick r:id="rId11" action="ppaction://hlinksldjump"/>
            <a:extLst>
              <a:ext uri="{FF2B5EF4-FFF2-40B4-BE49-F238E27FC236}">
                <a16:creationId xmlns:a16="http://schemas.microsoft.com/office/drawing/2014/main" id="{9453A7E7-DA9A-DE9D-5231-D992461C49D2}"/>
              </a:ext>
            </a:extLst>
          </p:cNvPr>
          <p:cNvPicPr>
            <a:picLocks noChangeAspect="1"/>
          </p:cNvPicPr>
          <p:nvPr/>
        </p:nvPicPr>
        <p:blipFill>
          <a:blip r:embed="rId10"/>
          <a:stretch>
            <a:fillRect/>
          </a:stretch>
        </p:blipFill>
        <p:spPr>
          <a:xfrm>
            <a:off x="3703686" y="3473922"/>
            <a:ext cx="615874" cy="615874"/>
          </a:xfrm>
          <a:prstGeom prst="rect">
            <a:avLst/>
          </a:prstGeom>
        </p:spPr>
      </p:pic>
      <p:pic>
        <p:nvPicPr>
          <p:cNvPr id="18" name="Picture 17" descr="A black background with a black square&#10;&#10;Description automatically generated">
            <a:hlinkClick r:id="rId12" action="ppaction://hlinksldjump"/>
            <a:extLst>
              <a:ext uri="{FF2B5EF4-FFF2-40B4-BE49-F238E27FC236}">
                <a16:creationId xmlns:a16="http://schemas.microsoft.com/office/drawing/2014/main" id="{14F54E1C-A499-248E-672F-F5D64BA593A6}"/>
              </a:ext>
            </a:extLst>
          </p:cNvPr>
          <p:cNvPicPr>
            <a:picLocks noChangeAspect="1"/>
          </p:cNvPicPr>
          <p:nvPr/>
        </p:nvPicPr>
        <p:blipFill>
          <a:blip r:embed="rId10"/>
          <a:stretch>
            <a:fillRect/>
          </a:stretch>
        </p:blipFill>
        <p:spPr>
          <a:xfrm>
            <a:off x="6615463" y="3427906"/>
            <a:ext cx="709551" cy="709551"/>
          </a:xfrm>
          <a:prstGeom prst="rect">
            <a:avLst/>
          </a:prstGeom>
        </p:spPr>
      </p:pic>
      <p:pic>
        <p:nvPicPr>
          <p:cNvPr id="19" name="Picture 18" descr="A black background with a black square&#10;&#10;Description automatically generated">
            <a:hlinkClick r:id="rId13" action="ppaction://hlinksldjump"/>
            <a:extLst>
              <a:ext uri="{FF2B5EF4-FFF2-40B4-BE49-F238E27FC236}">
                <a16:creationId xmlns:a16="http://schemas.microsoft.com/office/drawing/2014/main" id="{0CA4726E-1F78-CE1A-8D80-713E60B53209}"/>
              </a:ext>
            </a:extLst>
          </p:cNvPr>
          <p:cNvPicPr>
            <a:picLocks noChangeAspect="1"/>
          </p:cNvPicPr>
          <p:nvPr/>
        </p:nvPicPr>
        <p:blipFill>
          <a:blip r:embed="rId10"/>
          <a:stretch>
            <a:fillRect/>
          </a:stretch>
        </p:blipFill>
        <p:spPr>
          <a:xfrm>
            <a:off x="9604008" y="3423607"/>
            <a:ext cx="709551" cy="709551"/>
          </a:xfrm>
          <a:prstGeom prst="rect">
            <a:avLst/>
          </a:prstGeom>
        </p:spPr>
      </p:pic>
      <p:pic>
        <p:nvPicPr>
          <p:cNvPr id="22" name="Picture 21" descr="A black background with a black square&#10;&#10;Description automatically generated">
            <a:hlinkClick r:id="rId14" action="ppaction://hlinksldjump"/>
            <a:extLst>
              <a:ext uri="{FF2B5EF4-FFF2-40B4-BE49-F238E27FC236}">
                <a16:creationId xmlns:a16="http://schemas.microsoft.com/office/drawing/2014/main" id="{867EA725-B99B-3EDC-30E0-4479BFF6078F}"/>
              </a:ext>
            </a:extLst>
          </p:cNvPr>
          <p:cNvPicPr>
            <a:picLocks noChangeAspect="1"/>
          </p:cNvPicPr>
          <p:nvPr/>
        </p:nvPicPr>
        <p:blipFill>
          <a:blip r:embed="rId10"/>
          <a:stretch>
            <a:fillRect/>
          </a:stretch>
        </p:blipFill>
        <p:spPr>
          <a:xfrm>
            <a:off x="2109695" y="5015870"/>
            <a:ext cx="709551" cy="709551"/>
          </a:xfrm>
          <a:prstGeom prst="rect">
            <a:avLst/>
          </a:prstGeom>
        </p:spPr>
      </p:pic>
      <p:pic>
        <p:nvPicPr>
          <p:cNvPr id="23" name="Picture 22" descr="A black background with a black square&#10;&#10;Description automatically generated">
            <a:hlinkClick r:id="rId15" action="ppaction://hlinksldjump"/>
            <a:extLst>
              <a:ext uri="{FF2B5EF4-FFF2-40B4-BE49-F238E27FC236}">
                <a16:creationId xmlns:a16="http://schemas.microsoft.com/office/drawing/2014/main" id="{7F10A26A-DF4F-578E-5C4E-6E308587C7ED}"/>
              </a:ext>
            </a:extLst>
          </p:cNvPr>
          <p:cNvPicPr>
            <a:picLocks noChangeAspect="1"/>
          </p:cNvPicPr>
          <p:nvPr/>
        </p:nvPicPr>
        <p:blipFill>
          <a:blip r:embed="rId10"/>
          <a:stretch>
            <a:fillRect/>
          </a:stretch>
        </p:blipFill>
        <p:spPr>
          <a:xfrm>
            <a:off x="8134297" y="5024907"/>
            <a:ext cx="709551" cy="709551"/>
          </a:xfrm>
          <a:prstGeom prst="rect">
            <a:avLst/>
          </a:prstGeom>
        </p:spPr>
      </p:pic>
    </p:spTree>
    <p:extLst>
      <p:ext uri="{BB962C8B-B14F-4D97-AF65-F5344CB8AC3E}">
        <p14:creationId xmlns:p14="http://schemas.microsoft.com/office/powerpoint/2010/main" val="318635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E580F508-607E-A6DF-C486-FC03F01E78F3}"/>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956FFE9-D8A0-F48D-C80C-F2FE8317D8F0}"/>
              </a:ext>
            </a:extLst>
          </p:cNvPr>
          <p:cNvGrpSpPr/>
          <p:nvPr/>
        </p:nvGrpSpPr>
        <p:grpSpPr>
          <a:xfrm>
            <a:off x="11420734" y="78381"/>
            <a:ext cx="369898" cy="369898"/>
            <a:chOff x="10782482" y="1546362"/>
            <a:chExt cx="3988097" cy="3988097"/>
          </a:xfrm>
        </p:grpSpPr>
        <p:sp>
          <p:nvSpPr>
            <p:cNvPr id="45" name="Freeform: Shape 44">
              <a:extLst>
                <a:ext uri="{FF2B5EF4-FFF2-40B4-BE49-F238E27FC236}">
                  <a16:creationId xmlns:a16="http://schemas.microsoft.com/office/drawing/2014/main" id="{AFBA9FD6-3111-6E6A-76C0-B70F1700C542}"/>
                </a:ext>
              </a:extLst>
            </p:cNvPr>
            <p:cNvSpPr/>
            <p:nvPr/>
          </p:nvSpPr>
          <p:spPr>
            <a:xfrm>
              <a:off x="10782482" y="1546362"/>
              <a:ext cx="3988097" cy="3988097"/>
            </a:xfrm>
            <a:custGeom>
              <a:avLst/>
              <a:gdLst>
                <a:gd name="connsiteX0" fmla="*/ 3988098 w 3988097"/>
                <a:gd name="connsiteY0" fmla="*/ 1994065 h 3988097"/>
                <a:gd name="connsiteX1" fmla="*/ 3507879 w 3988097"/>
                <a:gd name="connsiteY1" fmla="*/ 3292012 h 3988097"/>
                <a:gd name="connsiteX2" fmla="*/ 3183665 w 3988097"/>
                <a:gd name="connsiteY2" fmla="*/ 3594332 h 3988097"/>
                <a:gd name="connsiteX3" fmla="*/ 1994198 w 3988097"/>
                <a:gd name="connsiteY3" fmla="*/ 3988098 h 3988097"/>
                <a:gd name="connsiteX4" fmla="*/ 1193370 w 3988097"/>
                <a:gd name="connsiteY4" fmla="*/ 3820683 h 3988097"/>
                <a:gd name="connsiteX5" fmla="*/ 804102 w 3988097"/>
                <a:gd name="connsiteY5" fmla="*/ 3594332 h 3988097"/>
                <a:gd name="connsiteX6" fmla="*/ 480384 w 3988097"/>
                <a:gd name="connsiteY6" fmla="*/ 3292144 h 3988097"/>
                <a:gd name="connsiteX7" fmla="*/ 0 w 3988097"/>
                <a:gd name="connsiteY7" fmla="*/ 1994065 h 3988097"/>
                <a:gd name="connsiteX8" fmla="*/ 1994198 w 3988097"/>
                <a:gd name="connsiteY8" fmla="*/ 0 h 3988097"/>
                <a:gd name="connsiteX9" fmla="*/ 3745640 w 3988097"/>
                <a:gd name="connsiteY9" fmla="*/ 1040309 h 3988097"/>
                <a:gd name="connsiteX10" fmla="*/ 3988098 w 3988097"/>
                <a:gd name="connsiteY10" fmla="*/ 1994065 h 39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097" h="3988097">
                  <a:moveTo>
                    <a:pt x="3988098" y="1994065"/>
                  </a:moveTo>
                  <a:cubicBezTo>
                    <a:pt x="3988098" y="2489597"/>
                    <a:pt x="3807090" y="2943258"/>
                    <a:pt x="3507879" y="3292012"/>
                  </a:cubicBezTo>
                  <a:cubicBezTo>
                    <a:pt x="3411438" y="3404394"/>
                    <a:pt x="3302463" y="3505994"/>
                    <a:pt x="3183665" y="3594332"/>
                  </a:cubicBezTo>
                  <a:cubicBezTo>
                    <a:pt x="2851646" y="3841783"/>
                    <a:pt x="2440054" y="3988098"/>
                    <a:pt x="1994198" y="3988098"/>
                  </a:cubicBezTo>
                  <a:cubicBezTo>
                    <a:pt x="1709241" y="3988098"/>
                    <a:pt x="1438473" y="3928401"/>
                    <a:pt x="1193370" y="3820683"/>
                  </a:cubicBezTo>
                  <a:cubicBezTo>
                    <a:pt x="1054563" y="3759862"/>
                    <a:pt x="924190" y="3683761"/>
                    <a:pt x="804102" y="3594332"/>
                  </a:cubicBezTo>
                  <a:cubicBezTo>
                    <a:pt x="685469" y="3505696"/>
                    <a:pt x="576825" y="3404394"/>
                    <a:pt x="480384" y="3292144"/>
                  </a:cubicBezTo>
                  <a:cubicBezTo>
                    <a:pt x="181173" y="2943390"/>
                    <a:pt x="0" y="2489762"/>
                    <a:pt x="0" y="1994065"/>
                  </a:cubicBezTo>
                  <a:cubicBezTo>
                    <a:pt x="0" y="892770"/>
                    <a:pt x="892903" y="0"/>
                    <a:pt x="1994198" y="0"/>
                  </a:cubicBezTo>
                  <a:cubicBezTo>
                    <a:pt x="2749881" y="0"/>
                    <a:pt x="3407370" y="420489"/>
                    <a:pt x="3745640" y="1040309"/>
                  </a:cubicBezTo>
                  <a:cubicBezTo>
                    <a:pt x="3900256" y="1323578"/>
                    <a:pt x="3988098" y="1648586"/>
                    <a:pt x="3988098" y="1994065"/>
                  </a:cubicBezTo>
                  <a:close/>
                </a:path>
              </a:pathLst>
            </a:custGeom>
            <a:solidFill>
              <a:schemeClr val="accent1"/>
            </a:solidFill>
            <a:ln w="846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17BB5B2-F471-36AE-76C1-36AA4F1E03D4}"/>
                </a:ext>
              </a:extLst>
            </p:cNvPr>
            <p:cNvSpPr/>
            <p:nvPr/>
          </p:nvSpPr>
          <p:spPr>
            <a:xfrm>
              <a:off x="11975852" y="2002338"/>
              <a:ext cx="2794727" cy="3532121"/>
            </a:xfrm>
            <a:custGeom>
              <a:avLst/>
              <a:gdLst>
                <a:gd name="connsiteX0" fmla="*/ 2794728 w 2794727"/>
                <a:gd name="connsiteY0" fmla="*/ 1538089 h 3532121"/>
                <a:gd name="connsiteX1" fmla="*/ 2314509 w 2794727"/>
                <a:gd name="connsiteY1" fmla="*/ 2836036 h 3532121"/>
                <a:gd name="connsiteX2" fmla="*/ 1990295 w 2794727"/>
                <a:gd name="connsiteY2" fmla="*/ 3138355 h 3532121"/>
                <a:gd name="connsiteX3" fmla="*/ 800828 w 2794727"/>
                <a:gd name="connsiteY3" fmla="*/ 3532121 h 3532121"/>
                <a:gd name="connsiteX4" fmla="*/ 0 w 2794727"/>
                <a:gd name="connsiteY4" fmla="*/ 3364706 h 3532121"/>
                <a:gd name="connsiteX5" fmla="*/ 894325 w 2794727"/>
                <a:gd name="connsiteY5" fmla="*/ 332680 h 3532121"/>
                <a:gd name="connsiteX6" fmla="*/ 1357346 w 2794727"/>
                <a:gd name="connsiteY6" fmla="*/ 339560 h 3532121"/>
                <a:gd name="connsiteX7" fmla="*/ 1052347 w 2794727"/>
                <a:gd name="connsiteY7" fmla="*/ 0 h 3532121"/>
                <a:gd name="connsiteX8" fmla="*/ 2552270 w 2794727"/>
                <a:gd name="connsiteY8" fmla="*/ 584200 h 3532121"/>
                <a:gd name="connsiteX9" fmla="*/ 2794728 w 2794727"/>
                <a:gd name="connsiteY9" fmla="*/ 1538089 h 35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727" h="3532121">
                  <a:moveTo>
                    <a:pt x="2794728" y="1538089"/>
                  </a:moveTo>
                  <a:cubicBezTo>
                    <a:pt x="2794728" y="2033621"/>
                    <a:pt x="2613720" y="2487282"/>
                    <a:pt x="2314509" y="2836036"/>
                  </a:cubicBezTo>
                  <a:cubicBezTo>
                    <a:pt x="2218068" y="2948418"/>
                    <a:pt x="2109093" y="3050018"/>
                    <a:pt x="1990295" y="3138355"/>
                  </a:cubicBezTo>
                  <a:cubicBezTo>
                    <a:pt x="1658276" y="3385807"/>
                    <a:pt x="1246684" y="3532121"/>
                    <a:pt x="800828" y="3532121"/>
                  </a:cubicBezTo>
                  <a:cubicBezTo>
                    <a:pt x="515871" y="3532121"/>
                    <a:pt x="245103" y="3472425"/>
                    <a:pt x="0" y="3364706"/>
                  </a:cubicBezTo>
                  <a:lnTo>
                    <a:pt x="894325" y="332680"/>
                  </a:lnTo>
                  <a:lnTo>
                    <a:pt x="1357346" y="339560"/>
                  </a:lnTo>
                  <a:lnTo>
                    <a:pt x="1052347" y="0"/>
                  </a:lnTo>
                  <a:lnTo>
                    <a:pt x="2552270" y="584200"/>
                  </a:lnTo>
                  <a:cubicBezTo>
                    <a:pt x="2706886" y="867602"/>
                    <a:pt x="2794728" y="1192609"/>
                    <a:pt x="2794728" y="1538089"/>
                  </a:cubicBezTo>
                  <a:close/>
                </a:path>
              </a:pathLst>
            </a:custGeom>
            <a:solidFill>
              <a:srgbClr val="82BA38"/>
            </a:solidFill>
            <a:ln w="846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190591F-6F51-8B30-0664-32E37A88D23F}"/>
                </a:ext>
              </a:extLst>
            </p:cNvPr>
            <p:cNvSpPr/>
            <p:nvPr/>
          </p:nvSpPr>
          <p:spPr>
            <a:xfrm>
              <a:off x="12017507" y="2875317"/>
              <a:ext cx="117535" cy="388215"/>
            </a:xfrm>
            <a:custGeom>
              <a:avLst/>
              <a:gdLst>
                <a:gd name="connsiteX0" fmla="*/ 88388 w 117535"/>
                <a:gd name="connsiteY0" fmla="*/ 20717 h 388215"/>
                <a:gd name="connsiteX1" fmla="*/ 20853 w 117535"/>
                <a:gd name="connsiteY1" fmla="*/ 18534 h 388215"/>
                <a:gd name="connsiteX2" fmla="*/ 2266 w 117535"/>
                <a:gd name="connsiteY2" fmla="*/ 166271 h 388215"/>
                <a:gd name="connsiteX3" fmla="*/ 19927 w 117535"/>
                <a:gd name="connsiteY3" fmla="*/ 280372 h 388215"/>
                <a:gd name="connsiteX4" fmla="*/ 69173 w 117535"/>
                <a:gd name="connsiteY4" fmla="*/ 376978 h 388215"/>
                <a:gd name="connsiteX5" fmla="*/ 92919 w 117535"/>
                <a:gd name="connsiteY5" fmla="*/ 387793 h 388215"/>
                <a:gd name="connsiteX6" fmla="*/ 115607 w 117535"/>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35" h="388215">
                  <a:moveTo>
                    <a:pt x="88388" y="20717"/>
                  </a:moveTo>
                  <a:cubicBezTo>
                    <a:pt x="68544" y="-1012"/>
                    <a:pt x="38051" y="-11331"/>
                    <a:pt x="20853" y="18534"/>
                  </a:cubicBezTo>
                  <a:cubicBezTo>
                    <a:pt x="-3819" y="61364"/>
                    <a:pt x="-1339" y="118910"/>
                    <a:pt x="2266" y="166271"/>
                  </a:cubicBezTo>
                  <a:cubicBezTo>
                    <a:pt x="5243" y="204569"/>
                    <a:pt x="9939" y="243033"/>
                    <a:pt x="19927" y="280372"/>
                  </a:cubicBezTo>
                  <a:cubicBezTo>
                    <a:pt x="28526" y="312585"/>
                    <a:pt x="40399" y="356969"/>
                    <a:pt x="69173" y="376978"/>
                  </a:cubicBezTo>
                  <a:cubicBezTo>
                    <a:pt x="75721" y="381509"/>
                    <a:pt x="84651" y="386073"/>
                    <a:pt x="92919" y="387793"/>
                  </a:cubicBezTo>
                  <a:cubicBezTo>
                    <a:pt x="97450" y="388719"/>
                    <a:pt x="124967" y="389182"/>
                    <a:pt x="115607" y="377309"/>
                  </a:cubicBezTo>
                </a:path>
              </a:pathLst>
            </a:custGeom>
            <a:solidFill>
              <a:srgbClr val="FBCB98"/>
            </a:solidFill>
            <a:ln w="846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354612E-5DE0-DB9F-BD93-55C4DB7C759D}"/>
                </a:ext>
              </a:extLst>
            </p:cNvPr>
            <p:cNvSpPr/>
            <p:nvPr/>
          </p:nvSpPr>
          <p:spPr>
            <a:xfrm>
              <a:off x="13415825" y="2875317"/>
              <a:ext cx="117546" cy="388215"/>
            </a:xfrm>
            <a:custGeom>
              <a:avLst/>
              <a:gdLst>
                <a:gd name="connsiteX0" fmla="*/ 29126 w 117546"/>
                <a:gd name="connsiteY0" fmla="*/ 20717 h 388215"/>
                <a:gd name="connsiteX1" fmla="*/ 96661 w 117546"/>
                <a:gd name="connsiteY1" fmla="*/ 18534 h 388215"/>
                <a:gd name="connsiteX2" fmla="*/ 115281 w 117546"/>
                <a:gd name="connsiteY2" fmla="*/ 166271 h 388215"/>
                <a:gd name="connsiteX3" fmla="*/ 97620 w 117546"/>
                <a:gd name="connsiteY3" fmla="*/ 280372 h 388215"/>
                <a:gd name="connsiteX4" fmla="*/ 48375 w 117546"/>
                <a:gd name="connsiteY4" fmla="*/ 376978 h 388215"/>
                <a:gd name="connsiteX5" fmla="*/ 24595 w 117546"/>
                <a:gd name="connsiteY5" fmla="*/ 387793 h 388215"/>
                <a:gd name="connsiteX6" fmla="*/ 1940 w 117546"/>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6" h="388215">
                  <a:moveTo>
                    <a:pt x="29126" y="20717"/>
                  </a:moveTo>
                  <a:cubicBezTo>
                    <a:pt x="49003" y="-1012"/>
                    <a:pt x="79463" y="-11331"/>
                    <a:pt x="96661" y="18534"/>
                  </a:cubicBezTo>
                  <a:cubicBezTo>
                    <a:pt x="121367" y="61364"/>
                    <a:pt x="118886" y="118910"/>
                    <a:pt x="115281" y="166271"/>
                  </a:cubicBezTo>
                  <a:cubicBezTo>
                    <a:pt x="112305" y="204569"/>
                    <a:pt x="107608" y="243033"/>
                    <a:pt x="97620" y="280372"/>
                  </a:cubicBezTo>
                  <a:cubicBezTo>
                    <a:pt x="89021" y="312585"/>
                    <a:pt x="77148" y="356969"/>
                    <a:pt x="48375" y="376978"/>
                  </a:cubicBezTo>
                  <a:cubicBezTo>
                    <a:pt x="41793" y="381509"/>
                    <a:pt x="32897" y="386073"/>
                    <a:pt x="24595" y="387793"/>
                  </a:cubicBezTo>
                  <a:cubicBezTo>
                    <a:pt x="20064" y="388719"/>
                    <a:pt x="-7452" y="389182"/>
                    <a:pt x="1940" y="377309"/>
                  </a:cubicBezTo>
                </a:path>
              </a:pathLst>
            </a:custGeom>
            <a:solidFill>
              <a:srgbClr val="FBCB98"/>
            </a:solidFill>
            <a:ln w="846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70B0F8D-9A69-7AA0-F7FF-1DECE5DEAFBE}"/>
                </a:ext>
              </a:extLst>
            </p:cNvPr>
            <p:cNvSpPr/>
            <p:nvPr/>
          </p:nvSpPr>
          <p:spPr>
            <a:xfrm>
              <a:off x="11262866" y="3528223"/>
              <a:ext cx="3027494" cy="1612470"/>
            </a:xfrm>
            <a:custGeom>
              <a:avLst/>
              <a:gdLst>
                <a:gd name="connsiteX0" fmla="*/ 3027495 w 3027494"/>
                <a:gd name="connsiteY0" fmla="*/ 1310151 h 1612470"/>
                <a:gd name="connsiteX1" fmla="*/ 2703281 w 3027494"/>
                <a:gd name="connsiteY1" fmla="*/ 1612470 h 1612470"/>
                <a:gd name="connsiteX2" fmla="*/ 323718 w 3027494"/>
                <a:gd name="connsiteY2" fmla="*/ 1612470 h 1612470"/>
                <a:gd name="connsiteX3" fmla="*/ 0 w 3027494"/>
                <a:gd name="connsiteY3" fmla="*/ 1310283 h 1612470"/>
                <a:gd name="connsiteX4" fmla="*/ 528836 w 3027494"/>
                <a:gd name="connsiteY4" fmla="*/ 821002 h 1612470"/>
                <a:gd name="connsiteX5" fmla="*/ 939965 w 3027494"/>
                <a:gd name="connsiteY5" fmla="*/ 663112 h 1612470"/>
                <a:gd name="connsiteX6" fmla="*/ 1091605 w 3027494"/>
                <a:gd name="connsiteY6" fmla="*/ 355798 h 1612470"/>
                <a:gd name="connsiteX7" fmla="*/ 1091605 w 3027494"/>
                <a:gd name="connsiteY7" fmla="*/ 0 h 1612470"/>
                <a:gd name="connsiteX8" fmla="*/ 1935593 w 3027494"/>
                <a:gd name="connsiteY8" fmla="*/ 0 h 1612470"/>
                <a:gd name="connsiteX9" fmla="*/ 1935593 w 3027494"/>
                <a:gd name="connsiteY9" fmla="*/ 355468 h 1612470"/>
                <a:gd name="connsiteX10" fmla="*/ 2103173 w 3027494"/>
                <a:gd name="connsiteY10" fmla="*/ 674390 h 1612470"/>
                <a:gd name="connsiteX11" fmla="*/ 2499122 w 3027494"/>
                <a:gd name="connsiteY11" fmla="*/ 820539 h 1612470"/>
                <a:gd name="connsiteX12" fmla="*/ 3027495 w 3027494"/>
                <a:gd name="connsiteY12" fmla="*/ 1310151 h 16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7494" h="1612470">
                  <a:moveTo>
                    <a:pt x="3027495" y="1310151"/>
                  </a:moveTo>
                  <a:cubicBezTo>
                    <a:pt x="2931054" y="1422532"/>
                    <a:pt x="2822244" y="1524132"/>
                    <a:pt x="2703281" y="1612470"/>
                  </a:cubicBezTo>
                  <a:lnTo>
                    <a:pt x="323718" y="1612470"/>
                  </a:lnTo>
                  <a:cubicBezTo>
                    <a:pt x="204920" y="1523835"/>
                    <a:pt x="96275" y="1422532"/>
                    <a:pt x="0" y="1310283"/>
                  </a:cubicBezTo>
                  <a:cubicBezTo>
                    <a:pt x="90355" y="1080029"/>
                    <a:pt x="281847" y="896342"/>
                    <a:pt x="528836" y="821002"/>
                  </a:cubicBezTo>
                  <a:lnTo>
                    <a:pt x="939965" y="663112"/>
                  </a:lnTo>
                  <a:cubicBezTo>
                    <a:pt x="1098782" y="610923"/>
                    <a:pt x="1091605" y="523048"/>
                    <a:pt x="1091605" y="355798"/>
                  </a:cubicBezTo>
                  <a:lnTo>
                    <a:pt x="1091605" y="0"/>
                  </a:lnTo>
                  <a:lnTo>
                    <a:pt x="1935593" y="0"/>
                  </a:lnTo>
                  <a:lnTo>
                    <a:pt x="1935593" y="355468"/>
                  </a:lnTo>
                  <a:cubicBezTo>
                    <a:pt x="1935593" y="522883"/>
                    <a:pt x="1944026" y="622333"/>
                    <a:pt x="2103173" y="674390"/>
                  </a:cubicBezTo>
                  <a:lnTo>
                    <a:pt x="2499122" y="820539"/>
                  </a:lnTo>
                  <a:cubicBezTo>
                    <a:pt x="2746111" y="896210"/>
                    <a:pt x="2937437" y="1079864"/>
                    <a:pt x="3027495" y="1310151"/>
                  </a:cubicBezTo>
                  <a:close/>
                </a:path>
              </a:pathLst>
            </a:custGeom>
            <a:solidFill>
              <a:srgbClr val="ECC090"/>
            </a:solidFill>
            <a:ln w="846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FBD9003-1130-86D6-16CD-6FEEF3094459}"/>
                </a:ext>
              </a:extLst>
            </p:cNvPr>
            <p:cNvSpPr/>
            <p:nvPr/>
          </p:nvSpPr>
          <p:spPr>
            <a:xfrm>
              <a:off x="11262866" y="4218058"/>
              <a:ext cx="3027329" cy="1316401"/>
            </a:xfrm>
            <a:custGeom>
              <a:avLst/>
              <a:gdLst>
                <a:gd name="connsiteX0" fmla="*/ 2499122 w 3027329"/>
                <a:gd name="connsiteY0" fmla="*/ 130704 h 1316401"/>
                <a:gd name="connsiteX1" fmla="*/ 2173982 w 3027329"/>
                <a:gd name="connsiteY1" fmla="*/ 10649 h 1316401"/>
                <a:gd name="connsiteX2" fmla="*/ 870248 w 3027329"/>
                <a:gd name="connsiteY2" fmla="*/ 0 h 1316401"/>
                <a:gd name="connsiteX3" fmla="*/ 528836 w 3027329"/>
                <a:gd name="connsiteY3" fmla="*/ 131167 h 1316401"/>
                <a:gd name="connsiteX4" fmla="*/ 0 w 3027329"/>
                <a:gd name="connsiteY4" fmla="*/ 620448 h 1316401"/>
                <a:gd name="connsiteX5" fmla="*/ 1513648 w 3027329"/>
                <a:gd name="connsiteY5" fmla="*/ 1316401 h 1316401"/>
                <a:gd name="connsiteX6" fmla="*/ 3027330 w 3027329"/>
                <a:gd name="connsiteY6" fmla="*/ 620316 h 1316401"/>
                <a:gd name="connsiteX7" fmla="*/ 2499122 w 3027329"/>
                <a:gd name="connsiteY7" fmla="*/ 130704 h 13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29" h="1316401">
                  <a:moveTo>
                    <a:pt x="2499122" y="130704"/>
                  </a:moveTo>
                  <a:lnTo>
                    <a:pt x="2173982" y="10649"/>
                  </a:lnTo>
                  <a:cubicBezTo>
                    <a:pt x="1845237" y="344719"/>
                    <a:pt x="1113797" y="369557"/>
                    <a:pt x="870248" y="0"/>
                  </a:cubicBezTo>
                  <a:lnTo>
                    <a:pt x="528836" y="131167"/>
                  </a:lnTo>
                  <a:cubicBezTo>
                    <a:pt x="281847" y="206507"/>
                    <a:pt x="90355" y="390194"/>
                    <a:pt x="0" y="620448"/>
                  </a:cubicBezTo>
                  <a:cubicBezTo>
                    <a:pt x="365621" y="1046427"/>
                    <a:pt x="908083" y="1316401"/>
                    <a:pt x="1513648" y="1316401"/>
                  </a:cubicBezTo>
                  <a:cubicBezTo>
                    <a:pt x="2119246" y="1316401"/>
                    <a:pt x="2661708" y="1046427"/>
                    <a:pt x="3027330" y="620316"/>
                  </a:cubicBezTo>
                  <a:cubicBezTo>
                    <a:pt x="2937437" y="390029"/>
                    <a:pt x="2745945" y="206375"/>
                    <a:pt x="2499122" y="130704"/>
                  </a:cubicBezTo>
                  <a:close/>
                </a:path>
              </a:pathLst>
            </a:custGeom>
            <a:solidFill>
              <a:schemeClr val="accent2"/>
            </a:solidFill>
            <a:ln w="8467"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0684B50-5AFF-C7ED-6A89-9AE197C5ABCF}"/>
                </a:ext>
              </a:extLst>
            </p:cNvPr>
            <p:cNvSpPr/>
            <p:nvPr/>
          </p:nvSpPr>
          <p:spPr>
            <a:xfrm>
              <a:off x="12105843" y="2078413"/>
              <a:ext cx="1342603" cy="1890804"/>
            </a:xfrm>
            <a:custGeom>
              <a:avLst/>
              <a:gdLst>
                <a:gd name="connsiteX0" fmla="*/ 1342548 w 1342603"/>
                <a:gd name="connsiteY0" fmla="*/ 745092 h 1890804"/>
                <a:gd name="connsiteX1" fmla="*/ 671300 w 1342603"/>
                <a:gd name="connsiteY1" fmla="*/ 59 h 1890804"/>
                <a:gd name="connsiteX2" fmla="*/ 671300 w 1342603"/>
                <a:gd name="connsiteY2" fmla="*/ 59 h 1890804"/>
                <a:gd name="connsiteX3" fmla="*/ 671300 w 1342603"/>
                <a:gd name="connsiteY3" fmla="*/ 59 h 1890804"/>
                <a:gd name="connsiteX4" fmla="*/ 52 w 1342603"/>
                <a:gd name="connsiteY4" fmla="*/ 745092 h 1890804"/>
                <a:gd name="connsiteX5" fmla="*/ 28825 w 1342603"/>
                <a:gd name="connsiteY5" fmla="*/ 1263147 h 1890804"/>
                <a:gd name="connsiteX6" fmla="*/ 670539 w 1342603"/>
                <a:gd name="connsiteY6" fmla="*/ 1890804 h 1890804"/>
                <a:gd name="connsiteX7" fmla="*/ 1313642 w 1342603"/>
                <a:gd name="connsiteY7" fmla="*/ 1263147 h 1890804"/>
                <a:gd name="connsiteX8" fmla="*/ 1342548 w 1342603"/>
                <a:gd name="connsiteY8" fmla="*/ 745092 h 18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03" h="1890804">
                  <a:moveTo>
                    <a:pt x="1342548" y="745092"/>
                  </a:moveTo>
                  <a:cubicBezTo>
                    <a:pt x="1340828" y="268644"/>
                    <a:pt x="1048530" y="59"/>
                    <a:pt x="671300" y="59"/>
                  </a:cubicBezTo>
                  <a:cubicBezTo>
                    <a:pt x="671168" y="59"/>
                    <a:pt x="671300" y="73844"/>
                    <a:pt x="671300" y="59"/>
                  </a:cubicBezTo>
                  <a:cubicBezTo>
                    <a:pt x="671300" y="-73"/>
                    <a:pt x="671465" y="59"/>
                    <a:pt x="671300" y="59"/>
                  </a:cubicBezTo>
                  <a:cubicBezTo>
                    <a:pt x="294269" y="59"/>
                    <a:pt x="1772" y="268644"/>
                    <a:pt x="52" y="745092"/>
                  </a:cubicBezTo>
                  <a:cubicBezTo>
                    <a:pt x="-709" y="962381"/>
                    <a:pt x="6799" y="1105422"/>
                    <a:pt x="28825" y="1263147"/>
                  </a:cubicBezTo>
                  <a:cubicBezTo>
                    <a:pt x="97452" y="1753386"/>
                    <a:pt x="548765" y="1890804"/>
                    <a:pt x="670539" y="1890804"/>
                  </a:cubicBezTo>
                  <a:cubicBezTo>
                    <a:pt x="819830" y="1890804"/>
                    <a:pt x="1245016" y="1753386"/>
                    <a:pt x="1313642" y="1263147"/>
                  </a:cubicBezTo>
                  <a:cubicBezTo>
                    <a:pt x="1335834" y="1105422"/>
                    <a:pt x="1343342" y="962381"/>
                    <a:pt x="1342548" y="745092"/>
                  </a:cubicBezTo>
                  <a:close/>
                </a:path>
              </a:pathLst>
            </a:custGeom>
            <a:solidFill>
              <a:srgbClr val="FBCB98"/>
            </a:solidFill>
            <a:ln w="8467"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3721D84-DE92-7230-27E6-DBAB4B37EA0F}"/>
                </a:ext>
              </a:extLst>
            </p:cNvPr>
            <p:cNvSpPr/>
            <p:nvPr/>
          </p:nvSpPr>
          <p:spPr>
            <a:xfrm>
              <a:off x="13210493" y="2280777"/>
              <a:ext cx="283678" cy="860015"/>
            </a:xfrm>
            <a:custGeom>
              <a:avLst/>
              <a:gdLst>
                <a:gd name="connsiteX0" fmla="*/ 283241 w 283678"/>
                <a:gd name="connsiteY0" fmla="*/ 493483 h 860015"/>
                <a:gd name="connsiteX1" fmla="*/ 279966 w 283678"/>
                <a:gd name="connsiteY1" fmla="*/ 424559 h 860015"/>
                <a:gd name="connsiteX2" fmla="*/ 224305 w 283678"/>
                <a:gd name="connsiteY2" fmla="*/ 175685 h 860015"/>
                <a:gd name="connsiteX3" fmla="*/ 177275 w 283678"/>
                <a:gd name="connsiteY3" fmla="*/ 30627 h 860015"/>
                <a:gd name="connsiteX4" fmla="*/ 7346 w 283678"/>
                <a:gd name="connsiteY4" fmla="*/ 161927 h 860015"/>
                <a:gd name="connsiteX5" fmla="*/ 15152 w 283678"/>
                <a:gd name="connsiteY5" fmla="*/ 344192 h 860015"/>
                <a:gd name="connsiteX6" fmla="*/ 64563 w 283678"/>
                <a:gd name="connsiteY6" fmla="*/ 528044 h 860015"/>
                <a:gd name="connsiteX7" fmla="*/ 198376 w 283678"/>
                <a:gd name="connsiteY7" fmla="*/ 857880 h 860015"/>
                <a:gd name="connsiteX8" fmla="*/ 236178 w 283678"/>
                <a:gd name="connsiteY8" fmla="*/ 838665 h 860015"/>
                <a:gd name="connsiteX9" fmla="*/ 283241 w 283678"/>
                <a:gd name="connsiteY9" fmla="*/ 493483 h 8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78" h="860015">
                  <a:moveTo>
                    <a:pt x="283241" y="493483"/>
                  </a:moveTo>
                  <a:cubicBezTo>
                    <a:pt x="282612" y="469902"/>
                    <a:pt x="281521" y="446751"/>
                    <a:pt x="279966" y="424559"/>
                  </a:cubicBezTo>
                  <a:cubicBezTo>
                    <a:pt x="273881" y="337478"/>
                    <a:pt x="252284" y="257904"/>
                    <a:pt x="224305" y="175685"/>
                  </a:cubicBezTo>
                  <a:cubicBezTo>
                    <a:pt x="211340" y="137387"/>
                    <a:pt x="205387" y="60624"/>
                    <a:pt x="177275" y="30627"/>
                  </a:cubicBezTo>
                  <a:cubicBezTo>
                    <a:pt x="82984" y="-70047"/>
                    <a:pt x="34532" y="104876"/>
                    <a:pt x="7346" y="161927"/>
                  </a:cubicBezTo>
                  <a:cubicBezTo>
                    <a:pt x="-11108" y="200688"/>
                    <a:pt x="10455" y="301693"/>
                    <a:pt x="15152" y="344192"/>
                  </a:cubicBezTo>
                  <a:cubicBezTo>
                    <a:pt x="22328" y="408618"/>
                    <a:pt x="37509" y="469108"/>
                    <a:pt x="64563" y="528044"/>
                  </a:cubicBezTo>
                  <a:cubicBezTo>
                    <a:pt x="117248" y="642774"/>
                    <a:pt x="206975" y="719371"/>
                    <a:pt x="198376" y="857880"/>
                  </a:cubicBezTo>
                  <a:cubicBezTo>
                    <a:pt x="212597" y="864925"/>
                    <a:pt x="230423" y="853515"/>
                    <a:pt x="236178" y="838665"/>
                  </a:cubicBezTo>
                  <a:cubicBezTo>
                    <a:pt x="275898" y="736569"/>
                    <a:pt x="286052" y="608543"/>
                    <a:pt x="283241" y="493483"/>
                  </a:cubicBezTo>
                  <a:close/>
                </a:path>
              </a:pathLst>
            </a:custGeom>
            <a:solidFill>
              <a:srgbClr val="092838"/>
            </a:solidFill>
            <a:ln w="8467"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1C127C-30B2-6592-71B5-E4FDEBA005E7}"/>
                </a:ext>
              </a:extLst>
            </p:cNvPr>
            <p:cNvSpPr/>
            <p:nvPr/>
          </p:nvSpPr>
          <p:spPr>
            <a:xfrm>
              <a:off x="12056401" y="1950612"/>
              <a:ext cx="1339163" cy="1271419"/>
            </a:xfrm>
            <a:custGeom>
              <a:avLst/>
              <a:gdLst>
                <a:gd name="connsiteX0" fmla="*/ 119707 w 1339163"/>
                <a:gd name="connsiteY0" fmla="*/ 1049867 h 1271419"/>
                <a:gd name="connsiteX1" fmla="*/ 180661 w 1339163"/>
                <a:gd name="connsiteY1" fmla="*/ 995925 h 1271419"/>
                <a:gd name="connsiteX2" fmla="*/ 266154 w 1339163"/>
                <a:gd name="connsiteY2" fmla="*/ 774733 h 1271419"/>
                <a:gd name="connsiteX3" fmla="*/ 382174 w 1339163"/>
                <a:gd name="connsiteY3" fmla="*/ 729853 h 1271419"/>
                <a:gd name="connsiteX4" fmla="*/ 485792 w 1339163"/>
                <a:gd name="connsiteY4" fmla="*/ 844914 h 1271419"/>
                <a:gd name="connsiteX5" fmla="*/ 528323 w 1339163"/>
                <a:gd name="connsiteY5" fmla="*/ 855233 h 1271419"/>
                <a:gd name="connsiteX6" fmla="*/ 891629 w 1339163"/>
                <a:gd name="connsiteY6" fmla="*/ 777544 h 1271419"/>
                <a:gd name="connsiteX7" fmla="*/ 892721 w 1339163"/>
                <a:gd name="connsiteY7" fmla="*/ 858209 h 1271419"/>
                <a:gd name="connsiteX8" fmla="*/ 1291646 w 1339163"/>
                <a:gd name="connsiteY8" fmla="*/ 600273 h 1271419"/>
                <a:gd name="connsiteX9" fmla="*/ 1277888 w 1339163"/>
                <a:gd name="connsiteY9" fmla="*/ 286676 h 1271419"/>
                <a:gd name="connsiteX10" fmla="*/ 1200663 w 1339163"/>
                <a:gd name="connsiteY10" fmla="*/ 201017 h 1271419"/>
                <a:gd name="connsiteX11" fmla="*/ 1066552 w 1339163"/>
                <a:gd name="connsiteY11" fmla="*/ 157890 h 1271419"/>
                <a:gd name="connsiteX12" fmla="*/ 922883 w 1339163"/>
                <a:gd name="connsiteY12" fmla="*/ 132556 h 1271419"/>
                <a:gd name="connsiteX13" fmla="*/ 984465 w 1339163"/>
                <a:gd name="connsiteY13" fmla="*/ 72231 h 1271419"/>
                <a:gd name="connsiteX14" fmla="*/ 645732 w 1339163"/>
                <a:gd name="connsiteY14" fmla="*/ 81922 h 1271419"/>
                <a:gd name="connsiteX15" fmla="*/ 688562 w 1339163"/>
                <a:gd name="connsiteY15" fmla="*/ 0 h 1271419"/>
                <a:gd name="connsiteX16" fmla="*/ 462508 w 1339163"/>
                <a:gd name="connsiteY16" fmla="*/ 37968 h 1271419"/>
                <a:gd name="connsiteX17" fmla="*/ 170970 w 1339163"/>
                <a:gd name="connsiteY17" fmla="*/ 205251 h 1271419"/>
                <a:gd name="connsiteX18" fmla="*/ 69205 w 1339163"/>
                <a:gd name="connsiteY18" fmla="*/ 324379 h 1271419"/>
                <a:gd name="connsiteX19" fmla="*/ 25119 w 1339163"/>
                <a:gd name="connsiteY19" fmla="*/ 487561 h 1271419"/>
                <a:gd name="connsiteX20" fmla="*/ 21349 w 1339163"/>
                <a:gd name="connsiteY20" fmla="*/ 1238085 h 1271419"/>
                <a:gd name="connsiteX21" fmla="*/ 31072 w 1339163"/>
                <a:gd name="connsiteY21" fmla="*/ 1267453 h 1271419"/>
                <a:gd name="connsiteX22" fmla="*/ 62954 w 1339163"/>
                <a:gd name="connsiteY22" fmla="*/ 1262625 h 1271419"/>
                <a:gd name="connsiteX23" fmla="*/ 76713 w 1339163"/>
                <a:gd name="connsiteY23" fmla="*/ 1230412 h 1271419"/>
                <a:gd name="connsiteX24" fmla="*/ 83724 w 1339163"/>
                <a:gd name="connsiteY24" fmla="*/ 1173030 h 1271419"/>
                <a:gd name="connsiteX25" fmla="*/ 94837 w 1339163"/>
                <a:gd name="connsiteY25" fmla="*/ 1085023 h 1271419"/>
                <a:gd name="connsiteX26" fmla="*/ 119707 w 1339163"/>
                <a:gd name="connsiteY26" fmla="*/ 1049867 h 12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9163" h="1271419">
                  <a:moveTo>
                    <a:pt x="119707" y="1049867"/>
                  </a:moveTo>
                  <a:cubicBezTo>
                    <a:pt x="138294" y="1030784"/>
                    <a:pt x="161743" y="1015173"/>
                    <a:pt x="180661" y="995925"/>
                  </a:cubicBezTo>
                  <a:cubicBezTo>
                    <a:pt x="246013" y="929977"/>
                    <a:pt x="221936" y="847262"/>
                    <a:pt x="266154" y="774733"/>
                  </a:cubicBezTo>
                  <a:cubicBezTo>
                    <a:pt x="289934" y="735806"/>
                    <a:pt x="341362" y="709844"/>
                    <a:pt x="382174" y="729853"/>
                  </a:cubicBezTo>
                  <a:cubicBezTo>
                    <a:pt x="429204" y="753004"/>
                    <a:pt x="438894" y="821631"/>
                    <a:pt x="485792" y="844914"/>
                  </a:cubicBezTo>
                  <a:cubicBezTo>
                    <a:pt x="498922" y="851495"/>
                    <a:pt x="513771" y="853678"/>
                    <a:pt x="528323" y="855233"/>
                  </a:cubicBezTo>
                  <a:cubicBezTo>
                    <a:pt x="653537" y="868991"/>
                    <a:pt x="782985" y="841342"/>
                    <a:pt x="891629" y="777544"/>
                  </a:cubicBezTo>
                  <a:cubicBezTo>
                    <a:pt x="875655" y="801324"/>
                    <a:pt x="876151" y="834926"/>
                    <a:pt x="892721" y="858209"/>
                  </a:cubicBezTo>
                  <a:cubicBezTo>
                    <a:pt x="1048560" y="817728"/>
                    <a:pt x="1190807" y="725818"/>
                    <a:pt x="1291646" y="600273"/>
                  </a:cubicBezTo>
                  <a:cubicBezTo>
                    <a:pt x="1370128" y="502576"/>
                    <a:pt x="1341355" y="386755"/>
                    <a:pt x="1277888" y="286676"/>
                  </a:cubicBezTo>
                  <a:cubicBezTo>
                    <a:pt x="1257085" y="254033"/>
                    <a:pt x="1233041" y="222448"/>
                    <a:pt x="1200663" y="201017"/>
                  </a:cubicBezTo>
                  <a:cubicBezTo>
                    <a:pt x="1161273" y="174923"/>
                    <a:pt x="1113119" y="166158"/>
                    <a:pt x="1066552" y="157890"/>
                  </a:cubicBezTo>
                  <a:cubicBezTo>
                    <a:pt x="1018696" y="149457"/>
                    <a:pt x="970872" y="140990"/>
                    <a:pt x="922883" y="132556"/>
                  </a:cubicBezTo>
                  <a:cubicBezTo>
                    <a:pt x="940544" y="109736"/>
                    <a:pt x="961347" y="89396"/>
                    <a:pt x="984465" y="72231"/>
                  </a:cubicBezTo>
                  <a:cubicBezTo>
                    <a:pt x="875986" y="38298"/>
                    <a:pt x="759536" y="85659"/>
                    <a:pt x="645732" y="81922"/>
                  </a:cubicBezTo>
                  <a:cubicBezTo>
                    <a:pt x="649469" y="50635"/>
                    <a:pt x="664948" y="20935"/>
                    <a:pt x="688562" y="0"/>
                  </a:cubicBezTo>
                  <a:cubicBezTo>
                    <a:pt x="611799" y="1257"/>
                    <a:pt x="535368" y="14387"/>
                    <a:pt x="462508" y="37968"/>
                  </a:cubicBezTo>
                  <a:cubicBezTo>
                    <a:pt x="355121" y="72694"/>
                    <a:pt x="255075" y="129910"/>
                    <a:pt x="170970" y="205251"/>
                  </a:cubicBezTo>
                  <a:cubicBezTo>
                    <a:pt x="134061" y="238390"/>
                    <a:pt x="88123" y="277945"/>
                    <a:pt x="69205" y="324379"/>
                  </a:cubicBezTo>
                  <a:cubicBezTo>
                    <a:pt x="48865" y="374220"/>
                    <a:pt x="36066" y="434578"/>
                    <a:pt x="25119" y="487561"/>
                  </a:cubicBezTo>
                  <a:cubicBezTo>
                    <a:pt x="-25218" y="735013"/>
                    <a:pt x="14503" y="988748"/>
                    <a:pt x="21349" y="1238085"/>
                  </a:cubicBezTo>
                  <a:cubicBezTo>
                    <a:pt x="21679" y="1248701"/>
                    <a:pt x="22605" y="1260905"/>
                    <a:pt x="31072" y="1267453"/>
                  </a:cubicBezTo>
                  <a:cubicBezTo>
                    <a:pt x="40266" y="1274796"/>
                    <a:pt x="54818" y="1271224"/>
                    <a:pt x="62954" y="1262625"/>
                  </a:cubicBezTo>
                  <a:cubicBezTo>
                    <a:pt x="71090" y="1254026"/>
                    <a:pt x="74365" y="1241987"/>
                    <a:pt x="76713" y="1230412"/>
                  </a:cubicBezTo>
                  <a:cubicBezTo>
                    <a:pt x="80615" y="1211494"/>
                    <a:pt x="82963" y="1192279"/>
                    <a:pt x="83724" y="1173030"/>
                  </a:cubicBezTo>
                  <a:cubicBezTo>
                    <a:pt x="84981" y="1143331"/>
                    <a:pt x="82798" y="1112375"/>
                    <a:pt x="94837" y="1085023"/>
                  </a:cubicBezTo>
                  <a:cubicBezTo>
                    <a:pt x="100624" y="1071761"/>
                    <a:pt x="109389" y="1060351"/>
                    <a:pt x="119707" y="1049867"/>
                  </a:cubicBezTo>
                  <a:close/>
                </a:path>
              </a:pathLst>
            </a:custGeom>
            <a:solidFill>
              <a:srgbClr val="092838"/>
            </a:solidFill>
            <a:ln w="8467" cap="flat">
              <a:noFill/>
              <a:prstDash val="solid"/>
              <a:miter/>
            </a:ln>
          </p:spPr>
          <p:txBody>
            <a:bodyPr rtlCol="0" anchor="ctr"/>
            <a:lstStyle/>
            <a:p>
              <a:endParaRPr lang="en-GB"/>
            </a:p>
          </p:txBody>
        </p:sp>
      </p:grpSp>
      <p:pic>
        <p:nvPicPr>
          <p:cNvPr id="68" name="Graphic 67" descr="Caret Right outline">
            <a:extLst>
              <a:ext uri="{FF2B5EF4-FFF2-40B4-BE49-F238E27FC236}">
                <a16:creationId xmlns:a16="http://schemas.microsoft.com/office/drawing/2014/main" id="{A1CDD8E0-0EF6-8E22-C767-0148A16E9C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1821833" y="221128"/>
            <a:ext cx="156836" cy="156836"/>
          </a:xfrm>
          <a:prstGeom prst="rect">
            <a:avLst/>
          </a:prstGeom>
        </p:spPr>
      </p:pic>
      <p:sp>
        <p:nvSpPr>
          <p:cNvPr id="69" name="TextBox 68">
            <a:extLst>
              <a:ext uri="{FF2B5EF4-FFF2-40B4-BE49-F238E27FC236}">
                <a16:creationId xmlns:a16="http://schemas.microsoft.com/office/drawing/2014/main" id="{F47B60AC-419A-4D52-A635-90F26CBCAF8E}"/>
              </a:ext>
            </a:extLst>
          </p:cNvPr>
          <p:cNvSpPr txBox="1"/>
          <p:nvPr/>
        </p:nvSpPr>
        <p:spPr>
          <a:xfrm>
            <a:off x="10082858" y="170698"/>
            <a:ext cx="1431226" cy="215444"/>
          </a:xfrm>
          <a:prstGeom prst="rect">
            <a:avLst/>
          </a:prstGeom>
          <a:noFill/>
        </p:spPr>
        <p:txBody>
          <a:bodyPr wrap="square" rtlCol="0">
            <a:spAutoFit/>
          </a:bodyPr>
          <a:lstStyle/>
          <a:p>
            <a:r>
              <a:rPr lang="en-GB" sz="800">
                <a:solidFill>
                  <a:schemeClr val="bg1">
                    <a:lumMod val="65000"/>
                  </a:schemeClr>
                </a:solidFill>
              </a:rPr>
              <a:t>demoversion@prsntr.com</a:t>
            </a:r>
          </a:p>
        </p:txBody>
      </p:sp>
      <p:pic>
        <p:nvPicPr>
          <p:cNvPr id="70" name="Picture 69" descr="Graphical user interface, text, application&#10;&#10;Description automatically generated">
            <a:extLst>
              <a:ext uri="{FF2B5EF4-FFF2-40B4-BE49-F238E27FC236}">
                <a16:creationId xmlns:a16="http://schemas.microsoft.com/office/drawing/2014/main" id="{B8C0F2B8-44E3-D222-0717-E776340DEC9A}"/>
              </a:ext>
            </a:extLst>
          </p:cNvPr>
          <p:cNvPicPr>
            <a:picLocks noChangeAspect="1"/>
          </p:cNvPicPr>
          <p:nvPr/>
        </p:nvPicPr>
        <p:blipFill>
          <a:blip r:embed="rId5"/>
          <a:stretch>
            <a:fillRect/>
          </a:stretch>
        </p:blipFill>
        <p:spPr>
          <a:xfrm>
            <a:off x="9586654" y="-13931111"/>
            <a:ext cx="20188324" cy="4937647"/>
          </a:xfrm>
          <a:prstGeom prst="rect">
            <a:avLst/>
          </a:prstGeom>
        </p:spPr>
      </p:pic>
      <p:grpSp>
        <p:nvGrpSpPr>
          <p:cNvPr id="6" name="Group 5">
            <a:extLst>
              <a:ext uri="{FF2B5EF4-FFF2-40B4-BE49-F238E27FC236}">
                <a16:creationId xmlns:a16="http://schemas.microsoft.com/office/drawing/2014/main" id="{F32D27E5-76B2-ED63-9836-ECBD7AFE6136}"/>
              </a:ext>
            </a:extLst>
          </p:cNvPr>
          <p:cNvGrpSpPr/>
          <p:nvPr/>
        </p:nvGrpSpPr>
        <p:grpSpPr>
          <a:xfrm>
            <a:off x="8579088" y="609067"/>
            <a:ext cx="3399581" cy="1134604"/>
            <a:chOff x="3647567" y="-302844"/>
            <a:chExt cx="10338619" cy="3450495"/>
          </a:xfrm>
        </p:grpSpPr>
        <p:sp>
          <p:nvSpPr>
            <p:cNvPr id="73" name="Rectangle: Rounded Corners 72">
              <a:extLst>
                <a:ext uri="{FF2B5EF4-FFF2-40B4-BE49-F238E27FC236}">
                  <a16:creationId xmlns:a16="http://schemas.microsoft.com/office/drawing/2014/main" id="{0A74A6BE-91F8-D6A2-7D54-D24D655E3944}"/>
                </a:ext>
              </a:extLst>
            </p:cNvPr>
            <p:cNvSpPr/>
            <p:nvPr/>
          </p:nvSpPr>
          <p:spPr>
            <a:xfrm>
              <a:off x="3647567" y="-302844"/>
              <a:ext cx="10338619" cy="3450495"/>
            </a:xfrm>
            <a:prstGeom prst="roundRect">
              <a:avLst>
                <a:gd name="adj" fmla="val 6320"/>
              </a:avLst>
            </a:prstGeom>
            <a:solidFill>
              <a:schemeClr val="bg1"/>
            </a:solidFill>
            <a:ln w="6350">
              <a:solidFill>
                <a:schemeClr val="bg1">
                  <a:lumMod val="85000"/>
                </a:schemeClr>
              </a:solidFill>
            </a:ln>
            <a:effectLst>
              <a:outerShdw blurRad="1079500" dist="3429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5" name="Rectangle: Rounded Corners 4">
              <a:extLst>
                <a:ext uri="{FF2B5EF4-FFF2-40B4-BE49-F238E27FC236}">
                  <a16:creationId xmlns:a16="http://schemas.microsoft.com/office/drawing/2014/main" id="{3EFC5BCA-6C1A-5B94-FC91-CB185169208E}"/>
                </a:ext>
              </a:extLst>
            </p:cNvPr>
            <p:cNvSpPr/>
            <p:nvPr/>
          </p:nvSpPr>
          <p:spPr>
            <a:xfrm>
              <a:off x="10931666" y="-208450"/>
              <a:ext cx="2912565" cy="3260521"/>
            </a:xfrm>
            <a:prstGeom prst="roundRect">
              <a:avLst>
                <a:gd name="adj" fmla="val 67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6" name="Group 175">
              <a:extLst>
                <a:ext uri="{FF2B5EF4-FFF2-40B4-BE49-F238E27FC236}">
                  <a16:creationId xmlns:a16="http://schemas.microsoft.com/office/drawing/2014/main" id="{AF0C0BFF-325E-0622-A208-00F05C727483}"/>
                </a:ext>
              </a:extLst>
            </p:cNvPr>
            <p:cNvGrpSpPr/>
            <p:nvPr/>
          </p:nvGrpSpPr>
          <p:grpSpPr>
            <a:xfrm>
              <a:off x="3851956" y="1031798"/>
              <a:ext cx="2228122" cy="1074288"/>
              <a:chOff x="1131080" y="3383564"/>
              <a:chExt cx="2228122" cy="1074288"/>
            </a:xfrm>
          </p:grpSpPr>
          <p:sp>
            <p:nvSpPr>
              <p:cNvPr id="77" name="TextBox 76">
                <a:extLst>
                  <a:ext uri="{FF2B5EF4-FFF2-40B4-BE49-F238E27FC236}">
                    <a16:creationId xmlns:a16="http://schemas.microsoft.com/office/drawing/2014/main" id="{0B73B291-72DA-8E6A-0482-1641A33BC1F9}"/>
                  </a:ext>
                </a:extLst>
              </p:cNvPr>
              <p:cNvSpPr txBox="1"/>
              <p:nvPr/>
            </p:nvSpPr>
            <p:spPr>
              <a:xfrm>
                <a:off x="1157751" y="3383564"/>
                <a:ext cx="1238400" cy="514796"/>
              </a:xfrm>
              <a:prstGeom prst="rect">
                <a:avLst/>
              </a:prstGeom>
              <a:noFill/>
            </p:spPr>
            <p:txBody>
              <a:bodyPr wrap="square" rtlCol="0">
                <a:spAutoFit/>
              </a:bodyPr>
              <a:lstStyle/>
              <a:p>
                <a:r>
                  <a:rPr lang="en-GB" sz="500" b="1">
                    <a:solidFill>
                      <a:schemeClr val="accent1"/>
                    </a:solidFill>
                  </a:rPr>
                  <a:t>STEP 1</a:t>
                </a:r>
              </a:p>
            </p:txBody>
          </p:sp>
          <p:sp>
            <p:nvSpPr>
              <p:cNvPr id="78" name="TextBox 77">
                <a:extLst>
                  <a:ext uri="{FF2B5EF4-FFF2-40B4-BE49-F238E27FC236}">
                    <a16:creationId xmlns:a16="http://schemas.microsoft.com/office/drawing/2014/main" id="{245A6ABB-5485-9949-CD08-2494E2605FDD}"/>
                  </a:ext>
                </a:extLst>
              </p:cNvPr>
              <p:cNvSpPr txBox="1"/>
              <p:nvPr/>
            </p:nvSpPr>
            <p:spPr>
              <a:xfrm>
                <a:off x="1131080" y="3775300"/>
                <a:ext cx="2228122" cy="682552"/>
              </a:xfrm>
              <a:prstGeom prst="rect">
                <a:avLst/>
              </a:prstGeom>
              <a:noFill/>
            </p:spPr>
            <p:txBody>
              <a:bodyPr wrap="square" rtlCol="0">
                <a:spAutoFit/>
              </a:bodyPr>
              <a:lstStyle>
                <a:defPPr>
                  <a:defRPr lang="en-US"/>
                </a:defPPr>
                <a:lvl1pPr>
                  <a:lnSpc>
                    <a:spcPct val="90000"/>
                  </a:lnSpc>
                  <a:defRPr sz="2000" b="1"/>
                </a:lvl1pPr>
              </a:lstStyle>
              <a:p>
                <a:r>
                  <a:rPr lang="en-GB" sz="600"/>
                  <a:t>Set Your </a:t>
                </a:r>
              </a:p>
              <a:p>
                <a:r>
                  <a:rPr lang="en-GB" sz="600"/>
                  <a:t>Objective </a:t>
                </a:r>
              </a:p>
            </p:txBody>
          </p:sp>
        </p:grpSp>
        <p:grpSp>
          <p:nvGrpSpPr>
            <p:cNvPr id="81" name="Group 80">
              <a:extLst>
                <a:ext uri="{FF2B5EF4-FFF2-40B4-BE49-F238E27FC236}">
                  <a16:creationId xmlns:a16="http://schemas.microsoft.com/office/drawing/2014/main" id="{69376C1F-C458-53CE-7596-205BACAAE31A}"/>
                </a:ext>
              </a:extLst>
            </p:cNvPr>
            <p:cNvGrpSpPr/>
            <p:nvPr/>
          </p:nvGrpSpPr>
          <p:grpSpPr>
            <a:xfrm>
              <a:off x="3881835" y="2425690"/>
              <a:ext cx="1776119" cy="515851"/>
              <a:chOff x="1301915" y="4622996"/>
              <a:chExt cx="1776119" cy="515851"/>
            </a:xfrm>
          </p:grpSpPr>
          <p:sp>
            <p:nvSpPr>
              <p:cNvPr id="79" name="Rectangle: Rounded Corners 78">
                <a:extLst>
                  <a:ext uri="{FF2B5EF4-FFF2-40B4-BE49-F238E27FC236}">
                    <a16:creationId xmlns:a16="http://schemas.microsoft.com/office/drawing/2014/main" id="{0617C88F-D84B-70D9-5A7F-32FB592018AC}"/>
                  </a:ext>
                </a:extLst>
              </p:cNvPr>
              <p:cNvSpPr/>
              <p:nvPr/>
            </p:nvSpPr>
            <p:spPr>
              <a:xfrm>
                <a:off x="1490606"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0" name="TextBox 79">
                <a:extLst>
                  <a:ext uri="{FF2B5EF4-FFF2-40B4-BE49-F238E27FC236}">
                    <a16:creationId xmlns:a16="http://schemas.microsoft.com/office/drawing/2014/main" id="{46885234-A21E-15E0-4192-8E0E5DD865FC}"/>
                  </a:ext>
                </a:extLst>
              </p:cNvPr>
              <p:cNvSpPr txBox="1"/>
              <p:nvPr/>
            </p:nvSpPr>
            <p:spPr>
              <a:xfrm>
                <a:off x="1301915" y="4622996"/>
                <a:ext cx="1776119" cy="515851"/>
              </a:xfrm>
              <a:prstGeom prst="rect">
                <a:avLst/>
              </a:prstGeom>
              <a:noFill/>
            </p:spPr>
            <p:txBody>
              <a:bodyPr wrap="square" rtlCol="0">
                <a:spAutoFit/>
              </a:bodyPr>
              <a:lstStyle/>
              <a:p>
                <a:pPr algn="ctr"/>
                <a:r>
                  <a:rPr lang="en-GB"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rPr>
                  <a:t>Completed</a:t>
                </a:r>
              </a:p>
            </p:txBody>
          </p:sp>
        </p:grpSp>
        <p:grpSp>
          <p:nvGrpSpPr>
            <p:cNvPr id="178" name="Group 177">
              <a:extLst>
                <a:ext uri="{FF2B5EF4-FFF2-40B4-BE49-F238E27FC236}">
                  <a16:creationId xmlns:a16="http://schemas.microsoft.com/office/drawing/2014/main" id="{8013DB23-BF08-54B7-5842-432F489C0C16}"/>
                </a:ext>
              </a:extLst>
            </p:cNvPr>
            <p:cNvGrpSpPr/>
            <p:nvPr/>
          </p:nvGrpSpPr>
          <p:grpSpPr>
            <a:xfrm>
              <a:off x="7391122" y="1031798"/>
              <a:ext cx="3040880" cy="854898"/>
              <a:chOff x="4670246" y="3383564"/>
              <a:chExt cx="3040880" cy="854898"/>
            </a:xfrm>
          </p:grpSpPr>
          <p:sp>
            <p:nvSpPr>
              <p:cNvPr id="86" name="TextBox 85">
                <a:extLst>
                  <a:ext uri="{FF2B5EF4-FFF2-40B4-BE49-F238E27FC236}">
                    <a16:creationId xmlns:a16="http://schemas.microsoft.com/office/drawing/2014/main" id="{613E6433-0F02-F042-E1B4-05C819B28430}"/>
                  </a:ext>
                </a:extLst>
              </p:cNvPr>
              <p:cNvSpPr txBox="1"/>
              <p:nvPr/>
            </p:nvSpPr>
            <p:spPr>
              <a:xfrm>
                <a:off x="4670246" y="3775299"/>
                <a:ext cx="3040880" cy="463163"/>
              </a:xfrm>
              <a:prstGeom prst="rect">
                <a:avLst/>
              </a:prstGeom>
              <a:noFill/>
            </p:spPr>
            <p:txBody>
              <a:bodyPr wrap="square" rtlCol="0">
                <a:spAutoFit/>
              </a:bodyPr>
              <a:lstStyle>
                <a:defPPr>
                  <a:defRPr lang="en-US"/>
                </a:defPPr>
                <a:lvl1pPr>
                  <a:lnSpc>
                    <a:spcPct val="90000"/>
                  </a:lnSpc>
                  <a:defRPr sz="2000" b="1"/>
                </a:lvl1pPr>
              </a:lstStyle>
              <a:p>
                <a:r>
                  <a:rPr lang="en-GB" sz="600"/>
                  <a:t>Consider Your Audience</a:t>
                </a:r>
              </a:p>
            </p:txBody>
          </p:sp>
          <p:sp>
            <p:nvSpPr>
              <p:cNvPr id="85" name="TextBox 84">
                <a:extLst>
                  <a:ext uri="{FF2B5EF4-FFF2-40B4-BE49-F238E27FC236}">
                    <a16:creationId xmlns:a16="http://schemas.microsoft.com/office/drawing/2014/main" id="{91E575E5-FC91-1818-C8D6-8199B7F84A65}"/>
                  </a:ext>
                </a:extLst>
              </p:cNvPr>
              <p:cNvSpPr txBox="1"/>
              <p:nvPr/>
            </p:nvSpPr>
            <p:spPr>
              <a:xfrm>
                <a:off x="4695360" y="3383564"/>
                <a:ext cx="1419098" cy="514795"/>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1"/>
                    </a:solidFill>
                  </a:rPr>
                  <a:t>STEP 2</a:t>
                </a:r>
              </a:p>
            </p:txBody>
          </p:sp>
        </p:grpSp>
        <p:grpSp>
          <p:nvGrpSpPr>
            <p:cNvPr id="87" name="Group 86">
              <a:extLst>
                <a:ext uri="{FF2B5EF4-FFF2-40B4-BE49-F238E27FC236}">
                  <a16:creationId xmlns:a16="http://schemas.microsoft.com/office/drawing/2014/main" id="{D56EE0F7-BD01-4FE0-5857-E1391C7AB091}"/>
                </a:ext>
              </a:extLst>
            </p:cNvPr>
            <p:cNvGrpSpPr/>
            <p:nvPr/>
          </p:nvGrpSpPr>
          <p:grpSpPr>
            <a:xfrm>
              <a:off x="7494650" y="2425687"/>
              <a:ext cx="1730991" cy="514795"/>
              <a:chOff x="1359815" y="4622993"/>
              <a:chExt cx="1730991" cy="514795"/>
            </a:xfrm>
          </p:grpSpPr>
          <p:sp>
            <p:nvSpPr>
              <p:cNvPr id="88" name="Rectangle: Rounded Corners 87">
                <a:extLst>
                  <a:ext uri="{FF2B5EF4-FFF2-40B4-BE49-F238E27FC236}">
                    <a16:creationId xmlns:a16="http://schemas.microsoft.com/office/drawing/2014/main" id="{75071182-E29F-8425-ACFC-8C0E66992E52}"/>
                  </a:ext>
                </a:extLst>
              </p:cNvPr>
              <p:cNvSpPr/>
              <p:nvPr/>
            </p:nvSpPr>
            <p:spPr>
              <a:xfrm>
                <a:off x="1490607"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9" name="TextBox 88">
                <a:extLst>
                  <a:ext uri="{FF2B5EF4-FFF2-40B4-BE49-F238E27FC236}">
                    <a16:creationId xmlns:a16="http://schemas.microsoft.com/office/drawing/2014/main" id="{399259BF-959F-2684-7437-3EED61950419}"/>
                  </a:ext>
                </a:extLst>
              </p:cNvPr>
              <p:cNvSpPr txBox="1"/>
              <p:nvPr/>
            </p:nvSpPr>
            <p:spPr>
              <a:xfrm>
                <a:off x="1359815" y="4622993"/>
                <a:ext cx="1730991" cy="514795"/>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Completed</a:t>
                </a:r>
              </a:p>
            </p:txBody>
          </p:sp>
        </p:grpSp>
        <p:grpSp>
          <p:nvGrpSpPr>
            <p:cNvPr id="180" name="Group 179">
              <a:extLst>
                <a:ext uri="{FF2B5EF4-FFF2-40B4-BE49-F238E27FC236}">
                  <a16:creationId xmlns:a16="http://schemas.microsoft.com/office/drawing/2014/main" id="{151801CA-42D5-B713-652A-089D4EB32FCF}"/>
                </a:ext>
              </a:extLst>
            </p:cNvPr>
            <p:cNvGrpSpPr/>
            <p:nvPr/>
          </p:nvGrpSpPr>
          <p:grpSpPr>
            <a:xfrm>
              <a:off x="11037004" y="1031798"/>
              <a:ext cx="2913154" cy="1293683"/>
              <a:chOff x="8316128" y="3383564"/>
              <a:chExt cx="2913154" cy="1293683"/>
            </a:xfrm>
          </p:grpSpPr>
          <p:sp>
            <p:nvSpPr>
              <p:cNvPr id="92" name="TextBox 91">
                <a:extLst>
                  <a:ext uri="{FF2B5EF4-FFF2-40B4-BE49-F238E27FC236}">
                    <a16:creationId xmlns:a16="http://schemas.microsoft.com/office/drawing/2014/main" id="{E22FB5DC-BC00-18C5-2CD2-634EBC9C31D2}"/>
                  </a:ext>
                </a:extLst>
              </p:cNvPr>
              <p:cNvSpPr txBox="1"/>
              <p:nvPr/>
            </p:nvSpPr>
            <p:spPr>
              <a:xfrm>
                <a:off x="8316128" y="3383564"/>
                <a:ext cx="1419098" cy="514796"/>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2"/>
                    </a:solidFill>
                  </a:rPr>
                  <a:t>STEP 3</a:t>
                </a:r>
              </a:p>
            </p:txBody>
          </p:sp>
          <p:sp>
            <p:nvSpPr>
              <p:cNvPr id="93" name="TextBox 92">
                <a:extLst>
                  <a:ext uri="{FF2B5EF4-FFF2-40B4-BE49-F238E27FC236}">
                    <a16:creationId xmlns:a16="http://schemas.microsoft.com/office/drawing/2014/main" id="{85A7F384-E93A-BF2A-D56C-1E6423DB86CF}"/>
                  </a:ext>
                </a:extLst>
              </p:cNvPr>
              <p:cNvSpPr txBox="1"/>
              <p:nvPr/>
            </p:nvSpPr>
            <p:spPr>
              <a:xfrm>
                <a:off x="8316721" y="3775300"/>
                <a:ext cx="2912561" cy="901947"/>
              </a:xfrm>
              <a:prstGeom prst="rect">
                <a:avLst/>
              </a:prstGeom>
              <a:noFill/>
            </p:spPr>
            <p:txBody>
              <a:bodyPr wrap="square" rtlCol="0">
                <a:spAutoFit/>
              </a:bodyPr>
              <a:lstStyle/>
              <a:p>
                <a:pPr>
                  <a:lnSpc>
                    <a:spcPct val="90000"/>
                  </a:lnSpc>
                </a:pPr>
                <a:r>
                  <a:rPr lang="en-GB" sz="600" b="1"/>
                  <a:t>Structure Your Presentation &amp; Build Your Content  </a:t>
                </a:r>
              </a:p>
            </p:txBody>
          </p:sp>
        </p:grpSp>
        <p:grpSp>
          <p:nvGrpSpPr>
            <p:cNvPr id="94" name="Group 93">
              <a:extLst>
                <a:ext uri="{FF2B5EF4-FFF2-40B4-BE49-F238E27FC236}">
                  <a16:creationId xmlns:a16="http://schemas.microsoft.com/office/drawing/2014/main" id="{86B45B23-54E6-A28B-421B-FB10DDA04A98}"/>
                </a:ext>
              </a:extLst>
            </p:cNvPr>
            <p:cNvGrpSpPr/>
            <p:nvPr/>
          </p:nvGrpSpPr>
          <p:grpSpPr>
            <a:xfrm>
              <a:off x="11062336" y="2425688"/>
              <a:ext cx="1916944" cy="514797"/>
              <a:chOff x="1249292" y="4622994"/>
              <a:chExt cx="1916944" cy="514797"/>
            </a:xfrm>
          </p:grpSpPr>
          <p:sp>
            <p:nvSpPr>
              <p:cNvPr id="95" name="Rectangle: Rounded Corners 94">
                <a:extLst>
                  <a:ext uri="{FF2B5EF4-FFF2-40B4-BE49-F238E27FC236}">
                    <a16:creationId xmlns:a16="http://schemas.microsoft.com/office/drawing/2014/main" id="{A808EA0A-8EB7-449D-CF02-211EE12A080B}"/>
                  </a:ext>
                </a:extLst>
              </p:cNvPr>
              <p:cNvSpPr/>
              <p:nvPr/>
            </p:nvSpPr>
            <p:spPr>
              <a:xfrm>
                <a:off x="1473227" y="4678598"/>
                <a:ext cx="1435474" cy="438592"/>
              </a:xfrm>
              <a:prstGeom prst="roundRect">
                <a:avLst>
                  <a:gd name="adj" fmla="val 50000"/>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96" name="TextBox 95">
                <a:extLst>
                  <a:ext uri="{FF2B5EF4-FFF2-40B4-BE49-F238E27FC236}">
                    <a16:creationId xmlns:a16="http://schemas.microsoft.com/office/drawing/2014/main" id="{84AFEAEB-1ECD-FEA2-B6EC-9F0969F433FF}"/>
                  </a:ext>
                </a:extLst>
              </p:cNvPr>
              <p:cNvSpPr txBox="1"/>
              <p:nvPr/>
            </p:nvSpPr>
            <p:spPr>
              <a:xfrm>
                <a:off x="1249292" y="4622994"/>
                <a:ext cx="1916944" cy="514797"/>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In Progress</a:t>
                </a:r>
              </a:p>
            </p:txBody>
          </p:sp>
        </p:grpSp>
        <p:cxnSp>
          <p:nvCxnSpPr>
            <p:cNvPr id="106" name="Straight Connector 105">
              <a:extLst>
                <a:ext uri="{FF2B5EF4-FFF2-40B4-BE49-F238E27FC236}">
                  <a16:creationId xmlns:a16="http://schemas.microsoft.com/office/drawing/2014/main" id="{2B199C50-4FEF-ABA6-C19E-F8C03D93B60F}"/>
                </a:ext>
              </a:extLst>
            </p:cNvPr>
            <p:cNvCxnSpPr>
              <a:cxnSpLocks/>
            </p:cNvCxnSpPr>
            <p:nvPr/>
          </p:nvCxnSpPr>
          <p:spPr>
            <a:xfrm>
              <a:off x="8710324"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13CFEC5-3704-AFB8-03C5-B118226D2E90}"/>
                </a:ext>
              </a:extLst>
            </p:cNvPr>
            <p:cNvCxnSpPr>
              <a:cxnSpLocks/>
            </p:cNvCxnSpPr>
            <p:nvPr/>
          </p:nvCxnSpPr>
          <p:spPr>
            <a:xfrm>
              <a:off x="5092798"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0434F7D4-9456-D0B2-56D3-EA0BEB8FBB0D}"/>
                </a:ext>
              </a:extLst>
            </p:cNvPr>
            <p:cNvGrpSpPr/>
            <p:nvPr/>
          </p:nvGrpSpPr>
          <p:grpSpPr>
            <a:xfrm>
              <a:off x="4025723" y="-60621"/>
              <a:ext cx="980809" cy="980809"/>
              <a:chOff x="1304847" y="2291145"/>
              <a:chExt cx="980809" cy="980809"/>
            </a:xfrm>
          </p:grpSpPr>
          <p:sp>
            <p:nvSpPr>
              <p:cNvPr id="76" name="Oval 75">
                <a:extLst>
                  <a:ext uri="{FF2B5EF4-FFF2-40B4-BE49-F238E27FC236}">
                    <a16:creationId xmlns:a16="http://schemas.microsoft.com/office/drawing/2014/main" id="{CBB5CEF0-159D-6B29-2AC1-8A71D72B1043}"/>
                  </a:ext>
                </a:extLst>
              </p:cNvPr>
              <p:cNvSpPr/>
              <p:nvPr/>
            </p:nvSpPr>
            <p:spPr>
              <a:xfrm>
                <a:off x="1304847" y="229114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3" name="Group 172">
                <a:extLst>
                  <a:ext uri="{FF2B5EF4-FFF2-40B4-BE49-F238E27FC236}">
                    <a16:creationId xmlns:a16="http://schemas.microsoft.com/office/drawing/2014/main" id="{06C84041-619E-AF14-89D6-AB405C9C1185}"/>
                  </a:ext>
                </a:extLst>
              </p:cNvPr>
              <p:cNvGrpSpPr/>
              <p:nvPr/>
            </p:nvGrpSpPr>
            <p:grpSpPr>
              <a:xfrm>
                <a:off x="1441375" y="2422504"/>
                <a:ext cx="806768" cy="718090"/>
                <a:chOff x="20340841" y="-6940365"/>
                <a:chExt cx="2508849" cy="2233083"/>
              </a:xfrm>
            </p:grpSpPr>
            <p:sp>
              <p:nvSpPr>
                <p:cNvPr id="113" name="Freeform: Shape 112">
                  <a:extLst>
                    <a:ext uri="{FF2B5EF4-FFF2-40B4-BE49-F238E27FC236}">
                      <a16:creationId xmlns:a16="http://schemas.microsoft.com/office/drawing/2014/main" id="{E3A16029-D5D0-74E9-7432-AF086014B331}"/>
                    </a:ext>
                  </a:extLst>
                </p:cNvPr>
                <p:cNvSpPr/>
                <p:nvPr/>
              </p:nvSpPr>
              <p:spPr>
                <a:xfrm>
                  <a:off x="20340841" y="-6940365"/>
                  <a:ext cx="2233083" cy="2233083"/>
                </a:xfrm>
                <a:custGeom>
                  <a:avLst/>
                  <a:gdLst>
                    <a:gd name="connsiteX0" fmla="*/ 0 w 2233083"/>
                    <a:gd name="connsiteY0" fmla="*/ 1116542 h 2233083"/>
                    <a:gd name="connsiteX1" fmla="*/ 1356 w 2233083"/>
                    <a:gd name="connsiteY1" fmla="*/ 1171310 h 2233083"/>
                    <a:gd name="connsiteX2" fmla="*/ 5391 w 2233083"/>
                    <a:gd name="connsiteY2" fmla="*/ 1225980 h 2233083"/>
                    <a:gd name="connsiteX3" fmla="*/ 12105 w 2233083"/>
                    <a:gd name="connsiteY3" fmla="*/ 1280352 h 2233083"/>
                    <a:gd name="connsiteX4" fmla="*/ 21464 w 2233083"/>
                    <a:gd name="connsiteY4" fmla="*/ 1334360 h 2233083"/>
                    <a:gd name="connsiteX5" fmla="*/ 33470 w 2233083"/>
                    <a:gd name="connsiteY5" fmla="*/ 1387839 h 2233083"/>
                    <a:gd name="connsiteX6" fmla="*/ 48088 w 2233083"/>
                    <a:gd name="connsiteY6" fmla="*/ 1440656 h 2233083"/>
                    <a:gd name="connsiteX7" fmla="*/ 65286 w 2233083"/>
                    <a:gd name="connsiteY7" fmla="*/ 1492680 h 2233083"/>
                    <a:gd name="connsiteX8" fmla="*/ 84997 w 2233083"/>
                    <a:gd name="connsiteY8" fmla="*/ 1543811 h 2233083"/>
                    <a:gd name="connsiteX9" fmla="*/ 107222 w 2233083"/>
                    <a:gd name="connsiteY9" fmla="*/ 1593916 h 2233083"/>
                    <a:gd name="connsiteX10" fmla="*/ 131862 w 2233083"/>
                    <a:gd name="connsiteY10" fmla="*/ 1642864 h 2233083"/>
                    <a:gd name="connsiteX11" fmla="*/ 158849 w 2233083"/>
                    <a:gd name="connsiteY11" fmla="*/ 1690555 h 2233083"/>
                    <a:gd name="connsiteX12" fmla="*/ 188185 w 2233083"/>
                    <a:gd name="connsiteY12" fmla="*/ 1736857 h 2233083"/>
                    <a:gd name="connsiteX13" fmla="*/ 219736 w 2233083"/>
                    <a:gd name="connsiteY13" fmla="*/ 1781638 h 2233083"/>
                    <a:gd name="connsiteX14" fmla="*/ 253471 w 2233083"/>
                    <a:gd name="connsiteY14" fmla="*/ 1824864 h 2233083"/>
                    <a:gd name="connsiteX15" fmla="*/ 289256 w 2233083"/>
                    <a:gd name="connsiteY15" fmla="*/ 1866371 h 2233083"/>
                    <a:gd name="connsiteX16" fmla="*/ 327025 w 2233083"/>
                    <a:gd name="connsiteY16" fmla="*/ 1906058 h 2233083"/>
                    <a:gd name="connsiteX17" fmla="*/ 366746 w 2233083"/>
                    <a:gd name="connsiteY17" fmla="*/ 1943828 h 2233083"/>
                    <a:gd name="connsiteX18" fmla="*/ 408219 w 2233083"/>
                    <a:gd name="connsiteY18" fmla="*/ 1979646 h 2233083"/>
                    <a:gd name="connsiteX19" fmla="*/ 451445 w 2233083"/>
                    <a:gd name="connsiteY19" fmla="*/ 2013347 h 2233083"/>
                    <a:gd name="connsiteX20" fmla="*/ 496226 w 2233083"/>
                    <a:gd name="connsiteY20" fmla="*/ 2044898 h 2233083"/>
                    <a:gd name="connsiteX21" fmla="*/ 542528 w 2233083"/>
                    <a:gd name="connsiteY21" fmla="*/ 2074234 h 2233083"/>
                    <a:gd name="connsiteX22" fmla="*/ 590219 w 2233083"/>
                    <a:gd name="connsiteY22" fmla="*/ 2101222 h 2233083"/>
                    <a:gd name="connsiteX23" fmla="*/ 639167 w 2233083"/>
                    <a:gd name="connsiteY23" fmla="*/ 2125861 h 2233083"/>
                    <a:gd name="connsiteX24" fmla="*/ 689273 w 2233083"/>
                    <a:gd name="connsiteY24" fmla="*/ 2148086 h 2233083"/>
                    <a:gd name="connsiteX25" fmla="*/ 740403 w 2233083"/>
                    <a:gd name="connsiteY25" fmla="*/ 2167798 h 2233083"/>
                    <a:gd name="connsiteX26" fmla="*/ 792427 w 2233083"/>
                    <a:gd name="connsiteY26" fmla="*/ 2184995 h 2233083"/>
                    <a:gd name="connsiteX27" fmla="*/ 845245 w 2233083"/>
                    <a:gd name="connsiteY27" fmla="*/ 2199614 h 2233083"/>
                    <a:gd name="connsiteX28" fmla="*/ 898723 w 2233083"/>
                    <a:gd name="connsiteY28" fmla="*/ 2211619 h 2233083"/>
                    <a:gd name="connsiteX29" fmla="*/ 952732 w 2233083"/>
                    <a:gd name="connsiteY29" fmla="*/ 2220979 h 2233083"/>
                    <a:gd name="connsiteX30" fmla="*/ 1007103 w 2233083"/>
                    <a:gd name="connsiteY30" fmla="*/ 2227693 h 2233083"/>
                    <a:gd name="connsiteX31" fmla="*/ 1061773 w 2233083"/>
                    <a:gd name="connsiteY31" fmla="*/ 2231727 h 2233083"/>
                    <a:gd name="connsiteX32" fmla="*/ 1116542 w 2233083"/>
                    <a:gd name="connsiteY32" fmla="*/ 2233083 h 2233083"/>
                    <a:gd name="connsiteX33" fmla="*/ 1171344 w 2233083"/>
                    <a:gd name="connsiteY33" fmla="*/ 2231727 h 2233083"/>
                    <a:gd name="connsiteX34" fmla="*/ 1225980 w 2233083"/>
                    <a:gd name="connsiteY34" fmla="*/ 2227693 h 2233083"/>
                    <a:gd name="connsiteX35" fmla="*/ 1280385 w 2233083"/>
                    <a:gd name="connsiteY35" fmla="*/ 2220979 h 2233083"/>
                    <a:gd name="connsiteX36" fmla="*/ 1334393 w 2233083"/>
                    <a:gd name="connsiteY36" fmla="*/ 2211619 h 2233083"/>
                    <a:gd name="connsiteX37" fmla="*/ 1387839 w 2233083"/>
                    <a:gd name="connsiteY37" fmla="*/ 2199614 h 2233083"/>
                    <a:gd name="connsiteX38" fmla="*/ 1440656 w 2233083"/>
                    <a:gd name="connsiteY38" fmla="*/ 2184995 h 2233083"/>
                    <a:gd name="connsiteX39" fmla="*/ 1492713 w 2233083"/>
                    <a:gd name="connsiteY39" fmla="*/ 2167798 h 2233083"/>
                    <a:gd name="connsiteX40" fmla="*/ 1543844 w 2233083"/>
                    <a:gd name="connsiteY40" fmla="*/ 2148086 h 2233083"/>
                    <a:gd name="connsiteX41" fmla="*/ 1593949 w 2233083"/>
                    <a:gd name="connsiteY41" fmla="*/ 2125861 h 2233083"/>
                    <a:gd name="connsiteX42" fmla="*/ 1642897 w 2233083"/>
                    <a:gd name="connsiteY42" fmla="*/ 2101222 h 2233083"/>
                    <a:gd name="connsiteX43" fmla="*/ 1690555 w 2233083"/>
                    <a:gd name="connsiteY43" fmla="*/ 2074234 h 2233083"/>
                    <a:gd name="connsiteX44" fmla="*/ 1736857 w 2233083"/>
                    <a:gd name="connsiteY44" fmla="*/ 2044898 h 2233083"/>
                    <a:gd name="connsiteX45" fmla="*/ 1781671 w 2233083"/>
                    <a:gd name="connsiteY45" fmla="*/ 2013347 h 2233083"/>
                    <a:gd name="connsiteX46" fmla="*/ 1824864 w 2233083"/>
                    <a:gd name="connsiteY46" fmla="*/ 1979646 h 2233083"/>
                    <a:gd name="connsiteX47" fmla="*/ 1866371 w 2233083"/>
                    <a:gd name="connsiteY47" fmla="*/ 1943828 h 2233083"/>
                    <a:gd name="connsiteX48" fmla="*/ 1906058 w 2233083"/>
                    <a:gd name="connsiteY48" fmla="*/ 1906058 h 2233083"/>
                    <a:gd name="connsiteX49" fmla="*/ 1943861 w 2233083"/>
                    <a:gd name="connsiteY49" fmla="*/ 1866371 h 2233083"/>
                    <a:gd name="connsiteX50" fmla="*/ 1979646 w 2233083"/>
                    <a:gd name="connsiteY50" fmla="*/ 1824864 h 2233083"/>
                    <a:gd name="connsiteX51" fmla="*/ 2013380 w 2233083"/>
                    <a:gd name="connsiteY51" fmla="*/ 1781638 h 2233083"/>
                    <a:gd name="connsiteX52" fmla="*/ 2044932 w 2233083"/>
                    <a:gd name="connsiteY52" fmla="*/ 1736857 h 2233083"/>
                    <a:gd name="connsiteX53" fmla="*/ 2074234 w 2233083"/>
                    <a:gd name="connsiteY53" fmla="*/ 1690555 h 2233083"/>
                    <a:gd name="connsiteX54" fmla="*/ 2101255 w 2233083"/>
                    <a:gd name="connsiteY54" fmla="*/ 1642864 h 2233083"/>
                    <a:gd name="connsiteX55" fmla="*/ 2125894 w 2233083"/>
                    <a:gd name="connsiteY55" fmla="*/ 1593916 h 2233083"/>
                    <a:gd name="connsiteX56" fmla="*/ 2148119 w 2233083"/>
                    <a:gd name="connsiteY56" fmla="*/ 1543811 h 2233083"/>
                    <a:gd name="connsiteX57" fmla="*/ 2167831 w 2233083"/>
                    <a:gd name="connsiteY57" fmla="*/ 1492680 h 2233083"/>
                    <a:gd name="connsiteX58" fmla="*/ 2185029 w 2233083"/>
                    <a:gd name="connsiteY58" fmla="*/ 1440656 h 2233083"/>
                    <a:gd name="connsiteX59" fmla="*/ 2199647 w 2233083"/>
                    <a:gd name="connsiteY59" fmla="*/ 1387839 h 2233083"/>
                    <a:gd name="connsiteX60" fmla="*/ 2211652 w 2233083"/>
                    <a:gd name="connsiteY60" fmla="*/ 1334360 h 2233083"/>
                    <a:gd name="connsiteX61" fmla="*/ 2221012 w 2233083"/>
                    <a:gd name="connsiteY61" fmla="*/ 1280352 h 2233083"/>
                    <a:gd name="connsiteX62" fmla="*/ 2227726 w 2233083"/>
                    <a:gd name="connsiteY62" fmla="*/ 1225980 h 2233083"/>
                    <a:gd name="connsiteX63" fmla="*/ 2231761 w 2233083"/>
                    <a:gd name="connsiteY63" fmla="*/ 1171310 h 2233083"/>
                    <a:gd name="connsiteX64" fmla="*/ 2233083 w 2233083"/>
                    <a:gd name="connsiteY64" fmla="*/ 1116542 h 2233083"/>
                    <a:gd name="connsiteX65" fmla="*/ 2231761 w 2233083"/>
                    <a:gd name="connsiteY65" fmla="*/ 1061740 h 2233083"/>
                    <a:gd name="connsiteX66" fmla="*/ 2227726 w 2233083"/>
                    <a:gd name="connsiteY66" fmla="*/ 1007103 h 2233083"/>
                    <a:gd name="connsiteX67" fmla="*/ 2221012 w 2233083"/>
                    <a:gd name="connsiteY67" fmla="*/ 952698 h 2233083"/>
                    <a:gd name="connsiteX68" fmla="*/ 2211652 w 2233083"/>
                    <a:gd name="connsiteY68" fmla="*/ 898690 h 2233083"/>
                    <a:gd name="connsiteX69" fmla="*/ 2199647 w 2233083"/>
                    <a:gd name="connsiteY69" fmla="*/ 845245 h 2233083"/>
                    <a:gd name="connsiteX70" fmla="*/ 2185029 w 2233083"/>
                    <a:gd name="connsiteY70" fmla="*/ 792427 h 2233083"/>
                    <a:gd name="connsiteX71" fmla="*/ 2167831 w 2233083"/>
                    <a:gd name="connsiteY71" fmla="*/ 740370 h 2233083"/>
                    <a:gd name="connsiteX72" fmla="*/ 2148119 w 2233083"/>
                    <a:gd name="connsiteY72" fmla="*/ 689240 h 2233083"/>
                    <a:gd name="connsiteX73" fmla="*/ 2125894 w 2233083"/>
                    <a:gd name="connsiteY73" fmla="*/ 639134 h 2233083"/>
                    <a:gd name="connsiteX74" fmla="*/ 2101255 w 2233083"/>
                    <a:gd name="connsiteY74" fmla="*/ 590186 h 2233083"/>
                    <a:gd name="connsiteX75" fmla="*/ 2074234 w 2233083"/>
                    <a:gd name="connsiteY75" fmla="*/ 542528 h 2233083"/>
                    <a:gd name="connsiteX76" fmla="*/ 2044932 w 2233083"/>
                    <a:gd name="connsiteY76" fmla="*/ 496226 h 2233083"/>
                    <a:gd name="connsiteX77" fmla="*/ 2013380 w 2233083"/>
                    <a:gd name="connsiteY77" fmla="*/ 451412 h 2233083"/>
                    <a:gd name="connsiteX78" fmla="*/ 1979646 w 2233083"/>
                    <a:gd name="connsiteY78" fmla="*/ 408219 h 2233083"/>
                    <a:gd name="connsiteX79" fmla="*/ 1943861 w 2233083"/>
                    <a:gd name="connsiteY79" fmla="*/ 366713 h 2233083"/>
                    <a:gd name="connsiteX80" fmla="*/ 1906058 w 2233083"/>
                    <a:gd name="connsiteY80" fmla="*/ 327025 h 2233083"/>
                    <a:gd name="connsiteX81" fmla="*/ 1866371 w 2233083"/>
                    <a:gd name="connsiteY81" fmla="*/ 289223 h 2233083"/>
                    <a:gd name="connsiteX82" fmla="*/ 1824864 w 2233083"/>
                    <a:gd name="connsiteY82" fmla="*/ 253438 h 2233083"/>
                    <a:gd name="connsiteX83" fmla="*/ 1781671 w 2233083"/>
                    <a:gd name="connsiteY83" fmla="*/ 219703 h 2233083"/>
                    <a:gd name="connsiteX84" fmla="*/ 1736857 w 2233083"/>
                    <a:gd name="connsiteY84" fmla="*/ 188152 h 2233083"/>
                    <a:gd name="connsiteX85" fmla="*/ 1690555 w 2233083"/>
                    <a:gd name="connsiteY85" fmla="*/ 158849 h 2233083"/>
                    <a:gd name="connsiteX86" fmla="*/ 1642897 w 2233083"/>
                    <a:gd name="connsiteY86" fmla="*/ 131829 h 2233083"/>
                    <a:gd name="connsiteX87" fmla="*/ 1593949 w 2233083"/>
                    <a:gd name="connsiteY87" fmla="*/ 107189 h 2233083"/>
                    <a:gd name="connsiteX88" fmla="*/ 1543844 w 2233083"/>
                    <a:gd name="connsiteY88" fmla="*/ 84997 h 2233083"/>
                    <a:gd name="connsiteX89" fmla="*/ 1492713 w 2233083"/>
                    <a:gd name="connsiteY89" fmla="*/ 65253 h 2233083"/>
                    <a:gd name="connsiteX90" fmla="*/ 1440656 w 2233083"/>
                    <a:gd name="connsiteY90" fmla="*/ 48055 h 2233083"/>
                    <a:gd name="connsiteX91" fmla="*/ 1387839 w 2233083"/>
                    <a:gd name="connsiteY91" fmla="*/ 33437 h 2233083"/>
                    <a:gd name="connsiteX92" fmla="*/ 1334393 w 2233083"/>
                    <a:gd name="connsiteY92" fmla="*/ 21431 h 2233083"/>
                    <a:gd name="connsiteX93" fmla="*/ 1280385 w 2233083"/>
                    <a:gd name="connsiteY93" fmla="*/ 12072 h 2233083"/>
                    <a:gd name="connsiteX94" fmla="*/ 1225980 w 2233083"/>
                    <a:gd name="connsiteY94" fmla="*/ 5358 h 2233083"/>
                    <a:gd name="connsiteX95" fmla="*/ 1171344 w 2233083"/>
                    <a:gd name="connsiteY95" fmla="*/ 1323 h 2233083"/>
                    <a:gd name="connsiteX96" fmla="*/ 1116542 w 2233083"/>
                    <a:gd name="connsiteY96" fmla="*/ 0 h 2233083"/>
                    <a:gd name="connsiteX97" fmla="*/ 1061773 w 2233083"/>
                    <a:gd name="connsiteY97" fmla="*/ 1323 h 2233083"/>
                    <a:gd name="connsiteX98" fmla="*/ 1007103 w 2233083"/>
                    <a:gd name="connsiteY98" fmla="*/ 5358 h 2233083"/>
                    <a:gd name="connsiteX99" fmla="*/ 952732 w 2233083"/>
                    <a:gd name="connsiteY99" fmla="*/ 12072 h 2233083"/>
                    <a:gd name="connsiteX100" fmla="*/ 898723 w 2233083"/>
                    <a:gd name="connsiteY100" fmla="*/ 21431 h 2233083"/>
                    <a:gd name="connsiteX101" fmla="*/ 845245 w 2233083"/>
                    <a:gd name="connsiteY101" fmla="*/ 33437 h 2233083"/>
                    <a:gd name="connsiteX102" fmla="*/ 792427 w 2233083"/>
                    <a:gd name="connsiteY102" fmla="*/ 48055 h 2233083"/>
                    <a:gd name="connsiteX103" fmla="*/ 740403 w 2233083"/>
                    <a:gd name="connsiteY103" fmla="*/ 65253 h 2233083"/>
                    <a:gd name="connsiteX104" fmla="*/ 689273 w 2233083"/>
                    <a:gd name="connsiteY104" fmla="*/ 84997 h 2233083"/>
                    <a:gd name="connsiteX105" fmla="*/ 639167 w 2233083"/>
                    <a:gd name="connsiteY105" fmla="*/ 107189 h 2233083"/>
                    <a:gd name="connsiteX106" fmla="*/ 590219 w 2233083"/>
                    <a:gd name="connsiteY106" fmla="*/ 131829 h 2233083"/>
                    <a:gd name="connsiteX107" fmla="*/ 542528 w 2233083"/>
                    <a:gd name="connsiteY107" fmla="*/ 158849 h 2233083"/>
                    <a:gd name="connsiteX108" fmla="*/ 496226 w 2233083"/>
                    <a:gd name="connsiteY108" fmla="*/ 188152 h 2233083"/>
                    <a:gd name="connsiteX109" fmla="*/ 451445 w 2233083"/>
                    <a:gd name="connsiteY109" fmla="*/ 219703 h 2233083"/>
                    <a:gd name="connsiteX110" fmla="*/ 408219 w 2233083"/>
                    <a:gd name="connsiteY110" fmla="*/ 253438 h 2233083"/>
                    <a:gd name="connsiteX111" fmla="*/ 366746 w 2233083"/>
                    <a:gd name="connsiteY111" fmla="*/ 289223 h 2233083"/>
                    <a:gd name="connsiteX112" fmla="*/ 327025 w 2233083"/>
                    <a:gd name="connsiteY112" fmla="*/ 327025 h 2233083"/>
                    <a:gd name="connsiteX113" fmla="*/ 289256 w 2233083"/>
                    <a:gd name="connsiteY113" fmla="*/ 366713 h 2233083"/>
                    <a:gd name="connsiteX114" fmla="*/ 253471 w 2233083"/>
                    <a:gd name="connsiteY114" fmla="*/ 408219 h 2233083"/>
                    <a:gd name="connsiteX115" fmla="*/ 219736 w 2233083"/>
                    <a:gd name="connsiteY115" fmla="*/ 451412 h 2233083"/>
                    <a:gd name="connsiteX116" fmla="*/ 188185 w 2233083"/>
                    <a:gd name="connsiteY116" fmla="*/ 496226 h 2233083"/>
                    <a:gd name="connsiteX117" fmla="*/ 158849 w 2233083"/>
                    <a:gd name="connsiteY117" fmla="*/ 542528 h 2233083"/>
                    <a:gd name="connsiteX118" fmla="*/ 131862 w 2233083"/>
                    <a:gd name="connsiteY118" fmla="*/ 590186 h 2233083"/>
                    <a:gd name="connsiteX119" fmla="*/ 107222 w 2233083"/>
                    <a:gd name="connsiteY119" fmla="*/ 639134 h 2233083"/>
                    <a:gd name="connsiteX120" fmla="*/ 84997 w 2233083"/>
                    <a:gd name="connsiteY120" fmla="*/ 689240 h 2233083"/>
                    <a:gd name="connsiteX121" fmla="*/ 65286 w 2233083"/>
                    <a:gd name="connsiteY121" fmla="*/ 740370 h 2233083"/>
                    <a:gd name="connsiteX122" fmla="*/ 48088 w 2233083"/>
                    <a:gd name="connsiteY122" fmla="*/ 792427 h 2233083"/>
                    <a:gd name="connsiteX123" fmla="*/ 33470 w 2233083"/>
                    <a:gd name="connsiteY123" fmla="*/ 845245 h 2233083"/>
                    <a:gd name="connsiteX124" fmla="*/ 21464 w 2233083"/>
                    <a:gd name="connsiteY124" fmla="*/ 898690 h 2233083"/>
                    <a:gd name="connsiteX125" fmla="*/ 12105 w 2233083"/>
                    <a:gd name="connsiteY125" fmla="*/ 952698 h 2233083"/>
                    <a:gd name="connsiteX126" fmla="*/ 5391 w 2233083"/>
                    <a:gd name="connsiteY126" fmla="*/ 1007103 h 2233083"/>
                    <a:gd name="connsiteX127" fmla="*/ 1356 w 2233083"/>
                    <a:gd name="connsiteY127" fmla="*/ 1061740 h 2233083"/>
                    <a:gd name="connsiteX128" fmla="*/ 0 w 2233083"/>
                    <a:gd name="connsiteY128" fmla="*/ 1116542 h 2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233083" h="2233083">
                      <a:moveTo>
                        <a:pt x="0" y="1116542"/>
                      </a:moveTo>
                      <a:cubicBezTo>
                        <a:pt x="0" y="1134798"/>
                        <a:pt x="463" y="1153054"/>
                        <a:pt x="1356" y="1171310"/>
                      </a:cubicBezTo>
                      <a:cubicBezTo>
                        <a:pt x="2249" y="1189567"/>
                        <a:pt x="3605" y="1207790"/>
                        <a:pt x="5391" y="1225980"/>
                      </a:cubicBezTo>
                      <a:cubicBezTo>
                        <a:pt x="7177" y="1244170"/>
                        <a:pt x="9426" y="1262294"/>
                        <a:pt x="12105" y="1280352"/>
                      </a:cubicBezTo>
                      <a:cubicBezTo>
                        <a:pt x="14784" y="1298443"/>
                        <a:pt x="17892" y="1316434"/>
                        <a:pt x="21464" y="1334360"/>
                      </a:cubicBezTo>
                      <a:cubicBezTo>
                        <a:pt x="25036" y="1352285"/>
                        <a:pt x="29038" y="1370112"/>
                        <a:pt x="33470" y="1387839"/>
                      </a:cubicBezTo>
                      <a:cubicBezTo>
                        <a:pt x="37902" y="1405566"/>
                        <a:pt x="42796" y="1423161"/>
                        <a:pt x="48088" y="1440656"/>
                      </a:cubicBezTo>
                      <a:cubicBezTo>
                        <a:pt x="53380" y="1458119"/>
                        <a:pt x="59134" y="1475482"/>
                        <a:pt x="65286" y="1492680"/>
                      </a:cubicBezTo>
                      <a:cubicBezTo>
                        <a:pt x="71438" y="1509878"/>
                        <a:pt x="78019" y="1526944"/>
                        <a:pt x="84997" y="1543811"/>
                      </a:cubicBezTo>
                      <a:cubicBezTo>
                        <a:pt x="92009" y="1560711"/>
                        <a:pt x="99384" y="1577380"/>
                        <a:pt x="107222" y="1593916"/>
                      </a:cubicBezTo>
                      <a:cubicBezTo>
                        <a:pt x="115028" y="1610420"/>
                        <a:pt x="123230" y="1626758"/>
                        <a:pt x="131862" y="1642864"/>
                      </a:cubicBezTo>
                      <a:cubicBezTo>
                        <a:pt x="140461" y="1658971"/>
                        <a:pt x="149457" y="1674879"/>
                        <a:pt x="158849" y="1690555"/>
                      </a:cubicBezTo>
                      <a:cubicBezTo>
                        <a:pt x="168242" y="1706232"/>
                        <a:pt x="178032" y="1721644"/>
                        <a:pt x="188185" y="1736857"/>
                      </a:cubicBezTo>
                      <a:cubicBezTo>
                        <a:pt x="198338" y="1752038"/>
                        <a:pt x="208855" y="1766987"/>
                        <a:pt x="219736" y="1781638"/>
                      </a:cubicBezTo>
                      <a:cubicBezTo>
                        <a:pt x="230617" y="1796322"/>
                        <a:pt x="241862" y="1810742"/>
                        <a:pt x="253471" y="1824864"/>
                      </a:cubicBezTo>
                      <a:cubicBezTo>
                        <a:pt x="265046" y="1838987"/>
                        <a:pt x="276986" y="1852811"/>
                        <a:pt x="289256" y="1866371"/>
                      </a:cubicBezTo>
                      <a:cubicBezTo>
                        <a:pt x="301526" y="1879898"/>
                        <a:pt x="314127" y="1893127"/>
                        <a:pt x="327025" y="1906058"/>
                      </a:cubicBezTo>
                      <a:cubicBezTo>
                        <a:pt x="339957" y="1918957"/>
                        <a:pt x="353186" y="1931558"/>
                        <a:pt x="366746" y="1943828"/>
                      </a:cubicBezTo>
                      <a:cubicBezTo>
                        <a:pt x="380272" y="1956098"/>
                        <a:pt x="394097" y="1968037"/>
                        <a:pt x="408219" y="1979646"/>
                      </a:cubicBezTo>
                      <a:cubicBezTo>
                        <a:pt x="422341" y="1991221"/>
                        <a:pt x="436761" y="2002466"/>
                        <a:pt x="451445" y="2013347"/>
                      </a:cubicBezTo>
                      <a:cubicBezTo>
                        <a:pt x="466097" y="2024228"/>
                        <a:pt x="481046" y="2034745"/>
                        <a:pt x="496226" y="2044898"/>
                      </a:cubicBezTo>
                      <a:cubicBezTo>
                        <a:pt x="511440" y="2055052"/>
                        <a:pt x="526852" y="2064841"/>
                        <a:pt x="542528" y="2074234"/>
                      </a:cubicBezTo>
                      <a:cubicBezTo>
                        <a:pt x="558205" y="2083627"/>
                        <a:pt x="574113" y="2092623"/>
                        <a:pt x="590219" y="2101222"/>
                      </a:cubicBezTo>
                      <a:cubicBezTo>
                        <a:pt x="606326" y="2109854"/>
                        <a:pt x="622664" y="2118056"/>
                        <a:pt x="639167" y="2125861"/>
                      </a:cubicBezTo>
                      <a:cubicBezTo>
                        <a:pt x="655704" y="2133699"/>
                        <a:pt x="672406" y="2141075"/>
                        <a:pt x="689273" y="2148086"/>
                      </a:cubicBezTo>
                      <a:cubicBezTo>
                        <a:pt x="706140" y="2155064"/>
                        <a:pt x="723206" y="2161646"/>
                        <a:pt x="740403" y="2167798"/>
                      </a:cubicBezTo>
                      <a:cubicBezTo>
                        <a:pt x="757601" y="2173949"/>
                        <a:pt x="774965" y="2179704"/>
                        <a:pt x="792427" y="2184995"/>
                      </a:cubicBezTo>
                      <a:cubicBezTo>
                        <a:pt x="809923" y="2190287"/>
                        <a:pt x="827517" y="2195182"/>
                        <a:pt x="845245" y="2199614"/>
                      </a:cubicBezTo>
                      <a:cubicBezTo>
                        <a:pt x="862972" y="2204045"/>
                        <a:pt x="880798" y="2208047"/>
                        <a:pt x="898723" y="2211619"/>
                      </a:cubicBezTo>
                      <a:cubicBezTo>
                        <a:pt x="916649" y="2215191"/>
                        <a:pt x="934641" y="2218300"/>
                        <a:pt x="952732" y="2220979"/>
                      </a:cubicBezTo>
                      <a:cubicBezTo>
                        <a:pt x="970789" y="2223658"/>
                        <a:pt x="988913" y="2225907"/>
                        <a:pt x="1007103" y="2227693"/>
                      </a:cubicBezTo>
                      <a:cubicBezTo>
                        <a:pt x="1025294" y="2229479"/>
                        <a:pt x="1043517" y="2230835"/>
                        <a:pt x="1061773" y="2231727"/>
                      </a:cubicBezTo>
                      <a:cubicBezTo>
                        <a:pt x="1080029" y="2232620"/>
                        <a:pt x="1098285" y="2233083"/>
                        <a:pt x="1116542" y="2233083"/>
                      </a:cubicBezTo>
                      <a:cubicBezTo>
                        <a:pt x="1134831" y="2233083"/>
                        <a:pt x="1153087" y="2232620"/>
                        <a:pt x="1171344" y="2231727"/>
                      </a:cubicBezTo>
                      <a:cubicBezTo>
                        <a:pt x="1189600" y="2230835"/>
                        <a:pt x="1207823" y="2229479"/>
                        <a:pt x="1225980" y="2227693"/>
                      </a:cubicBezTo>
                      <a:cubicBezTo>
                        <a:pt x="1244170" y="2225907"/>
                        <a:pt x="1262294" y="2223658"/>
                        <a:pt x="1280385" y="2220979"/>
                      </a:cubicBezTo>
                      <a:cubicBezTo>
                        <a:pt x="1298443" y="2218300"/>
                        <a:pt x="1316468" y="2215191"/>
                        <a:pt x="1334393" y="2211619"/>
                      </a:cubicBezTo>
                      <a:cubicBezTo>
                        <a:pt x="1352285" y="2208047"/>
                        <a:pt x="1370112" y="2204045"/>
                        <a:pt x="1387839" y="2199614"/>
                      </a:cubicBezTo>
                      <a:cubicBezTo>
                        <a:pt x="1405566" y="2195182"/>
                        <a:pt x="1423194" y="2190287"/>
                        <a:pt x="1440656" y="2184995"/>
                      </a:cubicBezTo>
                      <a:cubicBezTo>
                        <a:pt x="1458152" y="2179704"/>
                        <a:pt x="1475515" y="2173949"/>
                        <a:pt x="1492713" y="2167798"/>
                      </a:cubicBezTo>
                      <a:cubicBezTo>
                        <a:pt x="1509911" y="2161646"/>
                        <a:pt x="1526944" y="2155064"/>
                        <a:pt x="1543844" y="2148086"/>
                      </a:cubicBezTo>
                      <a:cubicBezTo>
                        <a:pt x="1560711" y="2141075"/>
                        <a:pt x="1577413" y="2133699"/>
                        <a:pt x="1593949" y="2125861"/>
                      </a:cubicBezTo>
                      <a:cubicBezTo>
                        <a:pt x="1610453" y="2118056"/>
                        <a:pt x="1626758" y="2109854"/>
                        <a:pt x="1642897" y="2101222"/>
                      </a:cubicBezTo>
                      <a:cubicBezTo>
                        <a:pt x="1659004" y="2092623"/>
                        <a:pt x="1674912" y="2083627"/>
                        <a:pt x="1690555" y="2074234"/>
                      </a:cubicBezTo>
                      <a:cubicBezTo>
                        <a:pt x="1706232" y="2064841"/>
                        <a:pt x="1721677" y="2055052"/>
                        <a:pt x="1736857" y="2044898"/>
                      </a:cubicBezTo>
                      <a:cubicBezTo>
                        <a:pt x="1752071" y="2034745"/>
                        <a:pt x="1766987" y="2024228"/>
                        <a:pt x="1781671" y="2013347"/>
                      </a:cubicBezTo>
                      <a:cubicBezTo>
                        <a:pt x="1796356" y="2002466"/>
                        <a:pt x="1810742" y="1991221"/>
                        <a:pt x="1824864" y="1979646"/>
                      </a:cubicBezTo>
                      <a:cubicBezTo>
                        <a:pt x="1839020" y="1968037"/>
                        <a:pt x="1852844" y="1956098"/>
                        <a:pt x="1866371" y="1943828"/>
                      </a:cubicBezTo>
                      <a:cubicBezTo>
                        <a:pt x="1879931" y="1931558"/>
                        <a:pt x="1893160" y="1918957"/>
                        <a:pt x="1906058" y="1906058"/>
                      </a:cubicBezTo>
                      <a:cubicBezTo>
                        <a:pt x="1918990" y="1893127"/>
                        <a:pt x="1931591" y="1879898"/>
                        <a:pt x="1943861" y="1866371"/>
                      </a:cubicBezTo>
                      <a:cubicBezTo>
                        <a:pt x="1956131" y="1852811"/>
                        <a:pt x="1968070" y="1838987"/>
                        <a:pt x="1979646" y="1824864"/>
                      </a:cubicBezTo>
                      <a:cubicBezTo>
                        <a:pt x="1991254" y="1810742"/>
                        <a:pt x="2002466" y="1796322"/>
                        <a:pt x="2013380" y="1781638"/>
                      </a:cubicBezTo>
                      <a:cubicBezTo>
                        <a:pt x="2024261" y="1766987"/>
                        <a:pt x="2034778" y="1752038"/>
                        <a:pt x="2044932" y="1736857"/>
                      </a:cubicBezTo>
                      <a:cubicBezTo>
                        <a:pt x="2055085" y="1721644"/>
                        <a:pt x="2064841" y="1706232"/>
                        <a:pt x="2074234" y="1690555"/>
                      </a:cubicBezTo>
                      <a:cubicBezTo>
                        <a:pt x="2083627" y="1674879"/>
                        <a:pt x="2092656" y="1658971"/>
                        <a:pt x="2101255" y="1642864"/>
                      </a:cubicBezTo>
                      <a:cubicBezTo>
                        <a:pt x="2109854" y="1626758"/>
                        <a:pt x="2118089" y="1610420"/>
                        <a:pt x="2125894" y="1593916"/>
                      </a:cubicBezTo>
                      <a:cubicBezTo>
                        <a:pt x="2133699" y="1577380"/>
                        <a:pt x="2141108" y="1560711"/>
                        <a:pt x="2148119" y="1543811"/>
                      </a:cubicBezTo>
                      <a:cubicBezTo>
                        <a:pt x="2155098" y="1526944"/>
                        <a:pt x="2161679" y="1509878"/>
                        <a:pt x="2167831" y="1492680"/>
                      </a:cubicBezTo>
                      <a:cubicBezTo>
                        <a:pt x="2173982" y="1475482"/>
                        <a:pt x="2179704" y="1458119"/>
                        <a:pt x="2185029" y="1440656"/>
                      </a:cubicBezTo>
                      <a:cubicBezTo>
                        <a:pt x="2190320" y="1423161"/>
                        <a:pt x="2195182" y="1405566"/>
                        <a:pt x="2199647" y="1387839"/>
                      </a:cubicBezTo>
                      <a:cubicBezTo>
                        <a:pt x="2204079" y="1370112"/>
                        <a:pt x="2208080" y="1352285"/>
                        <a:pt x="2211652" y="1334360"/>
                      </a:cubicBezTo>
                      <a:cubicBezTo>
                        <a:pt x="2215191" y="1316434"/>
                        <a:pt x="2218333" y="1298443"/>
                        <a:pt x="2221012" y="1280352"/>
                      </a:cubicBezTo>
                      <a:cubicBezTo>
                        <a:pt x="2223691" y="1262294"/>
                        <a:pt x="2225940" y="1244170"/>
                        <a:pt x="2227726" y="1225980"/>
                      </a:cubicBezTo>
                      <a:cubicBezTo>
                        <a:pt x="2229512" y="1207790"/>
                        <a:pt x="2230868" y="1189567"/>
                        <a:pt x="2231761" y="1171310"/>
                      </a:cubicBezTo>
                      <a:cubicBezTo>
                        <a:pt x="2232654" y="1153054"/>
                        <a:pt x="2233083" y="1134798"/>
                        <a:pt x="2233083" y="1116542"/>
                      </a:cubicBezTo>
                      <a:cubicBezTo>
                        <a:pt x="2233083" y="1098252"/>
                        <a:pt x="2232654" y="1079996"/>
                        <a:pt x="2231761" y="1061740"/>
                      </a:cubicBezTo>
                      <a:cubicBezTo>
                        <a:pt x="2230868" y="1043484"/>
                        <a:pt x="2229512" y="1025260"/>
                        <a:pt x="2227726" y="1007103"/>
                      </a:cubicBezTo>
                      <a:cubicBezTo>
                        <a:pt x="2225940" y="988913"/>
                        <a:pt x="2223691" y="970789"/>
                        <a:pt x="2221012" y="952698"/>
                      </a:cubicBezTo>
                      <a:cubicBezTo>
                        <a:pt x="2218333" y="934641"/>
                        <a:pt x="2215191" y="916616"/>
                        <a:pt x="2211652" y="898690"/>
                      </a:cubicBezTo>
                      <a:cubicBezTo>
                        <a:pt x="2208080" y="880798"/>
                        <a:pt x="2204079" y="862972"/>
                        <a:pt x="2199647" y="845245"/>
                      </a:cubicBezTo>
                      <a:cubicBezTo>
                        <a:pt x="2195182" y="827517"/>
                        <a:pt x="2190320" y="809890"/>
                        <a:pt x="2185029" y="792427"/>
                      </a:cubicBezTo>
                      <a:cubicBezTo>
                        <a:pt x="2179704" y="774932"/>
                        <a:pt x="2173982" y="757568"/>
                        <a:pt x="2167831" y="740370"/>
                      </a:cubicBezTo>
                      <a:cubicBezTo>
                        <a:pt x="2161679" y="723172"/>
                        <a:pt x="2155098" y="706140"/>
                        <a:pt x="2148119" y="689240"/>
                      </a:cubicBezTo>
                      <a:cubicBezTo>
                        <a:pt x="2141108" y="672372"/>
                        <a:pt x="2133699" y="655671"/>
                        <a:pt x="2125894" y="639134"/>
                      </a:cubicBezTo>
                      <a:cubicBezTo>
                        <a:pt x="2118089" y="622631"/>
                        <a:pt x="2109854" y="606326"/>
                        <a:pt x="2101255" y="590186"/>
                      </a:cubicBezTo>
                      <a:cubicBezTo>
                        <a:pt x="2092656" y="574080"/>
                        <a:pt x="2083627" y="558172"/>
                        <a:pt x="2074234" y="542528"/>
                      </a:cubicBezTo>
                      <a:cubicBezTo>
                        <a:pt x="2064841" y="526852"/>
                        <a:pt x="2055085" y="511407"/>
                        <a:pt x="2044932" y="496226"/>
                      </a:cubicBezTo>
                      <a:cubicBezTo>
                        <a:pt x="2034778" y="481013"/>
                        <a:pt x="2024261" y="466097"/>
                        <a:pt x="2013380" y="451412"/>
                      </a:cubicBezTo>
                      <a:cubicBezTo>
                        <a:pt x="2002466" y="436728"/>
                        <a:pt x="1991254" y="422341"/>
                        <a:pt x="1979646" y="408219"/>
                      </a:cubicBezTo>
                      <a:cubicBezTo>
                        <a:pt x="1968070" y="394064"/>
                        <a:pt x="1956131" y="380239"/>
                        <a:pt x="1943861" y="366713"/>
                      </a:cubicBezTo>
                      <a:cubicBezTo>
                        <a:pt x="1931591" y="353153"/>
                        <a:pt x="1918990" y="339923"/>
                        <a:pt x="1906058" y="327025"/>
                      </a:cubicBezTo>
                      <a:cubicBezTo>
                        <a:pt x="1893160" y="314094"/>
                        <a:pt x="1879931" y="301493"/>
                        <a:pt x="1866371" y="289223"/>
                      </a:cubicBezTo>
                      <a:cubicBezTo>
                        <a:pt x="1852844" y="276953"/>
                        <a:pt x="1839020" y="265013"/>
                        <a:pt x="1824864" y="253438"/>
                      </a:cubicBezTo>
                      <a:cubicBezTo>
                        <a:pt x="1810742" y="241829"/>
                        <a:pt x="1796356" y="230617"/>
                        <a:pt x="1781671" y="219703"/>
                      </a:cubicBezTo>
                      <a:cubicBezTo>
                        <a:pt x="1766987" y="208822"/>
                        <a:pt x="1752071" y="198305"/>
                        <a:pt x="1736857" y="188152"/>
                      </a:cubicBezTo>
                      <a:cubicBezTo>
                        <a:pt x="1721677" y="177998"/>
                        <a:pt x="1706232" y="168242"/>
                        <a:pt x="1690555" y="158849"/>
                      </a:cubicBezTo>
                      <a:cubicBezTo>
                        <a:pt x="1674912" y="149457"/>
                        <a:pt x="1659004" y="140428"/>
                        <a:pt x="1642897" y="131829"/>
                      </a:cubicBezTo>
                      <a:cubicBezTo>
                        <a:pt x="1626758" y="123230"/>
                        <a:pt x="1610453" y="114995"/>
                        <a:pt x="1593949" y="107189"/>
                      </a:cubicBezTo>
                      <a:cubicBezTo>
                        <a:pt x="1577413" y="99384"/>
                        <a:pt x="1560711" y="91976"/>
                        <a:pt x="1543844" y="84997"/>
                      </a:cubicBezTo>
                      <a:cubicBezTo>
                        <a:pt x="1526944" y="77986"/>
                        <a:pt x="1509911" y="71404"/>
                        <a:pt x="1492713" y="65253"/>
                      </a:cubicBezTo>
                      <a:cubicBezTo>
                        <a:pt x="1475515" y="59101"/>
                        <a:pt x="1458152" y="53380"/>
                        <a:pt x="1440656" y="48055"/>
                      </a:cubicBezTo>
                      <a:cubicBezTo>
                        <a:pt x="1423194" y="42763"/>
                        <a:pt x="1405566" y="37902"/>
                        <a:pt x="1387839" y="33437"/>
                      </a:cubicBezTo>
                      <a:cubicBezTo>
                        <a:pt x="1370112" y="29005"/>
                        <a:pt x="1352285" y="25003"/>
                        <a:pt x="1334393" y="21431"/>
                      </a:cubicBezTo>
                      <a:cubicBezTo>
                        <a:pt x="1316468" y="17892"/>
                        <a:pt x="1298443" y="14751"/>
                        <a:pt x="1280385" y="12072"/>
                      </a:cubicBezTo>
                      <a:cubicBezTo>
                        <a:pt x="1262294" y="9393"/>
                        <a:pt x="1244170" y="7144"/>
                        <a:pt x="1225980" y="5358"/>
                      </a:cubicBezTo>
                      <a:cubicBezTo>
                        <a:pt x="1207823" y="3572"/>
                        <a:pt x="1189600" y="2216"/>
                        <a:pt x="1171344" y="1323"/>
                      </a:cubicBezTo>
                      <a:cubicBezTo>
                        <a:pt x="1153087" y="430"/>
                        <a:pt x="1134831" y="0"/>
                        <a:pt x="1116542" y="0"/>
                      </a:cubicBezTo>
                      <a:cubicBezTo>
                        <a:pt x="1098285" y="0"/>
                        <a:pt x="1080029" y="430"/>
                        <a:pt x="1061773" y="1323"/>
                      </a:cubicBezTo>
                      <a:cubicBezTo>
                        <a:pt x="1043517" y="2216"/>
                        <a:pt x="1025294" y="3572"/>
                        <a:pt x="1007103" y="5358"/>
                      </a:cubicBezTo>
                      <a:cubicBezTo>
                        <a:pt x="988913" y="7144"/>
                        <a:pt x="970789" y="9393"/>
                        <a:pt x="952732" y="12072"/>
                      </a:cubicBezTo>
                      <a:cubicBezTo>
                        <a:pt x="934641" y="14751"/>
                        <a:pt x="916649" y="17892"/>
                        <a:pt x="898723" y="21431"/>
                      </a:cubicBezTo>
                      <a:cubicBezTo>
                        <a:pt x="880798" y="25003"/>
                        <a:pt x="862972" y="29005"/>
                        <a:pt x="845245" y="33437"/>
                      </a:cubicBezTo>
                      <a:cubicBezTo>
                        <a:pt x="827517" y="37902"/>
                        <a:pt x="809923" y="42763"/>
                        <a:pt x="792427" y="48055"/>
                      </a:cubicBezTo>
                      <a:cubicBezTo>
                        <a:pt x="774965" y="53380"/>
                        <a:pt x="757601" y="59101"/>
                        <a:pt x="740403" y="65253"/>
                      </a:cubicBezTo>
                      <a:cubicBezTo>
                        <a:pt x="723206" y="71404"/>
                        <a:pt x="706140" y="77986"/>
                        <a:pt x="689273" y="84997"/>
                      </a:cubicBezTo>
                      <a:cubicBezTo>
                        <a:pt x="672406" y="91976"/>
                        <a:pt x="655704" y="99384"/>
                        <a:pt x="639167" y="107189"/>
                      </a:cubicBezTo>
                      <a:cubicBezTo>
                        <a:pt x="622664" y="114995"/>
                        <a:pt x="606326" y="123230"/>
                        <a:pt x="590219" y="131829"/>
                      </a:cubicBezTo>
                      <a:cubicBezTo>
                        <a:pt x="574113" y="140428"/>
                        <a:pt x="558205" y="149457"/>
                        <a:pt x="542528" y="158849"/>
                      </a:cubicBezTo>
                      <a:cubicBezTo>
                        <a:pt x="526852" y="168242"/>
                        <a:pt x="511440" y="177998"/>
                        <a:pt x="496226" y="188152"/>
                      </a:cubicBezTo>
                      <a:cubicBezTo>
                        <a:pt x="481046" y="198305"/>
                        <a:pt x="466097" y="208822"/>
                        <a:pt x="451445" y="219703"/>
                      </a:cubicBezTo>
                      <a:cubicBezTo>
                        <a:pt x="436761" y="230617"/>
                        <a:pt x="422341" y="241829"/>
                        <a:pt x="408219" y="253438"/>
                      </a:cubicBezTo>
                      <a:cubicBezTo>
                        <a:pt x="394097" y="265013"/>
                        <a:pt x="380272" y="276953"/>
                        <a:pt x="366746" y="289223"/>
                      </a:cubicBezTo>
                      <a:cubicBezTo>
                        <a:pt x="353186" y="301493"/>
                        <a:pt x="339957" y="314094"/>
                        <a:pt x="327025" y="327025"/>
                      </a:cubicBezTo>
                      <a:cubicBezTo>
                        <a:pt x="314127" y="339923"/>
                        <a:pt x="301526" y="353153"/>
                        <a:pt x="289256" y="366713"/>
                      </a:cubicBezTo>
                      <a:cubicBezTo>
                        <a:pt x="276986" y="380239"/>
                        <a:pt x="265046" y="394064"/>
                        <a:pt x="253471" y="408219"/>
                      </a:cubicBezTo>
                      <a:cubicBezTo>
                        <a:pt x="241862" y="422341"/>
                        <a:pt x="230617" y="436728"/>
                        <a:pt x="219736" y="451412"/>
                      </a:cubicBezTo>
                      <a:cubicBezTo>
                        <a:pt x="208855" y="466097"/>
                        <a:pt x="198338" y="481013"/>
                        <a:pt x="188185" y="496226"/>
                      </a:cubicBezTo>
                      <a:cubicBezTo>
                        <a:pt x="178032" y="511407"/>
                        <a:pt x="168242" y="526852"/>
                        <a:pt x="158849" y="542528"/>
                      </a:cubicBezTo>
                      <a:cubicBezTo>
                        <a:pt x="149457" y="558172"/>
                        <a:pt x="140461" y="574080"/>
                        <a:pt x="131862" y="590186"/>
                      </a:cubicBezTo>
                      <a:cubicBezTo>
                        <a:pt x="123230" y="606326"/>
                        <a:pt x="115028" y="622631"/>
                        <a:pt x="107222" y="639134"/>
                      </a:cubicBezTo>
                      <a:cubicBezTo>
                        <a:pt x="99384" y="655671"/>
                        <a:pt x="92009" y="672372"/>
                        <a:pt x="84997" y="689240"/>
                      </a:cubicBezTo>
                      <a:cubicBezTo>
                        <a:pt x="78019" y="706140"/>
                        <a:pt x="71438" y="723172"/>
                        <a:pt x="65286" y="740370"/>
                      </a:cubicBezTo>
                      <a:cubicBezTo>
                        <a:pt x="59134" y="757568"/>
                        <a:pt x="53380" y="774932"/>
                        <a:pt x="48088" y="792427"/>
                      </a:cubicBezTo>
                      <a:cubicBezTo>
                        <a:pt x="42796" y="809890"/>
                        <a:pt x="37902" y="827517"/>
                        <a:pt x="33470" y="845245"/>
                      </a:cubicBezTo>
                      <a:cubicBezTo>
                        <a:pt x="29038" y="862972"/>
                        <a:pt x="25036" y="880798"/>
                        <a:pt x="21464" y="898690"/>
                      </a:cubicBezTo>
                      <a:cubicBezTo>
                        <a:pt x="17892" y="916616"/>
                        <a:pt x="14784" y="934641"/>
                        <a:pt x="12105" y="952698"/>
                      </a:cubicBezTo>
                      <a:cubicBezTo>
                        <a:pt x="9426" y="970789"/>
                        <a:pt x="7177" y="988913"/>
                        <a:pt x="5391" y="1007103"/>
                      </a:cubicBezTo>
                      <a:cubicBezTo>
                        <a:pt x="3605" y="1025260"/>
                        <a:pt x="2249" y="1043484"/>
                        <a:pt x="1356" y="1061740"/>
                      </a:cubicBezTo>
                      <a:cubicBezTo>
                        <a:pt x="463" y="1079996"/>
                        <a:pt x="0" y="1098252"/>
                        <a:pt x="0" y="1116542"/>
                      </a:cubicBezTo>
                      <a:close/>
                    </a:path>
                  </a:pathLst>
                </a:custGeom>
                <a:solidFill>
                  <a:schemeClr val="accent1"/>
                </a:solidFill>
                <a:ln w="84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333FDFE6-DC1F-C3A4-46A6-082F35992568}"/>
                    </a:ext>
                  </a:extLst>
                </p:cNvPr>
                <p:cNvSpPr/>
                <p:nvPr/>
              </p:nvSpPr>
              <p:spPr>
                <a:xfrm>
                  <a:off x="20565869" y="-6715370"/>
                  <a:ext cx="1783060" cy="1783093"/>
                </a:xfrm>
                <a:custGeom>
                  <a:avLst/>
                  <a:gdLst>
                    <a:gd name="connsiteX0" fmla="*/ 891514 w 1783060"/>
                    <a:gd name="connsiteY0" fmla="*/ 1783093 h 1783093"/>
                    <a:gd name="connsiteX1" fmla="*/ 1783060 w 1783060"/>
                    <a:gd name="connsiteY1" fmla="*/ 891547 h 1783093"/>
                    <a:gd name="connsiteX2" fmla="*/ 891514 w 1783060"/>
                    <a:gd name="connsiteY2" fmla="*/ 0 h 1783093"/>
                    <a:gd name="connsiteX3" fmla="*/ 0 w 1783060"/>
                    <a:gd name="connsiteY3" fmla="*/ 891547 h 1783093"/>
                    <a:gd name="connsiteX4" fmla="*/ 891514 w 1783060"/>
                    <a:gd name="connsiteY4" fmla="*/ 1783093 h 1783093"/>
                    <a:gd name="connsiteX5" fmla="*/ 891514 w 1783060"/>
                    <a:gd name="connsiteY5" fmla="*/ 108909 h 1783093"/>
                    <a:gd name="connsiteX6" fmla="*/ 1674151 w 1783060"/>
                    <a:gd name="connsiteY6" fmla="*/ 891547 h 1783093"/>
                    <a:gd name="connsiteX7" fmla="*/ 891514 w 1783060"/>
                    <a:gd name="connsiteY7" fmla="*/ 1674184 h 1783093"/>
                    <a:gd name="connsiteX8" fmla="*/ 108876 w 1783060"/>
                    <a:gd name="connsiteY8" fmla="*/ 891547 h 1783093"/>
                    <a:gd name="connsiteX9" fmla="*/ 891514 w 1783060"/>
                    <a:gd name="connsiteY9" fmla="*/ 108909 h 178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060" h="1783093">
                      <a:moveTo>
                        <a:pt x="891514" y="1783093"/>
                      </a:moveTo>
                      <a:cubicBezTo>
                        <a:pt x="1383109" y="1783093"/>
                        <a:pt x="1783060" y="1383143"/>
                        <a:pt x="1783060" y="891547"/>
                      </a:cubicBezTo>
                      <a:cubicBezTo>
                        <a:pt x="1783060" y="399951"/>
                        <a:pt x="1383109" y="0"/>
                        <a:pt x="891514" y="0"/>
                      </a:cubicBezTo>
                      <a:cubicBezTo>
                        <a:pt x="399918" y="0"/>
                        <a:pt x="0" y="399951"/>
                        <a:pt x="0" y="891547"/>
                      </a:cubicBezTo>
                      <a:cubicBezTo>
                        <a:pt x="-33" y="1383143"/>
                        <a:pt x="399918" y="1783093"/>
                        <a:pt x="891514" y="1783093"/>
                      </a:cubicBezTo>
                      <a:close/>
                      <a:moveTo>
                        <a:pt x="891514" y="108909"/>
                      </a:moveTo>
                      <a:cubicBezTo>
                        <a:pt x="1323082" y="108909"/>
                        <a:pt x="1674151" y="459978"/>
                        <a:pt x="1674151" y="891547"/>
                      </a:cubicBezTo>
                      <a:cubicBezTo>
                        <a:pt x="1674151" y="1323082"/>
                        <a:pt x="1323082" y="1674184"/>
                        <a:pt x="891514" y="1674184"/>
                      </a:cubicBezTo>
                      <a:cubicBezTo>
                        <a:pt x="459978" y="1674184"/>
                        <a:pt x="108876" y="1323082"/>
                        <a:pt x="108876" y="891547"/>
                      </a:cubicBezTo>
                      <a:cubicBezTo>
                        <a:pt x="108876" y="459978"/>
                        <a:pt x="459978" y="108909"/>
                        <a:pt x="891514" y="108909"/>
                      </a:cubicBezTo>
                      <a:close/>
                    </a:path>
                  </a:pathLst>
                </a:custGeom>
                <a:solidFill>
                  <a:schemeClr val="accent3">
                    <a:lumMod val="20000"/>
                    <a:lumOff val="80000"/>
                  </a:schemeClr>
                </a:solidFill>
                <a:ln w="84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7B2568A3-6422-A573-BB1F-3DAF1117C3BC}"/>
                    </a:ext>
                  </a:extLst>
                </p:cNvPr>
                <p:cNvSpPr/>
                <p:nvPr/>
              </p:nvSpPr>
              <p:spPr>
                <a:xfrm>
                  <a:off x="20903478" y="-6377729"/>
                  <a:ext cx="1107810" cy="1107810"/>
                </a:xfrm>
                <a:custGeom>
                  <a:avLst/>
                  <a:gdLst>
                    <a:gd name="connsiteX0" fmla="*/ 553905 w 1107810"/>
                    <a:gd name="connsiteY0" fmla="*/ 1107810 h 1107810"/>
                    <a:gd name="connsiteX1" fmla="*/ 1107810 w 1107810"/>
                    <a:gd name="connsiteY1" fmla="*/ 553905 h 1107810"/>
                    <a:gd name="connsiteX2" fmla="*/ 553905 w 1107810"/>
                    <a:gd name="connsiteY2" fmla="*/ 0 h 1107810"/>
                    <a:gd name="connsiteX3" fmla="*/ 0 w 1107810"/>
                    <a:gd name="connsiteY3" fmla="*/ 553905 h 1107810"/>
                    <a:gd name="connsiteX4" fmla="*/ 553905 w 1107810"/>
                    <a:gd name="connsiteY4" fmla="*/ 1107810 h 1107810"/>
                    <a:gd name="connsiteX5" fmla="*/ 553905 w 1107810"/>
                    <a:gd name="connsiteY5" fmla="*/ 108909 h 1107810"/>
                    <a:gd name="connsiteX6" fmla="*/ 998901 w 1107810"/>
                    <a:gd name="connsiteY6" fmla="*/ 553872 h 1107810"/>
                    <a:gd name="connsiteX7" fmla="*/ 553905 w 1107810"/>
                    <a:gd name="connsiteY7" fmla="*/ 998901 h 1107810"/>
                    <a:gd name="connsiteX8" fmla="*/ 108909 w 1107810"/>
                    <a:gd name="connsiteY8" fmla="*/ 553872 h 1107810"/>
                    <a:gd name="connsiteX9" fmla="*/ 553905 w 1107810"/>
                    <a:gd name="connsiteY9" fmla="*/ 108909 h 1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810" h="1107810">
                      <a:moveTo>
                        <a:pt x="553905" y="1107810"/>
                      </a:moveTo>
                      <a:cubicBezTo>
                        <a:pt x="859334" y="1107810"/>
                        <a:pt x="1107810" y="859334"/>
                        <a:pt x="1107810" y="553905"/>
                      </a:cubicBezTo>
                      <a:cubicBezTo>
                        <a:pt x="1107810" y="248477"/>
                        <a:pt x="859334" y="0"/>
                        <a:pt x="553905" y="0"/>
                      </a:cubicBezTo>
                      <a:cubicBezTo>
                        <a:pt x="248477" y="0"/>
                        <a:pt x="0" y="248477"/>
                        <a:pt x="0" y="553905"/>
                      </a:cubicBezTo>
                      <a:cubicBezTo>
                        <a:pt x="0" y="859334"/>
                        <a:pt x="248477" y="1107810"/>
                        <a:pt x="553905" y="1107810"/>
                      </a:cubicBezTo>
                      <a:close/>
                      <a:moveTo>
                        <a:pt x="553905" y="108909"/>
                      </a:moveTo>
                      <a:cubicBezTo>
                        <a:pt x="799273" y="108909"/>
                        <a:pt x="998901" y="308537"/>
                        <a:pt x="998901" y="553872"/>
                      </a:cubicBezTo>
                      <a:cubicBezTo>
                        <a:pt x="998901" y="799273"/>
                        <a:pt x="799273" y="998901"/>
                        <a:pt x="553905" y="998901"/>
                      </a:cubicBezTo>
                      <a:cubicBezTo>
                        <a:pt x="308537" y="998901"/>
                        <a:pt x="108909" y="799273"/>
                        <a:pt x="108909" y="553872"/>
                      </a:cubicBezTo>
                      <a:cubicBezTo>
                        <a:pt x="108909" y="308537"/>
                        <a:pt x="308537" y="108909"/>
                        <a:pt x="553905" y="108909"/>
                      </a:cubicBezTo>
                      <a:close/>
                    </a:path>
                  </a:pathLst>
                </a:custGeom>
                <a:solidFill>
                  <a:srgbClr val="FFFFFF"/>
                </a:solidFill>
                <a:ln w="84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ADC6AF3C-D4A9-8BB2-F2C4-1E8519C879F0}"/>
                    </a:ext>
                  </a:extLst>
                </p:cNvPr>
                <p:cNvSpPr/>
                <p:nvPr/>
              </p:nvSpPr>
              <p:spPr>
                <a:xfrm>
                  <a:off x="21300948" y="-5980292"/>
                  <a:ext cx="312902" cy="312902"/>
                </a:xfrm>
                <a:custGeom>
                  <a:avLst/>
                  <a:gdLst>
                    <a:gd name="connsiteX0" fmla="*/ 0 w 312902"/>
                    <a:gd name="connsiteY0" fmla="*/ 156468 h 312902"/>
                    <a:gd name="connsiteX1" fmla="*/ 728 w 312902"/>
                    <a:gd name="connsiteY1" fmla="*/ 171781 h 312902"/>
                    <a:gd name="connsiteX2" fmla="*/ 3010 w 312902"/>
                    <a:gd name="connsiteY2" fmla="*/ 186994 h 312902"/>
                    <a:gd name="connsiteX3" fmla="*/ 6714 w 312902"/>
                    <a:gd name="connsiteY3" fmla="*/ 201877 h 312902"/>
                    <a:gd name="connsiteX4" fmla="*/ 11906 w 312902"/>
                    <a:gd name="connsiteY4" fmla="*/ 216330 h 312902"/>
                    <a:gd name="connsiteX5" fmla="*/ 18455 w 312902"/>
                    <a:gd name="connsiteY5" fmla="*/ 230221 h 312902"/>
                    <a:gd name="connsiteX6" fmla="*/ 26359 w 312902"/>
                    <a:gd name="connsiteY6" fmla="*/ 243384 h 312902"/>
                    <a:gd name="connsiteX7" fmla="*/ 35487 w 312902"/>
                    <a:gd name="connsiteY7" fmla="*/ 255720 h 312902"/>
                    <a:gd name="connsiteX8" fmla="*/ 45806 w 312902"/>
                    <a:gd name="connsiteY8" fmla="*/ 267097 h 312902"/>
                    <a:gd name="connsiteX9" fmla="*/ 57183 w 312902"/>
                    <a:gd name="connsiteY9" fmla="*/ 277416 h 312902"/>
                    <a:gd name="connsiteX10" fmla="*/ 69519 w 312902"/>
                    <a:gd name="connsiteY10" fmla="*/ 286544 h 312902"/>
                    <a:gd name="connsiteX11" fmla="*/ 82682 w 312902"/>
                    <a:gd name="connsiteY11" fmla="*/ 294448 h 312902"/>
                    <a:gd name="connsiteX12" fmla="*/ 96573 w 312902"/>
                    <a:gd name="connsiteY12" fmla="*/ 300997 h 312902"/>
                    <a:gd name="connsiteX13" fmla="*/ 111026 w 312902"/>
                    <a:gd name="connsiteY13" fmla="*/ 306189 h 312902"/>
                    <a:gd name="connsiteX14" fmla="*/ 125909 w 312902"/>
                    <a:gd name="connsiteY14" fmla="*/ 309893 h 312902"/>
                    <a:gd name="connsiteX15" fmla="*/ 141122 w 312902"/>
                    <a:gd name="connsiteY15" fmla="*/ 312175 h 312902"/>
                    <a:gd name="connsiteX16" fmla="*/ 156435 w 312902"/>
                    <a:gd name="connsiteY16" fmla="*/ 312903 h 312902"/>
                    <a:gd name="connsiteX17" fmla="*/ 171781 w 312902"/>
                    <a:gd name="connsiteY17" fmla="*/ 312175 h 312902"/>
                    <a:gd name="connsiteX18" fmla="*/ 186961 w 312902"/>
                    <a:gd name="connsiteY18" fmla="*/ 309893 h 312902"/>
                    <a:gd name="connsiteX19" fmla="*/ 201877 w 312902"/>
                    <a:gd name="connsiteY19" fmla="*/ 306189 h 312902"/>
                    <a:gd name="connsiteX20" fmla="*/ 216330 w 312902"/>
                    <a:gd name="connsiteY20" fmla="*/ 300997 h 312902"/>
                    <a:gd name="connsiteX21" fmla="*/ 230188 w 312902"/>
                    <a:gd name="connsiteY21" fmla="*/ 294448 h 312902"/>
                    <a:gd name="connsiteX22" fmla="*/ 243384 w 312902"/>
                    <a:gd name="connsiteY22" fmla="*/ 286544 h 312902"/>
                    <a:gd name="connsiteX23" fmla="*/ 255687 w 312902"/>
                    <a:gd name="connsiteY23" fmla="*/ 277416 h 312902"/>
                    <a:gd name="connsiteX24" fmla="*/ 267064 w 312902"/>
                    <a:gd name="connsiteY24" fmla="*/ 267097 h 312902"/>
                    <a:gd name="connsiteX25" fmla="*/ 277383 w 312902"/>
                    <a:gd name="connsiteY25" fmla="*/ 255720 h 312902"/>
                    <a:gd name="connsiteX26" fmla="*/ 286544 w 312902"/>
                    <a:gd name="connsiteY26" fmla="*/ 243384 h 312902"/>
                    <a:gd name="connsiteX27" fmla="*/ 294415 w 312902"/>
                    <a:gd name="connsiteY27" fmla="*/ 230221 h 312902"/>
                    <a:gd name="connsiteX28" fmla="*/ 300997 w 312902"/>
                    <a:gd name="connsiteY28" fmla="*/ 216330 h 312902"/>
                    <a:gd name="connsiteX29" fmla="*/ 306156 w 312902"/>
                    <a:gd name="connsiteY29" fmla="*/ 201877 h 312902"/>
                    <a:gd name="connsiteX30" fmla="*/ 309893 w 312902"/>
                    <a:gd name="connsiteY30" fmla="*/ 186994 h 312902"/>
                    <a:gd name="connsiteX31" fmla="*/ 312142 w 312902"/>
                    <a:gd name="connsiteY31" fmla="*/ 171781 h 312902"/>
                    <a:gd name="connsiteX32" fmla="*/ 312903 w 312902"/>
                    <a:gd name="connsiteY32" fmla="*/ 156468 h 312902"/>
                    <a:gd name="connsiteX33" fmla="*/ 312142 w 312902"/>
                    <a:gd name="connsiteY33" fmla="*/ 141122 h 312902"/>
                    <a:gd name="connsiteX34" fmla="*/ 309893 w 312902"/>
                    <a:gd name="connsiteY34" fmla="*/ 125942 h 312902"/>
                    <a:gd name="connsiteX35" fmla="*/ 306156 w 312902"/>
                    <a:gd name="connsiteY35" fmla="*/ 111026 h 312902"/>
                    <a:gd name="connsiteX36" fmla="*/ 300997 w 312902"/>
                    <a:gd name="connsiteY36" fmla="*/ 96573 h 312902"/>
                    <a:gd name="connsiteX37" fmla="*/ 294415 w 312902"/>
                    <a:gd name="connsiteY37" fmla="*/ 82715 h 312902"/>
                    <a:gd name="connsiteX38" fmla="*/ 286544 w 312902"/>
                    <a:gd name="connsiteY38" fmla="*/ 69519 h 312902"/>
                    <a:gd name="connsiteX39" fmla="*/ 277383 w 312902"/>
                    <a:gd name="connsiteY39" fmla="*/ 57216 h 312902"/>
                    <a:gd name="connsiteX40" fmla="*/ 267064 w 312902"/>
                    <a:gd name="connsiteY40" fmla="*/ 45839 h 312902"/>
                    <a:gd name="connsiteX41" fmla="*/ 255687 w 312902"/>
                    <a:gd name="connsiteY41" fmla="*/ 35520 h 312902"/>
                    <a:gd name="connsiteX42" fmla="*/ 243384 w 312902"/>
                    <a:gd name="connsiteY42" fmla="*/ 26359 h 312902"/>
                    <a:gd name="connsiteX43" fmla="*/ 230188 w 312902"/>
                    <a:gd name="connsiteY43" fmla="*/ 18488 h 312902"/>
                    <a:gd name="connsiteX44" fmla="*/ 216330 w 312902"/>
                    <a:gd name="connsiteY44" fmla="*/ 11906 h 312902"/>
                    <a:gd name="connsiteX45" fmla="*/ 201877 w 312902"/>
                    <a:gd name="connsiteY45" fmla="*/ 6747 h 312902"/>
                    <a:gd name="connsiteX46" fmla="*/ 186961 w 312902"/>
                    <a:gd name="connsiteY46" fmla="*/ 3010 h 312902"/>
                    <a:gd name="connsiteX47" fmla="*/ 171781 w 312902"/>
                    <a:gd name="connsiteY47" fmla="*/ 761 h 312902"/>
                    <a:gd name="connsiteX48" fmla="*/ 156435 w 312902"/>
                    <a:gd name="connsiteY48" fmla="*/ 0 h 312902"/>
                    <a:gd name="connsiteX49" fmla="*/ 141122 w 312902"/>
                    <a:gd name="connsiteY49" fmla="*/ 761 h 312902"/>
                    <a:gd name="connsiteX50" fmla="*/ 125909 w 312902"/>
                    <a:gd name="connsiteY50" fmla="*/ 3010 h 312902"/>
                    <a:gd name="connsiteX51" fmla="*/ 111026 w 312902"/>
                    <a:gd name="connsiteY51" fmla="*/ 6747 h 312902"/>
                    <a:gd name="connsiteX52" fmla="*/ 96573 w 312902"/>
                    <a:gd name="connsiteY52" fmla="*/ 11906 h 312902"/>
                    <a:gd name="connsiteX53" fmla="*/ 82682 w 312902"/>
                    <a:gd name="connsiteY53" fmla="*/ 18488 h 312902"/>
                    <a:gd name="connsiteX54" fmla="*/ 69519 w 312902"/>
                    <a:gd name="connsiteY54" fmla="*/ 26359 h 312902"/>
                    <a:gd name="connsiteX55" fmla="*/ 57183 w 312902"/>
                    <a:gd name="connsiteY55" fmla="*/ 35520 h 312902"/>
                    <a:gd name="connsiteX56" fmla="*/ 45806 w 312902"/>
                    <a:gd name="connsiteY56" fmla="*/ 45839 h 312902"/>
                    <a:gd name="connsiteX57" fmla="*/ 35487 w 312902"/>
                    <a:gd name="connsiteY57" fmla="*/ 57216 h 312902"/>
                    <a:gd name="connsiteX58" fmla="*/ 26359 w 312902"/>
                    <a:gd name="connsiteY58" fmla="*/ 69519 h 312902"/>
                    <a:gd name="connsiteX59" fmla="*/ 18455 w 312902"/>
                    <a:gd name="connsiteY59" fmla="*/ 82715 h 312902"/>
                    <a:gd name="connsiteX60" fmla="*/ 11906 w 312902"/>
                    <a:gd name="connsiteY60" fmla="*/ 96573 h 312902"/>
                    <a:gd name="connsiteX61" fmla="*/ 6714 w 312902"/>
                    <a:gd name="connsiteY61" fmla="*/ 111026 h 312902"/>
                    <a:gd name="connsiteX62" fmla="*/ 3010 w 312902"/>
                    <a:gd name="connsiteY62" fmla="*/ 125942 h 312902"/>
                    <a:gd name="connsiteX63" fmla="*/ 728 w 312902"/>
                    <a:gd name="connsiteY63" fmla="*/ 141122 h 312902"/>
                    <a:gd name="connsiteX64" fmla="*/ 0 w 312902"/>
                    <a:gd name="connsiteY64" fmla="*/ 156468 h 3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902" h="312902">
                      <a:moveTo>
                        <a:pt x="0" y="156468"/>
                      </a:moveTo>
                      <a:cubicBezTo>
                        <a:pt x="0" y="161594"/>
                        <a:pt x="232" y="166688"/>
                        <a:pt x="728" y="171781"/>
                      </a:cubicBezTo>
                      <a:cubicBezTo>
                        <a:pt x="1257" y="176907"/>
                        <a:pt x="1984" y="181967"/>
                        <a:pt x="3010" y="186994"/>
                      </a:cubicBezTo>
                      <a:cubicBezTo>
                        <a:pt x="4002" y="192021"/>
                        <a:pt x="5226" y="196982"/>
                        <a:pt x="6714" y="201877"/>
                      </a:cubicBezTo>
                      <a:cubicBezTo>
                        <a:pt x="8202" y="206772"/>
                        <a:pt x="9922" y="211601"/>
                        <a:pt x="11906" y="216330"/>
                      </a:cubicBezTo>
                      <a:cubicBezTo>
                        <a:pt x="13858" y="221059"/>
                        <a:pt x="16040" y="225690"/>
                        <a:pt x="18455" y="230221"/>
                      </a:cubicBezTo>
                      <a:cubicBezTo>
                        <a:pt x="20869" y="234718"/>
                        <a:pt x="23515" y="239117"/>
                        <a:pt x="26359" y="243384"/>
                      </a:cubicBezTo>
                      <a:cubicBezTo>
                        <a:pt x="29203" y="247650"/>
                        <a:pt x="32246" y="251751"/>
                        <a:pt x="35487" y="255720"/>
                      </a:cubicBezTo>
                      <a:cubicBezTo>
                        <a:pt x="38761" y="259689"/>
                        <a:pt x="42201" y="263459"/>
                        <a:pt x="45806" y="267097"/>
                      </a:cubicBezTo>
                      <a:cubicBezTo>
                        <a:pt x="49444" y="270702"/>
                        <a:pt x="53214" y="274141"/>
                        <a:pt x="57183" y="277416"/>
                      </a:cubicBezTo>
                      <a:cubicBezTo>
                        <a:pt x="61152" y="280657"/>
                        <a:pt x="65253" y="283699"/>
                        <a:pt x="69519" y="286544"/>
                      </a:cubicBezTo>
                      <a:cubicBezTo>
                        <a:pt x="73786" y="289388"/>
                        <a:pt x="78184" y="292034"/>
                        <a:pt x="82682" y="294448"/>
                      </a:cubicBezTo>
                      <a:cubicBezTo>
                        <a:pt x="87213" y="296863"/>
                        <a:pt x="91843" y="299045"/>
                        <a:pt x="96573" y="300997"/>
                      </a:cubicBezTo>
                      <a:cubicBezTo>
                        <a:pt x="101302" y="302981"/>
                        <a:pt x="106131" y="304701"/>
                        <a:pt x="111026" y="306189"/>
                      </a:cubicBezTo>
                      <a:cubicBezTo>
                        <a:pt x="115921" y="307677"/>
                        <a:pt x="120882" y="308901"/>
                        <a:pt x="125909" y="309893"/>
                      </a:cubicBezTo>
                      <a:cubicBezTo>
                        <a:pt x="130936" y="310919"/>
                        <a:pt x="135996" y="311646"/>
                        <a:pt x="141122" y="312175"/>
                      </a:cubicBezTo>
                      <a:cubicBezTo>
                        <a:pt x="146215" y="312671"/>
                        <a:pt x="151309" y="312903"/>
                        <a:pt x="156435" y="312903"/>
                      </a:cubicBezTo>
                      <a:cubicBezTo>
                        <a:pt x="161561" y="312903"/>
                        <a:pt x="166688" y="312671"/>
                        <a:pt x="171781" y="312175"/>
                      </a:cubicBezTo>
                      <a:cubicBezTo>
                        <a:pt x="176874" y="311646"/>
                        <a:pt x="181934" y="310919"/>
                        <a:pt x="186961" y="309893"/>
                      </a:cubicBezTo>
                      <a:cubicBezTo>
                        <a:pt x="191988" y="308901"/>
                        <a:pt x="196949" y="307677"/>
                        <a:pt x="201877" y="306189"/>
                      </a:cubicBezTo>
                      <a:cubicBezTo>
                        <a:pt x="206772" y="304701"/>
                        <a:pt x="211601" y="302981"/>
                        <a:pt x="216330" y="300997"/>
                      </a:cubicBezTo>
                      <a:cubicBezTo>
                        <a:pt x="221059" y="299045"/>
                        <a:pt x="225690" y="296863"/>
                        <a:pt x="230188" y="294448"/>
                      </a:cubicBezTo>
                      <a:cubicBezTo>
                        <a:pt x="234718" y="292034"/>
                        <a:pt x="239117" y="289388"/>
                        <a:pt x="243384" y="286544"/>
                      </a:cubicBezTo>
                      <a:cubicBezTo>
                        <a:pt x="247617" y="283699"/>
                        <a:pt x="251751" y="280657"/>
                        <a:pt x="255687" y="277416"/>
                      </a:cubicBezTo>
                      <a:cubicBezTo>
                        <a:pt x="259655" y="274141"/>
                        <a:pt x="263459" y="270702"/>
                        <a:pt x="267064" y="267097"/>
                      </a:cubicBezTo>
                      <a:cubicBezTo>
                        <a:pt x="270702" y="263459"/>
                        <a:pt x="274141" y="259689"/>
                        <a:pt x="277383" y="255720"/>
                      </a:cubicBezTo>
                      <a:cubicBezTo>
                        <a:pt x="280624" y="251751"/>
                        <a:pt x="283699" y="247650"/>
                        <a:pt x="286544" y="243384"/>
                      </a:cubicBezTo>
                      <a:cubicBezTo>
                        <a:pt x="289388" y="239117"/>
                        <a:pt x="292001" y="234718"/>
                        <a:pt x="294415" y="230221"/>
                      </a:cubicBezTo>
                      <a:cubicBezTo>
                        <a:pt x="296829" y="225690"/>
                        <a:pt x="299045" y="221059"/>
                        <a:pt x="300997" y="216330"/>
                      </a:cubicBezTo>
                      <a:cubicBezTo>
                        <a:pt x="302948" y="211601"/>
                        <a:pt x="304668" y="206772"/>
                        <a:pt x="306156" y="201877"/>
                      </a:cubicBezTo>
                      <a:cubicBezTo>
                        <a:pt x="307644" y="196982"/>
                        <a:pt x="308901" y="192021"/>
                        <a:pt x="309893" y="186994"/>
                      </a:cubicBezTo>
                      <a:cubicBezTo>
                        <a:pt x="310885" y="181967"/>
                        <a:pt x="311646" y="176907"/>
                        <a:pt x="312142" y="171781"/>
                      </a:cubicBezTo>
                      <a:cubicBezTo>
                        <a:pt x="312638" y="166688"/>
                        <a:pt x="312903" y="161594"/>
                        <a:pt x="312903" y="156468"/>
                      </a:cubicBezTo>
                      <a:cubicBezTo>
                        <a:pt x="312903" y="151342"/>
                        <a:pt x="312638" y="146215"/>
                        <a:pt x="312142" y="141122"/>
                      </a:cubicBezTo>
                      <a:cubicBezTo>
                        <a:pt x="311646" y="136029"/>
                        <a:pt x="310885" y="130969"/>
                        <a:pt x="309893" y="125942"/>
                      </a:cubicBezTo>
                      <a:cubicBezTo>
                        <a:pt x="308901" y="120915"/>
                        <a:pt x="307644" y="115954"/>
                        <a:pt x="306156" y="111026"/>
                      </a:cubicBezTo>
                      <a:cubicBezTo>
                        <a:pt x="304668" y="106131"/>
                        <a:pt x="302948" y="101302"/>
                        <a:pt x="300997" y="96573"/>
                      </a:cubicBezTo>
                      <a:cubicBezTo>
                        <a:pt x="299045" y="91843"/>
                        <a:pt x="296829" y="87213"/>
                        <a:pt x="294415" y="82715"/>
                      </a:cubicBezTo>
                      <a:cubicBezTo>
                        <a:pt x="292001" y="78184"/>
                        <a:pt x="289388" y="73786"/>
                        <a:pt x="286544" y="69519"/>
                      </a:cubicBezTo>
                      <a:cubicBezTo>
                        <a:pt x="283699" y="65286"/>
                        <a:pt x="280624" y="61152"/>
                        <a:pt x="277383" y="57216"/>
                      </a:cubicBezTo>
                      <a:cubicBezTo>
                        <a:pt x="274141" y="53247"/>
                        <a:pt x="270702" y="49444"/>
                        <a:pt x="267064" y="45839"/>
                      </a:cubicBezTo>
                      <a:cubicBezTo>
                        <a:pt x="263459" y="42201"/>
                        <a:pt x="259655" y="38761"/>
                        <a:pt x="255687" y="35520"/>
                      </a:cubicBezTo>
                      <a:cubicBezTo>
                        <a:pt x="251751" y="32279"/>
                        <a:pt x="247617" y="29203"/>
                        <a:pt x="243384" y="26359"/>
                      </a:cubicBezTo>
                      <a:cubicBezTo>
                        <a:pt x="239117" y="23515"/>
                        <a:pt x="234718" y="20902"/>
                        <a:pt x="230188" y="18488"/>
                      </a:cubicBezTo>
                      <a:cubicBezTo>
                        <a:pt x="225690" y="16073"/>
                        <a:pt x="221059" y="13858"/>
                        <a:pt x="216330" y="11906"/>
                      </a:cubicBezTo>
                      <a:cubicBezTo>
                        <a:pt x="211601" y="9955"/>
                        <a:pt x="206772" y="8235"/>
                        <a:pt x="201877" y="6747"/>
                      </a:cubicBezTo>
                      <a:cubicBezTo>
                        <a:pt x="196949" y="5259"/>
                        <a:pt x="191988" y="4002"/>
                        <a:pt x="186961" y="3010"/>
                      </a:cubicBezTo>
                      <a:cubicBezTo>
                        <a:pt x="181934" y="2017"/>
                        <a:pt x="176874" y="1257"/>
                        <a:pt x="171781" y="761"/>
                      </a:cubicBezTo>
                      <a:cubicBezTo>
                        <a:pt x="166688" y="265"/>
                        <a:pt x="161561" y="0"/>
                        <a:pt x="156435" y="0"/>
                      </a:cubicBezTo>
                      <a:cubicBezTo>
                        <a:pt x="151309" y="0"/>
                        <a:pt x="146215" y="265"/>
                        <a:pt x="141122" y="761"/>
                      </a:cubicBezTo>
                      <a:cubicBezTo>
                        <a:pt x="135996" y="1257"/>
                        <a:pt x="130936" y="2017"/>
                        <a:pt x="125909" y="3010"/>
                      </a:cubicBezTo>
                      <a:cubicBezTo>
                        <a:pt x="120882" y="4002"/>
                        <a:pt x="115921" y="5259"/>
                        <a:pt x="111026" y="6747"/>
                      </a:cubicBezTo>
                      <a:cubicBezTo>
                        <a:pt x="106131" y="8235"/>
                        <a:pt x="101302" y="9955"/>
                        <a:pt x="96573" y="11906"/>
                      </a:cubicBezTo>
                      <a:cubicBezTo>
                        <a:pt x="91843" y="13858"/>
                        <a:pt x="87213" y="16073"/>
                        <a:pt x="82682" y="18488"/>
                      </a:cubicBezTo>
                      <a:cubicBezTo>
                        <a:pt x="78184" y="20902"/>
                        <a:pt x="73786" y="23515"/>
                        <a:pt x="69519" y="26359"/>
                      </a:cubicBezTo>
                      <a:cubicBezTo>
                        <a:pt x="65253" y="29203"/>
                        <a:pt x="61152" y="32279"/>
                        <a:pt x="57183" y="35520"/>
                      </a:cubicBezTo>
                      <a:cubicBezTo>
                        <a:pt x="53214" y="38761"/>
                        <a:pt x="49444" y="42201"/>
                        <a:pt x="45806" y="45839"/>
                      </a:cubicBezTo>
                      <a:cubicBezTo>
                        <a:pt x="42201" y="49444"/>
                        <a:pt x="38761" y="53247"/>
                        <a:pt x="35487" y="57216"/>
                      </a:cubicBezTo>
                      <a:cubicBezTo>
                        <a:pt x="32246" y="61152"/>
                        <a:pt x="29203" y="65286"/>
                        <a:pt x="26359" y="69519"/>
                      </a:cubicBezTo>
                      <a:cubicBezTo>
                        <a:pt x="23515" y="73786"/>
                        <a:pt x="20869" y="78184"/>
                        <a:pt x="18455" y="82715"/>
                      </a:cubicBezTo>
                      <a:cubicBezTo>
                        <a:pt x="16040" y="87213"/>
                        <a:pt x="13858" y="91843"/>
                        <a:pt x="11906" y="96573"/>
                      </a:cubicBezTo>
                      <a:cubicBezTo>
                        <a:pt x="9922" y="101302"/>
                        <a:pt x="8202" y="106131"/>
                        <a:pt x="6714" y="111026"/>
                      </a:cubicBezTo>
                      <a:cubicBezTo>
                        <a:pt x="5226" y="115954"/>
                        <a:pt x="4002" y="120915"/>
                        <a:pt x="3010" y="125942"/>
                      </a:cubicBezTo>
                      <a:cubicBezTo>
                        <a:pt x="1984" y="130969"/>
                        <a:pt x="1257" y="136029"/>
                        <a:pt x="728" y="141122"/>
                      </a:cubicBezTo>
                      <a:cubicBezTo>
                        <a:pt x="232" y="146215"/>
                        <a:pt x="0" y="151342"/>
                        <a:pt x="0" y="156468"/>
                      </a:cubicBezTo>
                      <a:close/>
                    </a:path>
                  </a:pathLst>
                </a:custGeom>
                <a:solidFill>
                  <a:srgbClr val="FFFFFF"/>
                </a:solidFill>
                <a:ln w="84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7780B840-2078-F8FA-BB54-5AD97FDF2A10}"/>
                    </a:ext>
                  </a:extLst>
                </p:cNvPr>
                <p:cNvSpPr/>
                <p:nvPr/>
              </p:nvSpPr>
              <p:spPr>
                <a:xfrm>
                  <a:off x="22258243" y="-6408718"/>
                  <a:ext cx="591447" cy="303953"/>
                </a:xfrm>
                <a:custGeom>
                  <a:avLst/>
                  <a:gdLst>
                    <a:gd name="connsiteX0" fmla="*/ 337013 w 591447"/>
                    <a:gd name="connsiteY0" fmla="*/ 0 h 303953"/>
                    <a:gd name="connsiteX1" fmla="*/ 557874 w 591447"/>
                    <a:gd name="connsiteY1" fmla="*/ 86056 h 303953"/>
                    <a:gd name="connsiteX2" fmla="*/ 564026 w 591447"/>
                    <a:gd name="connsiteY2" fmla="*/ 181372 h 303953"/>
                    <a:gd name="connsiteX3" fmla="*/ 367738 w 591447"/>
                    <a:gd name="connsiteY3" fmla="*/ 288561 h 303953"/>
                    <a:gd name="connsiteX4" fmla="*/ 258299 w 591447"/>
                    <a:gd name="connsiteY4" fmla="*/ 293919 h 303953"/>
                    <a:gd name="connsiteX5" fmla="*/ 0 w 591447"/>
                    <a:gd name="connsiteY5" fmla="*/ 184084 h 3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447" h="303953">
                      <a:moveTo>
                        <a:pt x="337013" y="0"/>
                      </a:moveTo>
                      <a:lnTo>
                        <a:pt x="557874" y="86056"/>
                      </a:lnTo>
                      <a:cubicBezTo>
                        <a:pt x="599612" y="102328"/>
                        <a:pt x="603316" y="159908"/>
                        <a:pt x="564026" y="181372"/>
                      </a:cubicBezTo>
                      <a:lnTo>
                        <a:pt x="367738" y="288561"/>
                      </a:lnTo>
                      <a:cubicBezTo>
                        <a:pt x="334003" y="307016"/>
                        <a:pt x="293688" y="308967"/>
                        <a:pt x="258299" y="293919"/>
                      </a:cubicBezTo>
                      <a:lnTo>
                        <a:pt x="0" y="184084"/>
                      </a:lnTo>
                      <a:close/>
                    </a:path>
                  </a:pathLst>
                </a:custGeom>
                <a:solidFill>
                  <a:schemeClr val="accent2"/>
                </a:solidFill>
                <a:ln w="84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85968A7-484F-E1BA-455D-CE9123C9BF73}"/>
                    </a:ext>
                  </a:extLst>
                </p:cNvPr>
                <p:cNvSpPr/>
                <p:nvPr/>
              </p:nvSpPr>
              <p:spPr>
                <a:xfrm>
                  <a:off x="22230462" y="-6755156"/>
                  <a:ext cx="385075" cy="479655"/>
                </a:xfrm>
                <a:custGeom>
                  <a:avLst/>
                  <a:gdLst>
                    <a:gd name="connsiteX0" fmla="*/ 337013 w 385075"/>
                    <a:gd name="connsiteY0" fmla="*/ 295572 h 479655"/>
                    <a:gd name="connsiteX1" fmla="*/ 383977 w 385075"/>
                    <a:gd name="connsiteY1" fmla="*/ 63235 h 479655"/>
                    <a:gd name="connsiteX2" fmla="*/ 307082 w 385075"/>
                    <a:gd name="connsiteY2" fmla="*/ 6581 h 479655"/>
                    <a:gd name="connsiteX3" fmla="*/ 110827 w 385075"/>
                    <a:gd name="connsiteY3" fmla="*/ 113770 h 479655"/>
                    <a:gd name="connsiteX4" fmla="*/ 47162 w 385075"/>
                    <a:gd name="connsiteY4" fmla="*/ 202968 h 479655"/>
                    <a:gd name="connsiteX5" fmla="*/ 0 w 385075"/>
                    <a:gd name="connsiteY5" fmla="*/ 479656 h 47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75" h="479655">
                      <a:moveTo>
                        <a:pt x="337013" y="295572"/>
                      </a:moveTo>
                      <a:lnTo>
                        <a:pt x="383977" y="63235"/>
                      </a:lnTo>
                      <a:cubicBezTo>
                        <a:pt x="392840" y="19347"/>
                        <a:pt x="346373" y="-14884"/>
                        <a:pt x="307082" y="6581"/>
                      </a:cubicBezTo>
                      <a:lnTo>
                        <a:pt x="110827" y="113770"/>
                      </a:lnTo>
                      <a:cubicBezTo>
                        <a:pt x="77093" y="132225"/>
                        <a:pt x="53644" y="165066"/>
                        <a:pt x="47162" y="202968"/>
                      </a:cubicBezTo>
                      <a:lnTo>
                        <a:pt x="0" y="479656"/>
                      </a:lnTo>
                      <a:close/>
                    </a:path>
                  </a:pathLst>
                </a:custGeom>
                <a:solidFill>
                  <a:schemeClr val="accent2"/>
                </a:solidFill>
                <a:ln w="8467"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B2156A4-4CC5-5874-8308-BDF63D9DA373}"/>
                    </a:ext>
                  </a:extLst>
                </p:cNvPr>
                <p:cNvSpPr/>
                <p:nvPr/>
              </p:nvSpPr>
              <p:spPr>
                <a:xfrm>
                  <a:off x="21424129" y="-6512826"/>
                  <a:ext cx="1239251" cy="744690"/>
                </a:xfrm>
                <a:custGeom>
                  <a:avLst/>
                  <a:gdLst>
                    <a:gd name="connsiteX0" fmla="*/ 9177 w 1239251"/>
                    <a:gd name="connsiteY0" fmla="*/ 705770 h 744690"/>
                    <a:gd name="connsiteX1" fmla="*/ 110512 w 1239251"/>
                    <a:gd name="connsiteY1" fmla="*/ 735536 h 744690"/>
                    <a:gd name="connsiteX2" fmla="*/ 1200331 w 1239251"/>
                    <a:gd name="connsiteY2" fmla="*/ 140257 h 744690"/>
                    <a:gd name="connsiteX3" fmla="*/ 1230097 w 1239251"/>
                    <a:gd name="connsiteY3" fmla="*/ 38888 h 744690"/>
                    <a:gd name="connsiteX4" fmla="*/ 1128728 w 1239251"/>
                    <a:gd name="connsiteY4" fmla="*/ 9156 h 744690"/>
                    <a:gd name="connsiteX5" fmla="*/ 38909 w 1239251"/>
                    <a:gd name="connsiteY5" fmla="*/ 604402 h 744690"/>
                    <a:gd name="connsiteX6" fmla="*/ 9177 w 1239251"/>
                    <a:gd name="connsiteY6" fmla="*/ 705770 h 7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251" h="744690">
                      <a:moveTo>
                        <a:pt x="9177" y="705770"/>
                      </a:moveTo>
                      <a:cubicBezTo>
                        <a:pt x="28921" y="741985"/>
                        <a:pt x="74331" y="755314"/>
                        <a:pt x="110512" y="735536"/>
                      </a:cubicBezTo>
                      <a:lnTo>
                        <a:pt x="1200331" y="140257"/>
                      </a:lnTo>
                      <a:cubicBezTo>
                        <a:pt x="1236546" y="120479"/>
                        <a:pt x="1249874" y="75103"/>
                        <a:pt x="1230097" y="38888"/>
                      </a:cubicBezTo>
                      <a:cubicBezTo>
                        <a:pt x="1210319" y="2706"/>
                        <a:pt x="1164943" y="-10622"/>
                        <a:pt x="1128728" y="9156"/>
                      </a:cubicBezTo>
                      <a:lnTo>
                        <a:pt x="38909" y="604402"/>
                      </a:lnTo>
                      <a:cubicBezTo>
                        <a:pt x="2695" y="624180"/>
                        <a:pt x="-10634" y="669589"/>
                        <a:pt x="9177" y="705770"/>
                      </a:cubicBezTo>
                      <a:close/>
                    </a:path>
                  </a:pathLst>
                </a:custGeom>
                <a:solidFill>
                  <a:schemeClr val="bg1">
                    <a:lumMod val="75000"/>
                  </a:schemeClr>
                </a:solidFill>
                <a:ln w="8467" cap="flat">
                  <a:noFill/>
                  <a:prstDash val="solid"/>
                  <a:miter/>
                </a:ln>
              </p:spPr>
              <p:txBody>
                <a:bodyPr rtlCol="0" anchor="ctr"/>
                <a:lstStyle/>
                <a:p>
                  <a:endParaRPr lang="en-GB"/>
                </a:p>
              </p:txBody>
            </p:sp>
          </p:grpSp>
        </p:grpSp>
        <p:grpSp>
          <p:nvGrpSpPr>
            <p:cNvPr id="177" name="Group 176">
              <a:extLst>
                <a:ext uri="{FF2B5EF4-FFF2-40B4-BE49-F238E27FC236}">
                  <a16:creationId xmlns:a16="http://schemas.microsoft.com/office/drawing/2014/main" id="{21E345A3-37A9-9F27-E184-8BD2735964E6}"/>
                </a:ext>
              </a:extLst>
            </p:cNvPr>
            <p:cNvGrpSpPr/>
            <p:nvPr/>
          </p:nvGrpSpPr>
          <p:grpSpPr>
            <a:xfrm>
              <a:off x="7622930" y="-6311"/>
              <a:ext cx="980809" cy="980809"/>
              <a:chOff x="4902054" y="2345455"/>
              <a:chExt cx="980809" cy="980809"/>
            </a:xfrm>
          </p:grpSpPr>
          <p:sp>
            <p:nvSpPr>
              <p:cNvPr id="84" name="Oval 83">
                <a:extLst>
                  <a:ext uri="{FF2B5EF4-FFF2-40B4-BE49-F238E27FC236}">
                    <a16:creationId xmlns:a16="http://schemas.microsoft.com/office/drawing/2014/main" id="{74A22225-EF89-5096-C65F-68940C037582}"/>
                  </a:ext>
                </a:extLst>
              </p:cNvPr>
              <p:cNvSpPr/>
              <p:nvPr/>
            </p:nvSpPr>
            <p:spPr>
              <a:xfrm>
                <a:off x="4902054" y="234545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4" name="Group 173">
                <a:extLst>
                  <a:ext uri="{FF2B5EF4-FFF2-40B4-BE49-F238E27FC236}">
                    <a16:creationId xmlns:a16="http://schemas.microsoft.com/office/drawing/2014/main" id="{DFA7A5CD-9AF8-4A4F-E7CE-DC8FFF1516FE}"/>
                  </a:ext>
                </a:extLst>
              </p:cNvPr>
              <p:cNvGrpSpPr/>
              <p:nvPr/>
            </p:nvGrpSpPr>
            <p:grpSpPr>
              <a:xfrm>
                <a:off x="4986180" y="2528861"/>
                <a:ext cx="826623" cy="585761"/>
                <a:chOff x="23749237" y="-6977272"/>
                <a:chExt cx="3257582" cy="2308386"/>
              </a:xfrm>
            </p:grpSpPr>
            <p:sp>
              <p:nvSpPr>
                <p:cNvPr id="123" name="Freeform: Shape 122">
                  <a:extLst>
                    <a:ext uri="{FF2B5EF4-FFF2-40B4-BE49-F238E27FC236}">
                      <a16:creationId xmlns:a16="http://schemas.microsoft.com/office/drawing/2014/main" id="{2A6313E6-7CDB-BE3A-C3BC-F6DAA7AA97EA}"/>
                    </a:ext>
                  </a:extLst>
                </p:cNvPr>
                <p:cNvSpPr/>
                <p:nvPr/>
              </p:nvSpPr>
              <p:spPr>
                <a:xfrm>
                  <a:off x="24037449" y="-6880645"/>
                  <a:ext cx="1009073" cy="1522322"/>
                </a:xfrm>
                <a:custGeom>
                  <a:avLst/>
                  <a:gdLst>
                    <a:gd name="connsiteX0" fmla="*/ 971800 w 1009073"/>
                    <a:gd name="connsiteY0" fmla="*/ 236150 h 1522322"/>
                    <a:gd name="connsiteX1" fmla="*/ 970775 w 1009073"/>
                    <a:gd name="connsiteY1" fmla="*/ 231387 h 1522322"/>
                    <a:gd name="connsiteX2" fmla="*/ 645503 w 1009073"/>
                    <a:gd name="connsiteY2" fmla="*/ 9865 h 1522322"/>
                    <a:gd name="connsiteX3" fmla="*/ 282130 w 1009073"/>
                    <a:gd name="connsiteY3" fmla="*/ 32983 h 1522322"/>
                    <a:gd name="connsiteX4" fmla="*/ 157082 w 1009073"/>
                    <a:gd name="connsiteY4" fmla="*/ 143182 h 1522322"/>
                    <a:gd name="connsiteX5" fmla="*/ 1837 w 1009073"/>
                    <a:gd name="connsiteY5" fmla="*/ 817803 h 1522322"/>
                    <a:gd name="connsiteX6" fmla="*/ 5178 w 1009073"/>
                    <a:gd name="connsiteY6" fmla="*/ 1522322 h 1522322"/>
                    <a:gd name="connsiteX7" fmla="*/ 1009073 w 1009073"/>
                    <a:gd name="connsiteY7" fmla="*/ 1503802 h 1522322"/>
                    <a:gd name="connsiteX8" fmla="*/ 1009073 w 1009073"/>
                    <a:gd name="connsiteY8" fmla="*/ 752352 h 1522322"/>
                    <a:gd name="connsiteX9" fmla="*/ 971800 w 1009073"/>
                    <a:gd name="connsiteY9" fmla="*/ 236150 h 15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073" h="1522322">
                      <a:moveTo>
                        <a:pt x="971800" y="236150"/>
                      </a:moveTo>
                      <a:cubicBezTo>
                        <a:pt x="971502" y="234562"/>
                        <a:pt x="971172" y="233008"/>
                        <a:pt x="970775" y="231387"/>
                      </a:cubicBezTo>
                      <a:cubicBezTo>
                        <a:pt x="933998" y="67776"/>
                        <a:pt x="805708" y="16182"/>
                        <a:pt x="645503" y="9865"/>
                      </a:cubicBezTo>
                      <a:cubicBezTo>
                        <a:pt x="529615" y="5301"/>
                        <a:pt x="390378" y="-19570"/>
                        <a:pt x="282130" y="32983"/>
                      </a:cubicBezTo>
                      <a:cubicBezTo>
                        <a:pt x="231628" y="57457"/>
                        <a:pt x="190849" y="98401"/>
                        <a:pt x="157082" y="143182"/>
                      </a:cubicBezTo>
                      <a:cubicBezTo>
                        <a:pt x="15629" y="331400"/>
                        <a:pt x="-7588" y="582556"/>
                        <a:pt x="1837" y="817803"/>
                      </a:cubicBezTo>
                      <a:cubicBezTo>
                        <a:pt x="11263" y="1053084"/>
                        <a:pt x="47710" y="1290746"/>
                        <a:pt x="5178" y="1522322"/>
                      </a:cubicBezTo>
                      <a:cubicBezTo>
                        <a:pt x="339909" y="1520702"/>
                        <a:pt x="674541" y="1514517"/>
                        <a:pt x="1009073" y="1503802"/>
                      </a:cubicBezTo>
                      <a:cubicBezTo>
                        <a:pt x="1009073" y="1253340"/>
                        <a:pt x="1009073" y="1002846"/>
                        <a:pt x="1009073" y="752352"/>
                      </a:cubicBezTo>
                      <a:cubicBezTo>
                        <a:pt x="1009073" y="580009"/>
                        <a:pt x="1009205" y="405252"/>
                        <a:pt x="971800" y="236150"/>
                      </a:cubicBezTo>
                    </a:path>
                  </a:pathLst>
                </a:custGeom>
                <a:solidFill>
                  <a:srgbClr val="21335F"/>
                </a:solidFill>
                <a:ln w="8467"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15E5C321-E703-2101-06A8-D3FADFB082C9}"/>
                    </a:ext>
                  </a:extLst>
                </p:cNvPr>
                <p:cNvSpPr/>
                <p:nvPr/>
              </p:nvSpPr>
              <p:spPr>
                <a:xfrm>
                  <a:off x="23749237" y="-5809801"/>
                  <a:ext cx="1628444" cy="889529"/>
                </a:xfrm>
                <a:custGeom>
                  <a:avLst/>
                  <a:gdLst>
                    <a:gd name="connsiteX0" fmla="*/ 1415918 w 1628444"/>
                    <a:gd name="connsiteY0" fmla="*/ 253339 h 889529"/>
                    <a:gd name="connsiteX1" fmla="*/ 981869 w 1628444"/>
                    <a:gd name="connsiteY1" fmla="*/ 0 h 889529"/>
                    <a:gd name="connsiteX2" fmla="*/ 639002 w 1628444"/>
                    <a:gd name="connsiteY2" fmla="*/ 0 h 889529"/>
                    <a:gd name="connsiteX3" fmla="*/ 210311 w 1628444"/>
                    <a:gd name="connsiteY3" fmla="*/ 253074 h 889529"/>
                    <a:gd name="connsiteX4" fmla="*/ 0 w 1628444"/>
                    <a:gd name="connsiteY4" fmla="*/ 592468 h 889529"/>
                    <a:gd name="connsiteX5" fmla="*/ 331 w 1628444"/>
                    <a:gd name="connsiteY5" fmla="*/ 889529 h 889529"/>
                    <a:gd name="connsiteX6" fmla="*/ 1628445 w 1628444"/>
                    <a:gd name="connsiteY6" fmla="*/ 889529 h 889529"/>
                    <a:gd name="connsiteX7" fmla="*/ 1628445 w 1628444"/>
                    <a:gd name="connsiteY7" fmla="*/ 593626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02" y="0"/>
                      </a:lnTo>
                      <a:lnTo>
                        <a:pt x="210311" y="253074"/>
                      </a:lnTo>
                      <a:cubicBezTo>
                        <a:pt x="78317" y="331060"/>
                        <a:pt x="-132" y="457597"/>
                        <a:pt x="0" y="592468"/>
                      </a:cubicBezTo>
                      <a:lnTo>
                        <a:pt x="331" y="889529"/>
                      </a:lnTo>
                      <a:lnTo>
                        <a:pt x="1628445" y="889529"/>
                      </a:lnTo>
                      <a:lnTo>
                        <a:pt x="1628445" y="593626"/>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F6D3143-6CDC-4B1D-ADF6-C91F5678802B}"/>
                    </a:ext>
                  </a:extLst>
                </p:cNvPr>
                <p:cNvSpPr/>
                <p:nvPr/>
              </p:nvSpPr>
              <p:spPr>
                <a:xfrm>
                  <a:off x="24419426" y="-6064065"/>
                  <a:ext cx="278540" cy="256050"/>
                </a:xfrm>
                <a:custGeom>
                  <a:avLst/>
                  <a:gdLst>
                    <a:gd name="connsiteX0" fmla="*/ 278540 w 278540"/>
                    <a:gd name="connsiteY0" fmla="*/ 0 h 256050"/>
                    <a:gd name="connsiteX1" fmla="*/ 0 w 278540"/>
                    <a:gd name="connsiteY1" fmla="*/ 0 h 256050"/>
                    <a:gd name="connsiteX2" fmla="*/ 0 w 278540"/>
                    <a:gd name="connsiteY2" fmla="*/ 256051 h 256050"/>
                    <a:gd name="connsiteX3" fmla="*/ 278540 w 278540"/>
                    <a:gd name="connsiteY3" fmla="*/ 256051 h 256050"/>
                    <a:gd name="connsiteX4" fmla="*/ 278540 w 278540"/>
                    <a:gd name="connsiteY4" fmla="*/ 0 h 25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50">
                      <a:moveTo>
                        <a:pt x="278540" y="0"/>
                      </a:moveTo>
                      <a:lnTo>
                        <a:pt x="0" y="0"/>
                      </a:lnTo>
                      <a:lnTo>
                        <a:pt x="0" y="256051"/>
                      </a:lnTo>
                      <a:lnTo>
                        <a:pt x="278540" y="256051"/>
                      </a:lnTo>
                      <a:lnTo>
                        <a:pt x="278540" y="0"/>
                      </a:lnTo>
                    </a:path>
                  </a:pathLst>
                </a:custGeom>
                <a:solidFill>
                  <a:srgbClr val="EBA691"/>
                </a:solidFill>
                <a:ln w="84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86023F7-FE4A-2AC1-5046-F004355EE109}"/>
                    </a:ext>
                  </a:extLst>
                </p:cNvPr>
                <p:cNvSpPr/>
                <p:nvPr/>
              </p:nvSpPr>
              <p:spPr>
                <a:xfrm>
                  <a:off x="24189437" y="-6793290"/>
                  <a:ext cx="739146" cy="804432"/>
                </a:xfrm>
                <a:custGeom>
                  <a:avLst/>
                  <a:gdLst>
                    <a:gd name="connsiteX0" fmla="*/ 478267 w 739146"/>
                    <a:gd name="connsiteY0" fmla="*/ 804433 h 804432"/>
                    <a:gd name="connsiteX1" fmla="*/ 260846 w 739146"/>
                    <a:gd name="connsiteY1" fmla="*/ 804433 h 804432"/>
                    <a:gd name="connsiteX2" fmla="*/ 0 w 739146"/>
                    <a:gd name="connsiteY2" fmla="*/ 543553 h 804432"/>
                    <a:gd name="connsiteX3" fmla="*/ 0 w 739146"/>
                    <a:gd name="connsiteY3" fmla="*/ 260879 h 804432"/>
                    <a:gd name="connsiteX4" fmla="*/ 260846 w 739146"/>
                    <a:gd name="connsiteY4" fmla="*/ 0 h 804432"/>
                    <a:gd name="connsiteX5" fmla="*/ 478267 w 739146"/>
                    <a:gd name="connsiteY5" fmla="*/ 0 h 804432"/>
                    <a:gd name="connsiteX6" fmla="*/ 739147 w 739146"/>
                    <a:gd name="connsiteY6" fmla="*/ 260879 h 804432"/>
                    <a:gd name="connsiteX7" fmla="*/ 739147 w 739146"/>
                    <a:gd name="connsiteY7" fmla="*/ 543553 h 804432"/>
                    <a:gd name="connsiteX8" fmla="*/ 478267 w 739146"/>
                    <a:gd name="connsiteY8" fmla="*/ 804433 h 80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32">
                      <a:moveTo>
                        <a:pt x="478267" y="804433"/>
                      </a:moveTo>
                      <a:lnTo>
                        <a:pt x="260846" y="804433"/>
                      </a:lnTo>
                      <a:cubicBezTo>
                        <a:pt x="117343" y="804433"/>
                        <a:pt x="0" y="687057"/>
                        <a:pt x="0" y="543553"/>
                      </a:cubicBezTo>
                      <a:lnTo>
                        <a:pt x="0" y="260879"/>
                      </a:lnTo>
                      <a:cubicBezTo>
                        <a:pt x="0" y="117376"/>
                        <a:pt x="117343" y="0"/>
                        <a:pt x="260846" y="0"/>
                      </a:cubicBezTo>
                      <a:lnTo>
                        <a:pt x="478267" y="0"/>
                      </a:lnTo>
                      <a:cubicBezTo>
                        <a:pt x="621771" y="0"/>
                        <a:pt x="739147" y="117376"/>
                        <a:pt x="739147" y="260879"/>
                      </a:cubicBezTo>
                      <a:lnTo>
                        <a:pt x="739147" y="543553"/>
                      </a:lnTo>
                      <a:cubicBezTo>
                        <a:pt x="739147" y="687057"/>
                        <a:pt x="621771" y="804433"/>
                        <a:pt x="478267" y="804433"/>
                      </a:cubicBezTo>
                    </a:path>
                  </a:pathLst>
                </a:custGeom>
                <a:solidFill>
                  <a:srgbClr val="ECB695"/>
                </a:solidFill>
                <a:ln w="8467"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8C1E764-2436-38FF-90D5-F71E624EA0C5}"/>
                    </a:ext>
                  </a:extLst>
                </p:cNvPr>
                <p:cNvSpPr/>
                <p:nvPr/>
              </p:nvSpPr>
              <p:spPr>
                <a:xfrm>
                  <a:off x="24127280" y="-6845928"/>
                  <a:ext cx="879861" cy="736552"/>
                </a:xfrm>
                <a:custGeom>
                  <a:avLst/>
                  <a:gdLst>
                    <a:gd name="connsiteX0" fmla="*/ 535894 w 879861"/>
                    <a:gd name="connsiteY0" fmla="*/ 36730 h 736552"/>
                    <a:gd name="connsiteX1" fmla="*/ 483605 w 879861"/>
                    <a:gd name="connsiteY1" fmla="*/ 326382 h 736552"/>
                    <a:gd name="connsiteX2" fmla="*/ 248788 w 879861"/>
                    <a:gd name="connsiteY2" fmla="*/ 524853 h 736552"/>
                    <a:gd name="connsiteX3" fmla="*/ 27365 w 879861"/>
                    <a:gd name="connsiteY3" fmla="*/ 736553 h 736552"/>
                    <a:gd name="connsiteX4" fmla="*/ 75949 w 879861"/>
                    <a:gd name="connsiteY4" fmla="*/ 197497 h 736552"/>
                    <a:gd name="connsiteX5" fmla="*/ 174341 w 879861"/>
                    <a:gd name="connsiteY5" fmla="*/ 69670 h 736552"/>
                    <a:gd name="connsiteX6" fmla="*/ 353530 w 879861"/>
                    <a:gd name="connsiteY6" fmla="*/ 17184 h 736552"/>
                    <a:gd name="connsiteX7" fmla="*/ 518233 w 879861"/>
                    <a:gd name="connsiteY7" fmla="*/ 2268 h 736552"/>
                    <a:gd name="connsiteX8" fmla="*/ 671856 w 879861"/>
                    <a:gd name="connsiteY8" fmla="*/ 17713 h 736552"/>
                    <a:gd name="connsiteX9" fmla="*/ 818667 w 879861"/>
                    <a:gd name="connsiteY9" fmla="*/ 232257 h 736552"/>
                    <a:gd name="connsiteX10" fmla="*/ 873965 w 879861"/>
                    <a:gd name="connsiteY10" fmla="*/ 675136 h 736552"/>
                    <a:gd name="connsiteX11" fmla="*/ 673411 w 879861"/>
                    <a:gd name="connsiteY11" fmla="*/ 430893 h 736552"/>
                    <a:gd name="connsiteX12" fmla="*/ 534505 w 879861"/>
                    <a:gd name="connsiteY12" fmla="*/ 154833 h 73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861" h="736552">
                      <a:moveTo>
                        <a:pt x="535894" y="36730"/>
                      </a:moveTo>
                      <a:cubicBezTo>
                        <a:pt x="577863" y="130822"/>
                        <a:pt x="545783" y="244328"/>
                        <a:pt x="483605" y="326382"/>
                      </a:cubicBezTo>
                      <a:cubicBezTo>
                        <a:pt x="421395" y="408436"/>
                        <a:pt x="333355" y="466082"/>
                        <a:pt x="248788" y="524853"/>
                      </a:cubicBezTo>
                      <a:cubicBezTo>
                        <a:pt x="164220" y="583590"/>
                        <a:pt x="79058" y="647454"/>
                        <a:pt x="27365" y="736553"/>
                      </a:cubicBezTo>
                      <a:cubicBezTo>
                        <a:pt x="-21782" y="558852"/>
                        <a:pt x="-4220" y="363556"/>
                        <a:pt x="75949" y="197497"/>
                      </a:cubicBezTo>
                      <a:cubicBezTo>
                        <a:pt x="99596" y="148582"/>
                        <a:pt x="129659" y="100726"/>
                        <a:pt x="174341" y="69670"/>
                      </a:cubicBezTo>
                      <a:cubicBezTo>
                        <a:pt x="226000" y="33786"/>
                        <a:pt x="290989" y="24162"/>
                        <a:pt x="353530" y="17184"/>
                      </a:cubicBezTo>
                      <a:cubicBezTo>
                        <a:pt x="408365" y="10999"/>
                        <a:pt x="463233" y="6005"/>
                        <a:pt x="518233" y="2268"/>
                      </a:cubicBezTo>
                      <a:cubicBezTo>
                        <a:pt x="570124" y="-1271"/>
                        <a:pt x="624331" y="-3421"/>
                        <a:pt x="671856" y="17713"/>
                      </a:cubicBezTo>
                      <a:cubicBezTo>
                        <a:pt x="753646" y="53928"/>
                        <a:pt x="792374" y="146697"/>
                        <a:pt x="818667" y="232257"/>
                      </a:cubicBezTo>
                      <a:cubicBezTo>
                        <a:pt x="862621" y="375562"/>
                        <a:pt x="893280" y="526440"/>
                        <a:pt x="873965" y="675136"/>
                      </a:cubicBezTo>
                      <a:cubicBezTo>
                        <a:pt x="807092" y="593744"/>
                        <a:pt x="740284" y="512318"/>
                        <a:pt x="673411" y="430893"/>
                      </a:cubicBezTo>
                      <a:cubicBezTo>
                        <a:pt x="606736" y="349666"/>
                        <a:pt x="536754" y="259873"/>
                        <a:pt x="534505" y="154833"/>
                      </a:cubicBezTo>
                    </a:path>
                  </a:pathLst>
                </a:custGeom>
                <a:solidFill>
                  <a:srgbClr val="21335F"/>
                </a:solidFill>
                <a:ln w="8467"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922817F7-C2FE-8A6B-EB4F-287F895955F7}"/>
                    </a:ext>
                  </a:extLst>
                </p:cNvPr>
                <p:cNvSpPr/>
                <p:nvPr/>
              </p:nvSpPr>
              <p:spPr>
                <a:xfrm>
                  <a:off x="25378375" y="-5798060"/>
                  <a:ext cx="1628444" cy="889529"/>
                </a:xfrm>
                <a:custGeom>
                  <a:avLst/>
                  <a:gdLst>
                    <a:gd name="connsiteX0" fmla="*/ 1415918 w 1628444"/>
                    <a:gd name="connsiteY0" fmla="*/ 253339 h 889529"/>
                    <a:gd name="connsiteX1" fmla="*/ 981869 w 1628444"/>
                    <a:gd name="connsiteY1" fmla="*/ 0 h 889529"/>
                    <a:gd name="connsiteX2" fmla="*/ 639035 w 1628444"/>
                    <a:gd name="connsiteY2" fmla="*/ 0 h 889529"/>
                    <a:gd name="connsiteX3" fmla="*/ 210311 w 1628444"/>
                    <a:gd name="connsiteY3" fmla="*/ 253074 h 889529"/>
                    <a:gd name="connsiteX4" fmla="*/ 0 w 1628444"/>
                    <a:gd name="connsiteY4" fmla="*/ 592501 h 889529"/>
                    <a:gd name="connsiteX5" fmla="*/ 331 w 1628444"/>
                    <a:gd name="connsiteY5" fmla="*/ 889529 h 889529"/>
                    <a:gd name="connsiteX6" fmla="*/ 1628445 w 1628444"/>
                    <a:gd name="connsiteY6" fmla="*/ 889529 h 889529"/>
                    <a:gd name="connsiteX7" fmla="*/ 1628445 w 1628444"/>
                    <a:gd name="connsiteY7" fmla="*/ 593659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35" y="0"/>
                      </a:lnTo>
                      <a:lnTo>
                        <a:pt x="210311" y="253074"/>
                      </a:lnTo>
                      <a:cubicBezTo>
                        <a:pt x="78251" y="330994"/>
                        <a:pt x="-132" y="457630"/>
                        <a:pt x="0" y="592501"/>
                      </a:cubicBezTo>
                      <a:lnTo>
                        <a:pt x="331" y="889529"/>
                      </a:lnTo>
                      <a:lnTo>
                        <a:pt x="1628445" y="889529"/>
                      </a:lnTo>
                      <a:lnTo>
                        <a:pt x="1628445" y="593659"/>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4961A816-4DB3-C2DE-8B2E-54C85D87A1E4}"/>
                    </a:ext>
                  </a:extLst>
                </p:cNvPr>
                <p:cNvSpPr/>
                <p:nvPr/>
              </p:nvSpPr>
              <p:spPr>
                <a:xfrm>
                  <a:off x="26048565" y="-6052324"/>
                  <a:ext cx="278573" cy="256083"/>
                </a:xfrm>
                <a:custGeom>
                  <a:avLst/>
                  <a:gdLst>
                    <a:gd name="connsiteX0" fmla="*/ 278573 w 278573"/>
                    <a:gd name="connsiteY0" fmla="*/ 0 h 256083"/>
                    <a:gd name="connsiteX1" fmla="*/ 0 w 278573"/>
                    <a:gd name="connsiteY1" fmla="*/ 0 h 256083"/>
                    <a:gd name="connsiteX2" fmla="*/ 0 w 278573"/>
                    <a:gd name="connsiteY2" fmla="*/ 256084 h 256083"/>
                    <a:gd name="connsiteX3" fmla="*/ 278573 w 278573"/>
                    <a:gd name="connsiteY3" fmla="*/ 256084 h 256083"/>
                    <a:gd name="connsiteX4" fmla="*/ 278573 w 278573"/>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3" h="256083">
                      <a:moveTo>
                        <a:pt x="278573" y="0"/>
                      </a:moveTo>
                      <a:lnTo>
                        <a:pt x="0" y="0"/>
                      </a:lnTo>
                      <a:lnTo>
                        <a:pt x="0" y="256084"/>
                      </a:lnTo>
                      <a:lnTo>
                        <a:pt x="278573" y="256084"/>
                      </a:lnTo>
                      <a:lnTo>
                        <a:pt x="278573" y="0"/>
                      </a:lnTo>
                    </a:path>
                  </a:pathLst>
                </a:custGeom>
                <a:solidFill>
                  <a:srgbClr val="EBA691"/>
                </a:solidFill>
                <a:ln w="8467"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68B0045C-3E20-B259-3147-694D35FA163D}"/>
                    </a:ext>
                  </a:extLst>
                </p:cNvPr>
                <p:cNvSpPr/>
                <p:nvPr/>
              </p:nvSpPr>
              <p:spPr>
                <a:xfrm>
                  <a:off x="25818576" y="-6781549"/>
                  <a:ext cx="739146" cy="804465"/>
                </a:xfrm>
                <a:custGeom>
                  <a:avLst/>
                  <a:gdLst>
                    <a:gd name="connsiteX0" fmla="*/ 478201 w 739146"/>
                    <a:gd name="connsiteY0" fmla="*/ 804466 h 804465"/>
                    <a:gd name="connsiteX1" fmla="*/ 260846 w 739146"/>
                    <a:gd name="connsiteY1" fmla="*/ 804466 h 804465"/>
                    <a:gd name="connsiteX2" fmla="*/ 0 w 739146"/>
                    <a:gd name="connsiteY2" fmla="*/ 543553 h 804465"/>
                    <a:gd name="connsiteX3" fmla="*/ 0 w 739146"/>
                    <a:gd name="connsiteY3" fmla="*/ 260912 h 804465"/>
                    <a:gd name="connsiteX4" fmla="*/ 260846 w 739146"/>
                    <a:gd name="connsiteY4" fmla="*/ 0 h 804465"/>
                    <a:gd name="connsiteX5" fmla="*/ 478201 w 739146"/>
                    <a:gd name="connsiteY5" fmla="*/ 0 h 804465"/>
                    <a:gd name="connsiteX6" fmla="*/ 739147 w 739146"/>
                    <a:gd name="connsiteY6" fmla="*/ 260912 h 804465"/>
                    <a:gd name="connsiteX7" fmla="*/ 739147 w 739146"/>
                    <a:gd name="connsiteY7" fmla="*/ 543553 h 804465"/>
                    <a:gd name="connsiteX8" fmla="*/ 478201 w 739146"/>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65">
                      <a:moveTo>
                        <a:pt x="478201" y="804466"/>
                      </a:moveTo>
                      <a:lnTo>
                        <a:pt x="260846" y="804466"/>
                      </a:lnTo>
                      <a:cubicBezTo>
                        <a:pt x="117343" y="804466"/>
                        <a:pt x="0" y="687090"/>
                        <a:pt x="0" y="543553"/>
                      </a:cubicBezTo>
                      <a:lnTo>
                        <a:pt x="0" y="260912"/>
                      </a:lnTo>
                      <a:cubicBezTo>
                        <a:pt x="0" y="117376"/>
                        <a:pt x="117343" y="0"/>
                        <a:pt x="260846" y="0"/>
                      </a:cubicBezTo>
                      <a:lnTo>
                        <a:pt x="478201" y="0"/>
                      </a:lnTo>
                      <a:cubicBezTo>
                        <a:pt x="621705" y="0"/>
                        <a:pt x="739147" y="117376"/>
                        <a:pt x="739147" y="260912"/>
                      </a:cubicBezTo>
                      <a:lnTo>
                        <a:pt x="739147" y="543553"/>
                      </a:lnTo>
                      <a:cubicBezTo>
                        <a:pt x="739147" y="687090"/>
                        <a:pt x="621705" y="804466"/>
                        <a:pt x="478201" y="804466"/>
                      </a:cubicBezTo>
                    </a:path>
                  </a:pathLst>
                </a:custGeom>
                <a:solidFill>
                  <a:srgbClr val="ECB695"/>
                </a:solidFill>
                <a:ln w="8467"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1B4C08F7-BD34-9783-F909-73118EF58033}"/>
                    </a:ext>
                  </a:extLst>
                </p:cNvPr>
                <p:cNvSpPr/>
                <p:nvPr/>
              </p:nvSpPr>
              <p:spPr>
                <a:xfrm>
                  <a:off x="25818510" y="-6781615"/>
                  <a:ext cx="739212" cy="465104"/>
                </a:xfrm>
                <a:custGeom>
                  <a:avLst/>
                  <a:gdLst>
                    <a:gd name="connsiteX0" fmla="*/ 71206 w 739212"/>
                    <a:gd name="connsiteY0" fmla="*/ 356526 h 465104"/>
                    <a:gd name="connsiteX1" fmla="*/ 162983 w 739212"/>
                    <a:gd name="connsiteY1" fmla="*/ 284196 h 465104"/>
                    <a:gd name="connsiteX2" fmla="*/ 300302 w 739212"/>
                    <a:gd name="connsiteY2" fmla="*/ 308603 h 465104"/>
                    <a:gd name="connsiteX3" fmla="*/ 457564 w 739212"/>
                    <a:gd name="connsiteY3" fmla="*/ 316938 h 465104"/>
                    <a:gd name="connsiteX4" fmla="*/ 561347 w 739212"/>
                    <a:gd name="connsiteY4" fmla="*/ 281748 h 465104"/>
                    <a:gd name="connsiteX5" fmla="*/ 705710 w 739212"/>
                    <a:gd name="connsiteY5" fmla="*/ 367440 h 465104"/>
                    <a:gd name="connsiteX6" fmla="*/ 722676 w 739212"/>
                    <a:gd name="connsiteY6" fmla="*/ 425847 h 465104"/>
                    <a:gd name="connsiteX7" fmla="*/ 739213 w 739212"/>
                    <a:gd name="connsiteY7" fmla="*/ 465104 h 465104"/>
                    <a:gd name="connsiteX8" fmla="*/ 739213 w 739212"/>
                    <a:gd name="connsiteY8" fmla="*/ 260978 h 465104"/>
                    <a:gd name="connsiteX9" fmla="*/ 478267 w 739212"/>
                    <a:gd name="connsiteY9" fmla="*/ 0 h 465104"/>
                    <a:gd name="connsiteX10" fmla="*/ 260912 w 739212"/>
                    <a:gd name="connsiteY10" fmla="*/ 0 h 465104"/>
                    <a:gd name="connsiteX11" fmla="*/ 0 w 739212"/>
                    <a:gd name="connsiteY11" fmla="*/ 260978 h 465104"/>
                    <a:gd name="connsiteX12" fmla="*/ 0 w 739212"/>
                    <a:gd name="connsiteY12" fmla="*/ 451048 h 465104"/>
                    <a:gd name="connsiteX13" fmla="*/ 71206 w 739212"/>
                    <a:gd name="connsiteY13" fmla="*/ 356526 h 4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9212" h="465104">
                      <a:moveTo>
                        <a:pt x="71206" y="356526"/>
                      </a:moveTo>
                      <a:cubicBezTo>
                        <a:pt x="94192" y="326364"/>
                        <a:pt x="124850" y="296102"/>
                        <a:pt x="162983" y="284196"/>
                      </a:cubicBezTo>
                      <a:cubicBezTo>
                        <a:pt x="213552" y="268453"/>
                        <a:pt x="253305" y="293555"/>
                        <a:pt x="300302" y="308603"/>
                      </a:cubicBezTo>
                      <a:cubicBezTo>
                        <a:pt x="350838" y="324743"/>
                        <a:pt x="405408" y="322957"/>
                        <a:pt x="457564" y="316938"/>
                      </a:cubicBezTo>
                      <a:cubicBezTo>
                        <a:pt x="494539" y="312671"/>
                        <a:pt x="524933" y="287304"/>
                        <a:pt x="561347" y="281748"/>
                      </a:cubicBezTo>
                      <a:cubicBezTo>
                        <a:pt x="622300" y="272455"/>
                        <a:pt x="680012" y="314358"/>
                        <a:pt x="705710" y="367440"/>
                      </a:cubicBezTo>
                      <a:cubicBezTo>
                        <a:pt x="714937" y="386490"/>
                        <a:pt x="716359" y="406235"/>
                        <a:pt x="722676" y="425847"/>
                      </a:cubicBezTo>
                      <a:cubicBezTo>
                        <a:pt x="726414" y="437687"/>
                        <a:pt x="739213" y="452603"/>
                        <a:pt x="739213" y="465104"/>
                      </a:cubicBezTo>
                      <a:cubicBezTo>
                        <a:pt x="739213" y="462194"/>
                        <a:pt x="739213" y="260978"/>
                        <a:pt x="739213" y="260978"/>
                      </a:cubicBezTo>
                      <a:cubicBezTo>
                        <a:pt x="739213" y="117442"/>
                        <a:pt x="621771" y="0"/>
                        <a:pt x="478267" y="0"/>
                      </a:cubicBezTo>
                      <a:lnTo>
                        <a:pt x="260912" y="0"/>
                      </a:lnTo>
                      <a:cubicBezTo>
                        <a:pt x="117409" y="0"/>
                        <a:pt x="0" y="117442"/>
                        <a:pt x="0" y="260978"/>
                      </a:cubicBezTo>
                      <a:lnTo>
                        <a:pt x="0" y="451048"/>
                      </a:lnTo>
                      <a:cubicBezTo>
                        <a:pt x="29369" y="420621"/>
                        <a:pt x="58804" y="372864"/>
                        <a:pt x="71206" y="356526"/>
                      </a:cubicBezTo>
                    </a:path>
                  </a:pathLst>
                </a:custGeom>
                <a:solidFill>
                  <a:srgbClr val="21335F"/>
                </a:solidFill>
                <a:ln w="8467"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B400DBDB-DBE3-5600-842B-A1F045E17805}"/>
                    </a:ext>
                  </a:extLst>
                </p:cNvPr>
                <p:cNvSpPr/>
                <p:nvPr/>
              </p:nvSpPr>
              <p:spPr>
                <a:xfrm>
                  <a:off x="24562103" y="-5798060"/>
                  <a:ext cx="1628411" cy="889529"/>
                </a:xfrm>
                <a:custGeom>
                  <a:avLst/>
                  <a:gdLst>
                    <a:gd name="connsiteX0" fmla="*/ 1415918 w 1628411"/>
                    <a:gd name="connsiteY0" fmla="*/ 253339 h 889529"/>
                    <a:gd name="connsiteX1" fmla="*/ 981869 w 1628411"/>
                    <a:gd name="connsiteY1" fmla="*/ 0 h 889529"/>
                    <a:gd name="connsiteX2" fmla="*/ 639002 w 1628411"/>
                    <a:gd name="connsiteY2" fmla="*/ 0 h 889529"/>
                    <a:gd name="connsiteX3" fmla="*/ 210311 w 1628411"/>
                    <a:gd name="connsiteY3" fmla="*/ 253074 h 889529"/>
                    <a:gd name="connsiteX4" fmla="*/ 0 w 1628411"/>
                    <a:gd name="connsiteY4" fmla="*/ 592501 h 889529"/>
                    <a:gd name="connsiteX5" fmla="*/ 331 w 1628411"/>
                    <a:gd name="connsiteY5" fmla="*/ 889529 h 889529"/>
                    <a:gd name="connsiteX6" fmla="*/ 1628411 w 1628411"/>
                    <a:gd name="connsiteY6" fmla="*/ 889529 h 889529"/>
                    <a:gd name="connsiteX7" fmla="*/ 1628411 w 1628411"/>
                    <a:gd name="connsiteY7" fmla="*/ 593659 h 889529"/>
                    <a:gd name="connsiteX8" fmla="*/ 1415918 w 1628411"/>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11" h="889529">
                      <a:moveTo>
                        <a:pt x="1415918" y="253339"/>
                      </a:moveTo>
                      <a:lnTo>
                        <a:pt x="981869" y="0"/>
                      </a:lnTo>
                      <a:lnTo>
                        <a:pt x="639002" y="0"/>
                      </a:lnTo>
                      <a:lnTo>
                        <a:pt x="210311" y="253074"/>
                      </a:lnTo>
                      <a:cubicBezTo>
                        <a:pt x="78284" y="330994"/>
                        <a:pt x="-132" y="457630"/>
                        <a:pt x="0" y="592501"/>
                      </a:cubicBezTo>
                      <a:lnTo>
                        <a:pt x="331" y="889529"/>
                      </a:lnTo>
                      <a:lnTo>
                        <a:pt x="1628411" y="889529"/>
                      </a:lnTo>
                      <a:lnTo>
                        <a:pt x="1628411" y="593659"/>
                      </a:lnTo>
                      <a:cubicBezTo>
                        <a:pt x="1628411"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4C3B1F1E-EE39-F480-6DA3-27522FB5AC16}"/>
                    </a:ext>
                  </a:extLst>
                </p:cNvPr>
                <p:cNvSpPr/>
                <p:nvPr/>
              </p:nvSpPr>
              <p:spPr>
                <a:xfrm>
                  <a:off x="24562103" y="-5798060"/>
                  <a:ext cx="682392" cy="889529"/>
                </a:xfrm>
                <a:custGeom>
                  <a:avLst/>
                  <a:gdLst>
                    <a:gd name="connsiteX0" fmla="*/ 640358 w 682392"/>
                    <a:gd name="connsiteY0" fmla="*/ 0 h 889529"/>
                    <a:gd name="connsiteX1" fmla="*/ 639002 w 682392"/>
                    <a:gd name="connsiteY1" fmla="*/ 0 h 889529"/>
                    <a:gd name="connsiteX2" fmla="*/ 210311 w 682392"/>
                    <a:gd name="connsiteY2" fmla="*/ 253074 h 889529"/>
                    <a:gd name="connsiteX3" fmla="*/ 0 w 682392"/>
                    <a:gd name="connsiteY3" fmla="*/ 592501 h 889529"/>
                    <a:gd name="connsiteX4" fmla="*/ 331 w 682392"/>
                    <a:gd name="connsiteY4" fmla="*/ 889529 h 889529"/>
                    <a:gd name="connsiteX5" fmla="*/ 680376 w 682392"/>
                    <a:gd name="connsiteY5" fmla="*/ 889529 h 889529"/>
                    <a:gd name="connsiteX6" fmla="*/ 640358 w 682392"/>
                    <a:gd name="connsiteY6" fmla="*/ 0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392" h="889529">
                      <a:moveTo>
                        <a:pt x="640358" y="0"/>
                      </a:moveTo>
                      <a:lnTo>
                        <a:pt x="639002" y="0"/>
                      </a:lnTo>
                      <a:lnTo>
                        <a:pt x="210311" y="253074"/>
                      </a:lnTo>
                      <a:cubicBezTo>
                        <a:pt x="78284" y="330994"/>
                        <a:pt x="-132" y="457630"/>
                        <a:pt x="0" y="592501"/>
                      </a:cubicBezTo>
                      <a:lnTo>
                        <a:pt x="331" y="889529"/>
                      </a:lnTo>
                      <a:lnTo>
                        <a:pt x="680376" y="889529"/>
                      </a:lnTo>
                      <a:cubicBezTo>
                        <a:pt x="686859" y="592237"/>
                        <a:pt x="678789" y="294779"/>
                        <a:pt x="640358" y="0"/>
                      </a:cubicBezTo>
                    </a:path>
                  </a:pathLst>
                </a:custGeom>
                <a:solidFill>
                  <a:schemeClr val="accent1"/>
                </a:solidFill>
                <a:ln w="8467"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5887C85-C732-F3B1-2FBF-BF806A64A6C3}"/>
                    </a:ext>
                  </a:extLst>
                </p:cNvPr>
                <p:cNvSpPr/>
                <p:nvPr/>
              </p:nvSpPr>
              <p:spPr>
                <a:xfrm>
                  <a:off x="25515038" y="-5787940"/>
                  <a:ext cx="675476" cy="879408"/>
                </a:xfrm>
                <a:custGeom>
                  <a:avLst/>
                  <a:gdLst>
                    <a:gd name="connsiteX0" fmla="*/ 462983 w 675476"/>
                    <a:gd name="connsiteY0" fmla="*/ 243218 h 879408"/>
                    <a:gd name="connsiteX1" fmla="*/ 46231 w 675476"/>
                    <a:gd name="connsiteY1" fmla="*/ 0 h 879408"/>
                    <a:gd name="connsiteX2" fmla="*/ 13224 w 675476"/>
                    <a:gd name="connsiteY2" fmla="*/ 879409 h 879408"/>
                    <a:gd name="connsiteX3" fmla="*/ 675476 w 675476"/>
                    <a:gd name="connsiteY3" fmla="*/ 879409 h 879408"/>
                    <a:gd name="connsiteX4" fmla="*/ 675476 w 675476"/>
                    <a:gd name="connsiteY4" fmla="*/ 583539 h 879408"/>
                    <a:gd name="connsiteX5" fmla="*/ 462983 w 675476"/>
                    <a:gd name="connsiteY5" fmla="*/ 243218 h 8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76" h="879408">
                      <a:moveTo>
                        <a:pt x="462983" y="243218"/>
                      </a:moveTo>
                      <a:lnTo>
                        <a:pt x="46231" y="0"/>
                      </a:lnTo>
                      <a:cubicBezTo>
                        <a:pt x="-8207" y="289454"/>
                        <a:pt x="-7943" y="584498"/>
                        <a:pt x="13224" y="879409"/>
                      </a:cubicBezTo>
                      <a:lnTo>
                        <a:pt x="675476" y="879409"/>
                      </a:lnTo>
                      <a:lnTo>
                        <a:pt x="675476" y="583539"/>
                      </a:lnTo>
                      <a:cubicBezTo>
                        <a:pt x="675476" y="448006"/>
                        <a:pt x="596167" y="320940"/>
                        <a:pt x="462983" y="243218"/>
                      </a:cubicBezTo>
                    </a:path>
                  </a:pathLst>
                </a:custGeom>
                <a:solidFill>
                  <a:schemeClr val="accent1"/>
                </a:solidFill>
                <a:ln w="8467"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C980C73-8340-2667-DDD0-F3912B42532A}"/>
                    </a:ext>
                  </a:extLst>
                </p:cNvPr>
                <p:cNvSpPr/>
                <p:nvPr/>
              </p:nvSpPr>
              <p:spPr>
                <a:xfrm>
                  <a:off x="25232292" y="-6052324"/>
                  <a:ext cx="278540" cy="256083"/>
                </a:xfrm>
                <a:custGeom>
                  <a:avLst/>
                  <a:gdLst>
                    <a:gd name="connsiteX0" fmla="*/ 278540 w 278540"/>
                    <a:gd name="connsiteY0" fmla="*/ 0 h 256083"/>
                    <a:gd name="connsiteX1" fmla="*/ 0 w 278540"/>
                    <a:gd name="connsiteY1" fmla="*/ 0 h 256083"/>
                    <a:gd name="connsiteX2" fmla="*/ 0 w 278540"/>
                    <a:gd name="connsiteY2" fmla="*/ 256084 h 256083"/>
                    <a:gd name="connsiteX3" fmla="*/ 278540 w 278540"/>
                    <a:gd name="connsiteY3" fmla="*/ 256084 h 256083"/>
                    <a:gd name="connsiteX4" fmla="*/ 278540 w 278540"/>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83">
                      <a:moveTo>
                        <a:pt x="278540" y="0"/>
                      </a:moveTo>
                      <a:lnTo>
                        <a:pt x="0" y="0"/>
                      </a:lnTo>
                      <a:lnTo>
                        <a:pt x="0" y="256084"/>
                      </a:lnTo>
                      <a:lnTo>
                        <a:pt x="278540" y="256084"/>
                      </a:lnTo>
                      <a:lnTo>
                        <a:pt x="278540" y="0"/>
                      </a:lnTo>
                    </a:path>
                  </a:pathLst>
                </a:custGeom>
                <a:solidFill>
                  <a:srgbClr val="EBA691"/>
                </a:solidFill>
                <a:ln w="8467"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B68B6E8-6CFE-85CC-B55B-8117A19C7EFD}"/>
                    </a:ext>
                  </a:extLst>
                </p:cNvPr>
                <p:cNvSpPr/>
                <p:nvPr/>
              </p:nvSpPr>
              <p:spPr>
                <a:xfrm>
                  <a:off x="25002237" y="-6781549"/>
                  <a:ext cx="739179" cy="804465"/>
                </a:xfrm>
                <a:custGeom>
                  <a:avLst/>
                  <a:gdLst>
                    <a:gd name="connsiteX0" fmla="*/ 478267 w 739179"/>
                    <a:gd name="connsiteY0" fmla="*/ 804466 h 804465"/>
                    <a:gd name="connsiteX1" fmla="*/ 260846 w 739179"/>
                    <a:gd name="connsiteY1" fmla="*/ 804466 h 804465"/>
                    <a:gd name="connsiteX2" fmla="*/ 0 w 739179"/>
                    <a:gd name="connsiteY2" fmla="*/ 543553 h 804465"/>
                    <a:gd name="connsiteX3" fmla="*/ 0 w 739179"/>
                    <a:gd name="connsiteY3" fmla="*/ 260912 h 804465"/>
                    <a:gd name="connsiteX4" fmla="*/ 260846 w 739179"/>
                    <a:gd name="connsiteY4" fmla="*/ 0 h 804465"/>
                    <a:gd name="connsiteX5" fmla="*/ 478267 w 739179"/>
                    <a:gd name="connsiteY5" fmla="*/ 0 h 804465"/>
                    <a:gd name="connsiteX6" fmla="*/ 739180 w 739179"/>
                    <a:gd name="connsiteY6" fmla="*/ 260912 h 804465"/>
                    <a:gd name="connsiteX7" fmla="*/ 739180 w 739179"/>
                    <a:gd name="connsiteY7" fmla="*/ 543553 h 804465"/>
                    <a:gd name="connsiteX8" fmla="*/ 478267 w 739179"/>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79" h="804465">
                      <a:moveTo>
                        <a:pt x="478267" y="804466"/>
                      </a:moveTo>
                      <a:lnTo>
                        <a:pt x="260846" y="804466"/>
                      </a:lnTo>
                      <a:cubicBezTo>
                        <a:pt x="117409" y="804466"/>
                        <a:pt x="0" y="687090"/>
                        <a:pt x="0" y="543553"/>
                      </a:cubicBezTo>
                      <a:lnTo>
                        <a:pt x="0" y="260912"/>
                      </a:lnTo>
                      <a:cubicBezTo>
                        <a:pt x="0" y="117376"/>
                        <a:pt x="117409" y="0"/>
                        <a:pt x="260846" y="0"/>
                      </a:cubicBezTo>
                      <a:lnTo>
                        <a:pt x="478267" y="0"/>
                      </a:lnTo>
                      <a:cubicBezTo>
                        <a:pt x="621771" y="0"/>
                        <a:pt x="739180" y="117376"/>
                        <a:pt x="739180" y="260912"/>
                      </a:cubicBezTo>
                      <a:lnTo>
                        <a:pt x="739180" y="543553"/>
                      </a:lnTo>
                      <a:cubicBezTo>
                        <a:pt x="739180" y="687090"/>
                        <a:pt x="621771" y="804466"/>
                        <a:pt x="478267" y="804466"/>
                      </a:cubicBezTo>
                    </a:path>
                  </a:pathLst>
                </a:custGeom>
                <a:solidFill>
                  <a:srgbClr val="ECB695"/>
                </a:solidFill>
                <a:ln w="8467"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7C93259-9867-2B3F-22D3-787DFB8F38B0}"/>
                    </a:ext>
                  </a:extLst>
                </p:cNvPr>
                <p:cNvSpPr/>
                <p:nvPr/>
              </p:nvSpPr>
              <p:spPr>
                <a:xfrm>
                  <a:off x="24748204" y="-6977272"/>
                  <a:ext cx="1089219" cy="567693"/>
                </a:xfrm>
                <a:custGeom>
                  <a:avLst/>
                  <a:gdLst>
                    <a:gd name="connsiteX0" fmla="*/ 804201 w 1089219"/>
                    <a:gd name="connsiteY0" fmla="*/ 403222 h 567693"/>
                    <a:gd name="connsiteX1" fmla="*/ 806781 w 1089219"/>
                    <a:gd name="connsiteY1" fmla="*/ 403817 h 567693"/>
                    <a:gd name="connsiteX2" fmla="*/ 1002837 w 1089219"/>
                    <a:gd name="connsiteY2" fmla="*/ 560583 h 567693"/>
                    <a:gd name="connsiteX3" fmla="*/ 1031974 w 1089219"/>
                    <a:gd name="connsiteY3" fmla="*/ 567660 h 567693"/>
                    <a:gd name="connsiteX4" fmla="*/ 1051388 w 1089219"/>
                    <a:gd name="connsiteY4" fmla="*/ 264613 h 567693"/>
                    <a:gd name="connsiteX5" fmla="*/ 881922 w 1089219"/>
                    <a:gd name="connsiteY5" fmla="*/ 133942 h 567693"/>
                    <a:gd name="connsiteX6" fmla="*/ 806781 w 1089219"/>
                    <a:gd name="connsiteY6" fmla="*/ 116943 h 567693"/>
                    <a:gd name="connsiteX7" fmla="*/ 685238 w 1089219"/>
                    <a:gd name="connsiteY7" fmla="*/ 24636 h 567693"/>
                    <a:gd name="connsiteX8" fmla="*/ 440267 w 1089219"/>
                    <a:gd name="connsiteY8" fmla="*/ 46894 h 567693"/>
                    <a:gd name="connsiteX9" fmla="*/ 240142 w 1089219"/>
                    <a:gd name="connsiteY9" fmla="*/ 210903 h 567693"/>
                    <a:gd name="connsiteX10" fmla="*/ 0 w 1089219"/>
                    <a:gd name="connsiteY10" fmla="*/ 280290 h 567693"/>
                    <a:gd name="connsiteX11" fmla="*/ 277052 w 1089219"/>
                    <a:gd name="connsiteY11" fmla="*/ 512726 h 567693"/>
                    <a:gd name="connsiteX12" fmla="*/ 650247 w 1089219"/>
                    <a:gd name="connsiteY12" fmla="*/ 438213 h 567693"/>
                    <a:gd name="connsiteX13" fmla="*/ 804201 w 1089219"/>
                    <a:gd name="connsiteY13" fmla="*/ 403222 h 56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219" h="567693">
                      <a:moveTo>
                        <a:pt x="804201" y="403222"/>
                      </a:moveTo>
                      <a:cubicBezTo>
                        <a:pt x="805061" y="403420"/>
                        <a:pt x="805954" y="403619"/>
                        <a:pt x="806781" y="403817"/>
                      </a:cubicBezTo>
                      <a:cubicBezTo>
                        <a:pt x="889033" y="424157"/>
                        <a:pt x="925909" y="525063"/>
                        <a:pt x="1002837" y="560583"/>
                      </a:cubicBezTo>
                      <a:cubicBezTo>
                        <a:pt x="1011998" y="564816"/>
                        <a:pt x="1021887" y="568057"/>
                        <a:pt x="1031974" y="567660"/>
                      </a:cubicBezTo>
                      <a:cubicBezTo>
                        <a:pt x="1130664" y="563791"/>
                        <a:pt x="1077284" y="310585"/>
                        <a:pt x="1051388" y="264613"/>
                      </a:cubicBezTo>
                      <a:cubicBezTo>
                        <a:pt x="1015438" y="200749"/>
                        <a:pt x="954352" y="149751"/>
                        <a:pt x="881922" y="133942"/>
                      </a:cubicBezTo>
                      <a:cubicBezTo>
                        <a:pt x="856820" y="128452"/>
                        <a:pt x="830626" y="126633"/>
                        <a:pt x="806781" y="116943"/>
                      </a:cubicBezTo>
                      <a:cubicBezTo>
                        <a:pt x="759420" y="97727"/>
                        <a:pt x="728927" y="51095"/>
                        <a:pt x="685238" y="24636"/>
                      </a:cubicBezTo>
                      <a:cubicBezTo>
                        <a:pt x="611386" y="-20111"/>
                        <a:pt x="513655" y="1386"/>
                        <a:pt x="440267" y="46894"/>
                      </a:cubicBezTo>
                      <a:cubicBezTo>
                        <a:pt x="366911" y="92370"/>
                        <a:pt x="308835" y="158615"/>
                        <a:pt x="240142" y="210903"/>
                      </a:cubicBezTo>
                      <a:cubicBezTo>
                        <a:pt x="171450" y="263191"/>
                        <a:pt x="83476" y="302316"/>
                        <a:pt x="0" y="280290"/>
                      </a:cubicBezTo>
                      <a:cubicBezTo>
                        <a:pt x="25433" y="406331"/>
                        <a:pt x="149754" y="494900"/>
                        <a:pt x="277052" y="512726"/>
                      </a:cubicBezTo>
                      <a:cubicBezTo>
                        <a:pt x="404383" y="530619"/>
                        <a:pt x="532904" y="490766"/>
                        <a:pt x="650247" y="438213"/>
                      </a:cubicBezTo>
                      <a:cubicBezTo>
                        <a:pt x="699195" y="416319"/>
                        <a:pt x="752111" y="391547"/>
                        <a:pt x="804201" y="403222"/>
                      </a:cubicBezTo>
                    </a:path>
                  </a:pathLst>
                </a:custGeom>
                <a:solidFill>
                  <a:srgbClr val="21335F"/>
                </a:solidFill>
                <a:ln w="8467" cap="flat">
                  <a:noFill/>
                  <a:prstDash val="solid"/>
                  <a:miter/>
                </a:ln>
              </p:spPr>
              <p:txBody>
                <a:bodyPr rtlCol="0" anchor="ctr"/>
                <a:lstStyle/>
                <a:p>
                  <a:endParaRPr lang="en-GB"/>
                </a:p>
              </p:txBody>
            </p:sp>
            <p:grpSp>
              <p:nvGrpSpPr>
                <p:cNvPr id="158" name="Group 157">
                  <a:extLst>
                    <a:ext uri="{FF2B5EF4-FFF2-40B4-BE49-F238E27FC236}">
                      <a16:creationId xmlns:a16="http://schemas.microsoft.com/office/drawing/2014/main" id="{2EA8CF78-AC2A-F200-299D-72A03EA3E4CF}"/>
                    </a:ext>
                  </a:extLst>
                </p:cNvPr>
                <p:cNvGrpSpPr/>
                <p:nvPr/>
              </p:nvGrpSpPr>
              <p:grpSpPr>
                <a:xfrm>
                  <a:off x="25059844" y="-5338735"/>
                  <a:ext cx="669849" cy="669849"/>
                  <a:chOff x="22865859" y="-3354434"/>
                  <a:chExt cx="1504950" cy="1504950"/>
                </a:xfrm>
              </p:grpSpPr>
              <p:sp>
                <p:nvSpPr>
                  <p:cNvPr id="154" name="Freeform: Shape 153">
                    <a:extLst>
                      <a:ext uri="{FF2B5EF4-FFF2-40B4-BE49-F238E27FC236}">
                        <a16:creationId xmlns:a16="http://schemas.microsoft.com/office/drawing/2014/main" id="{0DB7D751-E9D4-6661-CE71-AC58630460EA}"/>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2ABCDFFA-A33D-1598-6191-1ECFC06B9CE3}"/>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grpSp>
        </p:grpSp>
        <p:grpSp>
          <p:nvGrpSpPr>
            <p:cNvPr id="179" name="Group 178">
              <a:extLst>
                <a:ext uri="{FF2B5EF4-FFF2-40B4-BE49-F238E27FC236}">
                  <a16:creationId xmlns:a16="http://schemas.microsoft.com/office/drawing/2014/main" id="{EA906911-C7AF-1830-0454-AC819A1A7259}"/>
                </a:ext>
              </a:extLst>
            </p:cNvPr>
            <p:cNvGrpSpPr/>
            <p:nvPr/>
          </p:nvGrpSpPr>
          <p:grpSpPr>
            <a:xfrm>
              <a:off x="11220136" y="-56265"/>
              <a:ext cx="980809" cy="980809"/>
              <a:chOff x="8499260" y="2295501"/>
              <a:chExt cx="980809" cy="980809"/>
            </a:xfrm>
          </p:grpSpPr>
          <p:sp>
            <p:nvSpPr>
              <p:cNvPr id="91" name="Oval 90">
                <a:extLst>
                  <a:ext uri="{FF2B5EF4-FFF2-40B4-BE49-F238E27FC236}">
                    <a16:creationId xmlns:a16="http://schemas.microsoft.com/office/drawing/2014/main" id="{43A9EBCC-0634-A6C9-AD1B-AD3EC6BC7CFF}"/>
                  </a:ext>
                </a:extLst>
              </p:cNvPr>
              <p:cNvSpPr/>
              <p:nvPr/>
            </p:nvSpPr>
            <p:spPr>
              <a:xfrm>
                <a:off x="8499260" y="2295501"/>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4AEFB6FD-2EDD-D063-C6F7-6A24959DBF22}"/>
                  </a:ext>
                </a:extLst>
              </p:cNvPr>
              <p:cNvGrpSpPr/>
              <p:nvPr/>
            </p:nvGrpSpPr>
            <p:grpSpPr>
              <a:xfrm>
                <a:off x="8552853" y="2360479"/>
                <a:ext cx="603803" cy="866526"/>
                <a:chOff x="28326985" y="-7082298"/>
                <a:chExt cx="1773492" cy="2545159"/>
              </a:xfrm>
            </p:grpSpPr>
            <p:sp>
              <p:nvSpPr>
                <p:cNvPr id="138" name="Freeform: Shape 137">
                  <a:extLst>
                    <a:ext uri="{FF2B5EF4-FFF2-40B4-BE49-F238E27FC236}">
                      <a16:creationId xmlns:a16="http://schemas.microsoft.com/office/drawing/2014/main" id="{51A44FE6-34E4-9042-A7F8-546D70DB6428}"/>
                    </a:ext>
                  </a:extLst>
                </p:cNvPr>
                <p:cNvSpPr/>
                <p:nvPr/>
              </p:nvSpPr>
              <p:spPr>
                <a:xfrm rot="16200000">
                  <a:off x="29251281" y="-6007877"/>
                  <a:ext cx="97565" cy="374683"/>
                </a:xfrm>
                <a:custGeom>
                  <a:avLst/>
                  <a:gdLst>
                    <a:gd name="connsiteX0" fmla="*/ 0 w 97565"/>
                    <a:gd name="connsiteY0" fmla="*/ 48749 h 374683"/>
                    <a:gd name="connsiteX1" fmla="*/ 0 w 97565"/>
                    <a:gd name="connsiteY1" fmla="*/ 325967 h 374683"/>
                    <a:gd name="connsiteX2" fmla="*/ 48783 w 97565"/>
                    <a:gd name="connsiteY2" fmla="*/ 374683 h 374683"/>
                    <a:gd name="connsiteX3" fmla="*/ 97565 w 97565"/>
                    <a:gd name="connsiteY3" fmla="*/ 325967 h 374683"/>
                    <a:gd name="connsiteX4" fmla="*/ 97565 w 97565"/>
                    <a:gd name="connsiteY4" fmla="*/ 48749 h 374683"/>
                    <a:gd name="connsiteX5" fmla="*/ 48783 w 97565"/>
                    <a:gd name="connsiteY5" fmla="*/ 0 h 374683"/>
                    <a:gd name="connsiteX6" fmla="*/ 0 w 97565"/>
                    <a:gd name="connsiteY6" fmla="*/ 48749 h 37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374683">
                      <a:moveTo>
                        <a:pt x="0" y="48749"/>
                      </a:moveTo>
                      <a:lnTo>
                        <a:pt x="0" y="325967"/>
                      </a:lnTo>
                      <a:cubicBezTo>
                        <a:pt x="0" y="352789"/>
                        <a:pt x="21927" y="374683"/>
                        <a:pt x="48783" y="374683"/>
                      </a:cubicBezTo>
                      <a:cubicBezTo>
                        <a:pt x="75671" y="374683"/>
                        <a:pt x="97565" y="352789"/>
                        <a:pt x="97565" y="325967"/>
                      </a:cubicBezTo>
                      <a:lnTo>
                        <a:pt x="97565" y="48749"/>
                      </a:lnTo>
                      <a:cubicBezTo>
                        <a:pt x="97565" y="21696"/>
                        <a:pt x="75671" y="0"/>
                        <a:pt x="48783" y="0"/>
                      </a:cubicBezTo>
                      <a:cubicBezTo>
                        <a:pt x="21927" y="0"/>
                        <a:pt x="0" y="21696"/>
                        <a:pt x="0" y="48749"/>
                      </a:cubicBezTo>
                    </a:path>
                  </a:pathLst>
                </a:custGeom>
                <a:solidFill>
                  <a:srgbClr val="58576F"/>
                </a:solidFill>
                <a:ln w="8467"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A38B1C99-E54F-B19D-7EA5-E3B458DA8939}"/>
                    </a:ext>
                  </a:extLst>
                </p:cNvPr>
                <p:cNvSpPr/>
                <p:nvPr/>
              </p:nvSpPr>
              <p:spPr>
                <a:xfrm rot="16200000">
                  <a:off x="29438623" y="-6029638"/>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grpSp>
              <p:nvGrpSpPr>
                <p:cNvPr id="159" name="Group 158">
                  <a:extLst>
                    <a:ext uri="{FF2B5EF4-FFF2-40B4-BE49-F238E27FC236}">
                      <a16:creationId xmlns:a16="http://schemas.microsoft.com/office/drawing/2014/main" id="{F080B8A7-F91D-BE13-C899-1E81C620346F}"/>
                    </a:ext>
                  </a:extLst>
                </p:cNvPr>
                <p:cNvGrpSpPr/>
                <p:nvPr/>
              </p:nvGrpSpPr>
              <p:grpSpPr>
                <a:xfrm>
                  <a:off x="28326985" y="-6292273"/>
                  <a:ext cx="896897" cy="896897"/>
                  <a:chOff x="22865859" y="-3354434"/>
                  <a:chExt cx="1504950" cy="1504950"/>
                </a:xfrm>
              </p:grpSpPr>
              <p:sp>
                <p:nvSpPr>
                  <p:cNvPr id="160" name="Freeform: Shape 159">
                    <a:extLst>
                      <a:ext uri="{FF2B5EF4-FFF2-40B4-BE49-F238E27FC236}">
                        <a16:creationId xmlns:a16="http://schemas.microsoft.com/office/drawing/2014/main" id="{4352C239-4A30-6BEB-4A8D-5B1BDBABA5C6}"/>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EB905785-FE19-D460-08B3-654591F5EDD1}"/>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sp>
              <p:nvSpPr>
                <p:cNvPr id="164" name="Freeform: Shape 163">
                  <a:extLst>
                    <a:ext uri="{FF2B5EF4-FFF2-40B4-BE49-F238E27FC236}">
                      <a16:creationId xmlns:a16="http://schemas.microsoft.com/office/drawing/2014/main" id="{1E6E1754-3614-EE3C-543C-5A963D3AD2AA}"/>
                    </a:ext>
                  </a:extLst>
                </p:cNvPr>
                <p:cNvSpPr/>
                <p:nvPr/>
              </p:nvSpPr>
              <p:spPr>
                <a:xfrm rot="16200000">
                  <a:off x="29567904" y="-6947126"/>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476B16D5-B2A9-8304-FD67-532FD6CA67C0}"/>
                    </a:ext>
                  </a:extLst>
                </p:cNvPr>
                <p:cNvSpPr/>
                <p:nvPr/>
              </p:nvSpPr>
              <p:spPr>
                <a:xfrm rot="16200000">
                  <a:off x="29567904" y="-5068043"/>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C01F9A0D-FB84-2B77-51F2-0D7D685FEE66}"/>
                    </a:ext>
                  </a:extLst>
                </p:cNvPr>
                <p:cNvSpPr/>
                <p:nvPr/>
              </p:nvSpPr>
              <p:spPr>
                <a:xfrm rot="16200000">
                  <a:off x="28927658" y="-5387521"/>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C6EE8D9F-8ADE-07CE-F81D-CA508A2882EE}"/>
                    </a:ext>
                  </a:extLst>
                </p:cNvPr>
                <p:cNvSpPr/>
                <p:nvPr/>
              </p:nvSpPr>
              <p:spPr>
                <a:xfrm rot="5400000" flipV="1">
                  <a:off x="28927658" y="-6306326"/>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5767AE95-A617-FACC-AB36-2A3F508B062D}"/>
                    </a:ext>
                  </a:extLst>
                </p:cNvPr>
                <p:cNvSpPr/>
                <p:nvPr/>
              </p:nvSpPr>
              <p:spPr>
                <a:xfrm rot="16200000">
                  <a:off x="29546854" y="-6036284"/>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10129" y="0"/>
                        <a:pt x="556187" y="0"/>
                      </a:cubicBezTo>
                      <a:cubicBezTo>
                        <a:pt x="432726" y="0"/>
                        <a:pt x="221225" y="0"/>
                        <a:pt x="97565" y="0"/>
                      </a:cubicBezTo>
                      <a:cubicBezTo>
                        <a:pt x="43822" y="0"/>
                        <a:pt x="0" y="43590"/>
                        <a:pt x="0" y="97466"/>
                      </a:cubicBezTo>
                      <a:cubicBezTo>
                        <a:pt x="0" y="173798"/>
                        <a:pt x="0" y="279665"/>
                        <a:pt x="0" y="356030"/>
                      </a:cubicBezTo>
                      <a:cubicBezTo>
                        <a:pt x="0" y="409906"/>
                        <a:pt x="43822" y="453496"/>
                        <a:pt x="97565" y="453496"/>
                      </a:cubicBezTo>
                      <a:cubicBezTo>
                        <a:pt x="221225" y="453496"/>
                        <a:pt x="432726" y="453496"/>
                        <a:pt x="556187" y="453496"/>
                      </a:cubicBezTo>
                      <a:cubicBezTo>
                        <a:pt x="610129" y="453496"/>
                        <a:pt x="653752" y="409906"/>
                        <a:pt x="653752" y="356030"/>
                      </a:cubicBezTo>
                      <a:cubicBezTo>
                        <a:pt x="653752" y="279665"/>
                        <a:pt x="653752" y="173798"/>
                        <a:pt x="653752" y="97466"/>
                      </a:cubicBezTo>
                    </a:path>
                  </a:pathLst>
                </a:custGeom>
                <a:solidFill>
                  <a:schemeClr val="accent1"/>
                </a:solidFill>
                <a:ln w="8467"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AC9308E3-9F47-42C1-2336-73B7121B4C72}"/>
                    </a:ext>
                  </a:extLst>
                </p:cNvPr>
                <p:cNvSpPr/>
                <p:nvPr/>
              </p:nvSpPr>
              <p:spPr>
                <a:xfrm rot="16200000">
                  <a:off x="29546937" y="-5090680"/>
                  <a:ext cx="653586" cy="453495"/>
                </a:xfrm>
                <a:custGeom>
                  <a:avLst/>
                  <a:gdLst>
                    <a:gd name="connsiteX0" fmla="*/ 653587 w 653586"/>
                    <a:gd name="connsiteY0" fmla="*/ 97466 h 453495"/>
                    <a:gd name="connsiteX1" fmla="*/ 556022 w 653586"/>
                    <a:gd name="connsiteY1" fmla="*/ 0 h 453495"/>
                    <a:gd name="connsiteX2" fmla="*/ 97565 w 653586"/>
                    <a:gd name="connsiteY2" fmla="*/ 0 h 453495"/>
                    <a:gd name="connsiteX3" fmla="*/ 0 w 653586"/>
                    <a:gd name="connsiteY3" fmla="*/ 97466 h 453495"/>
                    <a:gd name="connsiteX4" fmla="*/ 0 w 653586"/>
                    <a:gd name="connsiteY4" fmla="*/ 356030 h 453495"/>
                    <a:gd name="connsiteX5" fmla="*/ 97565 w 653586"/>
                    <a:gd name="connsiteY5" fmla="*/ 453496 h 453495"/>
                    <a:gd name="connsiteX6" fmla="*/ 556022 w 653586"/>
                    <a:gd name="connsiteY6" fmla="*/ 453496 h 453495"/>
                    <a:gd name="connsiteX7" fmla="*/ 653587 w 653586"/>
                    <a:gd name="connsiteY7" fmla="*/ 356030 h 453495"/>
                    <a:gd name="connsiteX8" fmla="*/ 653587 w 653586"/>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86" h="453495">
                      <a:moveTo>
                        <a:pt x="653587" y="97466"/>
                      </a:moveTo>
                      <a:cubicBezTo>
                        <a:pt x="653587" y="43590"/>
                        <a:pt x="609964" y="0"/>
                        <a:pt x="556022" y="0"/>
                      </a:cubicBezTo>
                      <a:cubicBezTo>
                        <a:pt x="432561"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61" y="453496"/>
                        <a:pt x="556022" y="453496"/>
                      </a:cubicBezTo>
                      <a:cubicBezTo>
                        <a:pt x="609964" y="453496"/>
                        <a:pt x="653587" y="409906"/>
                        <a:pt x="653587" y="356030"/>
                      </a:cubicBezTo>
                      <a:cubicBezTo>
                        <a:pt x="653587" y="279665"/>
                        <a:pt x="653587" y="173798"/>
                        <a:pt x="653587" y="97466"/>
                      </a:cubicBezTo>
                    </a:path>
                  </a:pathLst>
                </a:custGeom>
                <a:solidFill>
                  <a:srgbClr val="C5EB6D"/>
                </a:solidFill>
                <a:ln w="8467"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4208DF66-7DB4-D6C5-0EE1-9B7FC5DF2FEA}"/>
                    </a:ext>
                  </a:extLst>
                </p:cNvPr>
                <p:cNvSpPr/>
                <p:nvPr/>
              </p:nvSpPr>
              <p:spPr>
                <a:xfrm rot="16200000">
                  <a:off x="29546854" y="-6982170"/>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09931" y="0"/>
                        <a:pt x="556187" y="0"/>
                      </a:cubicBezTo>
                      <a:cubicBezTo>
                        <a:pt x="432528"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28" y="453496"/>
                        <a:pt x="556187" y="453496"/>
                      </a:cubicBezTo>
                      <a:cubicBezTo>
                        <a:pt x="609931" y="453496"/>
                        <a:pt x="653752" y="409906"/>
                        <a:pt x="653752" y="356030"/>
                      </a:cubicBezTo>
                      <a:cubicBezTo>
                        <a:pt x="653752" y="279665"/>
                        <a:pt x="653752" y="173798"/>
                        <a:pt x="653752" y="97466"/>
                      </a:cubicBezTo>
                    </a:path>
                  </a:pathLst>
                </a:custGeom>
                <a:solidFill>
                  <a:srgbClr val="C5EB6D"/>
                </a:solidFill>
                <a:ln w="8467" cap="flat">
                  <a:noFill/>
                  <a:prstDash val="solid"/>
                  <a:miter/>
                </a:ln>
              </p:spPr>
              <p:txBody>
                <a:bodyPr rtlCol="0" anchor="ctr"/>
                <a:lstStyle/>
                <a:p>
                  <a:endParaRPr lang="en-GB"/>
                </a:p>
              </p:txBody>
            </p:sp>
          </p:grpSp>
        </p:grpSp>
      </p:grpSp>
      <p:sp>
        <p:nvSpPr>
          <p:cNvPr id="10" name="TextBox 9">
            <a:extLst>
              <a:ext uri="{FF2B5EF4-FFF2-40B4-BE49-F238E27FC236}">
                <a16:creationId xmlns:a16="http://schemas.microsoft.com/office/drawing/2014/main" id="{9930E0D4-9A29-9257-E27A-F0BA50AE4E17}"/>
              </a:ext>
            </a:extLst>
          </p:cNvPr>
          <p:cNvSpPr txBox="1"/>
          <p:nvPr/>
        </p:nvSpPr>
        <p:spPr>
          <a:xfrm>
            <a:off x="1319491" y="1108791"/>
            <a:ext cx="6927841" cy="584775"/>
          </a:xfrm>
          <a:prstGeom prst="rect">
            <a:avLst/>
          </a:prstGeom>
          <a:noFill/>
        </p:spPr>
        <p:txBody>
          <a:bodyPr wrap="square">
            <a:spAutoFit/>
          </a:bodyPr>
          <a:lstStyle>
            <a:defPPr>
              <a:defRPr lang="en-US"/>
            </a:defPPr>
            <a:lvl1pPr>
              <a:defRPr sz="3200">
                <a:solidFill>
                  <a:schemeClr val="accent1"/>
                </a:solidFill>
                <a:latin typeface="+mj-lt"/>
              </a:defRPr>
            </a:lvl1pPr>
          </a:lstStyle>
          <a:p>
            <a:r>
              <a:rPr lang="en-US">
                <a:solidFill>
                  <a:schemeClr val="accent2"/>
                </a:solidFill>
              </a:rPr>
              <a:t>SUBJECT</a:t>
            </a:r>
          </a:p>
        </p:txBody>
      </p:sp>
      <p:cxnSp>
        <p:nvCxnSpPr>
          <p:cNvPr id="42" name="Straight Connector 41">
            <a:extLst>
              <a:ext uri="{FF2B5EF4-FFF2-40B4-BE49-F238E27FC236}">
                <a16:creationId xmlns:a16="http://schemas.microsoft.com/office/drawing/2014/main" id="{E94F25FF-6BB0-2B06-11BD-DE77C8B7F3C9}"/>
              </a:ext>
            </a:extLst>
          </p:cNvPr>
          <p:cNvCxnSpPr>
            <a:cxnSpLocks/>
          </p:cNvCxnSpPr>
          <p:nvPr/>
        </p:nvCxnSpPr>
        <p:spPr>
          <a:xfrm>
            <a:off x="171523" y="6528391"/>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36522F5-DED0-68CE-AF02-ED7B2D744B61}"/>
              </a:ext>
            </a:extLst>
          </p:cNvPr>
          <p:cNvSpPr txBox="1"/>
          <p:nvPr/>
        </p:nvSpPr>
        <p:spPr>
          <a:xfrm>
            <a:off x="11394345" y="6545532"/>
            <a:ext cx="537646" cy="230832"/>
          </a:xfrm>
          <a:prstGeom prst="rect">
            <a:avLst/>
          </a:prstGeom>
          <a:noFill/>
        </p:spPr>
        <p:txBody>
          <a:bodyPr wrap="square" rtlCol="0">
            <a:spAutoFit/>
          </a:bodyPr>
          <a:lstStyle/>
          <a:p>
            <a:pPr algn="r"/>
            <a:r>
              <a:rPr lang="en-GB" sz="900"/>
              <a:t>NEXT</a:t>
            </a:r>
          </a:p>
        </p:txBody>
      </p:sp>
      <p:pic>
        <p:nvPicPr>
          <p:cNvPr id="44" name="Graphic 43" descr="Caret Right outline">
            <a:hlinkClick r:id="" action="ppaction://hlinkshowjump?jump=nextslide"/>
            <a:extLst>
              <a:ext uri="{FF2B5EF4-FFF2-40B4-BE49-F238E27FC236}">
                <a16:creationId xmlns:a16="http://schemas.microsoft.com/office/drawing/2014/main" id="{A8CC3216-329B-F0E0-D71D-2E4CA147EE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1833" y="6569840"/>
            <a:ext cx="182856" cy="182856"/>
          </a:xfrm>
          <a:prstGeom prst="rect">
            <a:avLst/>
          </a:prstGeom>
        </p:spPr>
      </p:pic>
      <p:sp>
        <p:nvSpPr>
          <p:cNvPr id="4" name="TextBox 3">
            <a:extLst>
              <a:ext uri="{FF2B5EF4-FFF2-40B4-BE49-F238E27FC236}">
                <a16:creationId xmlns:a16="http://schemas.microsoft.com/office/drawing/2014/main" id="{6DEA3444-F71B-C65C-92AE-09AB735CD647}"/>
              </a:ext>
            </a:extLst>
          </p:cNvPr>
          <p:cNvSpPr txBox="1"/>
          <p:nvPr/>
        </p:nvSpPr>
        <p:spPr>
          <a:xfrm>
            <a:off x="232548" y="6545532"/>
            <a:ext cx="1003560" cy="230832"/>
          </a:xfrm>
          <a:prstGeom prst="rect">
            <a:avLst/>
          </a:prstGeom>
          <a:noFill/>
        </p:spPr>
        <p:txBody>
          <a:bodyPr wrap="square" rtlCol="0">
            <a:spAutoFit/>
          </a:bodyPr>
          <a:lstStyle/>
          <a:p>
            <a:r>
              <a:rPr lang="en-GB" sz="900"/>
              <a:t>BACK</a:t>
            </a:r>
          </a:p>
        </p:txBody>
      </p:sp>
      <p:pic>
        <p:nvPicPr>
          <p:cNvPr id="7" name="Graphic 6" descr="Caret Right outline">
            <a:hlinkClick r:id="rId8" action="ppaction://hlinksldjump"/>
            <a:extLst>
              <a:ext uri="{FF2B5EF4-FFF2-40B4-BE49-F238E27FC236}">
                <a16:creationId xmlns:a16="http://schemas.microsoft.com/office/drawing/2014/main" id="{4EC51EFC-0CB8-78D6-752E-012F6A750F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34238" y="6569840"/>
            <a:ext cx="182856" cy="182856"/>
          </a:xfrm>
          <a:prstGeom prst="rect">
            <a:avLst/>
          </a:prstGeom>
        </p:spPr>
      </p:pic>
      <p:grpSp>
        <p:nvGrpSpPr>
          <p:cNvPr id="9" name="Group 8">
            <a:extLst>
              <a:ext uri="{FF2B5EF4-FFF2-40B4-BE49-F238E27FC236}">
                <a16:creationId xmlns:a16="http://schemas.microsoft.com/office/drawing/2014/main" id="{8F04E158-E071-EB52-E845-64C24F828A7C}"/>
              </a:ext>
            </a:extLst>
          </p:cNvPr>
          <p:cNvGrpSpPr/>
          <p:nvPr/>
        </p:nvGrpSpPr>
        <p:grpSpPr>
          <a:xfrm>
            <a:off x="351011" y="949667"/>
            <a:ext cx="907364" cy="903025"/>
            <a:chOff x="351011" y="949667"/>
            <a:chExt cx="907364" cy="903025"/>
          </a:xfrm>
        </p:grpSpPr>
        <p:sp useBgFill="1">
          <p:nvSpPr>
            <p:cNvPr id="8" name="Oval 7">
              <a:extLst>
                <a:ext uri="{FF2B5EF4-FFF2-40B4-BE49-F238E27FC236}">
                  <a16:creationId xmlns:a16="http://schemas.microsoft.com/office/drawing/2014/main" id="{ADB0315E-AC29-70AE-2177-FB33A125E692}"/>
                </a:ext>
              </a:extLst>
            </p:cNvPr>
            <p:cNvSpPr/>
            <p:nvPr/>
          </p:nvSpPr>
          <p:spPr>
            <a:xfrm>
              <a:off x="351011" y="949667"/>
              <a:ext cx="907364" cy="903025"/>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mj-lt"/>
              </a:endParaRPr>
            </a:p>
          </p:txBody>
        </p:sp>
        <p:pic>
          <p:nvPicPr>
            <p:cNvPr id="2" name="Content Placeholder 4" descr="A screenshot of a computer&#10;&#10;Description automatically generated with medium confidence">
              <a:extLst>
                <a:ext uri="{FF2B5EF4-FFF2-40B4-BE49-F238E27FC236}">
                  <a16:creationId xmlns:a16="http://schemas.microsoft.com/office/drawing/2014/main" id="{29DCD264-8539-4D23-ECE3-C59899115A19}"/>
                </a:ext>
              </a:extLst>
            </p:cNvPr>
            <p:cNvPicPr>
              <a:picLocks noChangeAspect="1"/>
            </p:cNvPicPr>
            <p:nvPr/>
          </p:nvPicPr>
          <p:blipFill rotWithShape="1">
            <a:blip r:embed="rId9"/>
            <a:srcRect l="23887" t="49558" r="72543" b="46139"/>
            <a:stretch/>
          </p:blipFill>
          <p:spPr>
            <a:xfrm>
              <a:off x="501763" y="1057053"/>
              <a:ext cx="667568" cy="671773"/>
            </a:xfrm>
            <a:prstGeom prst="roundRect">
              <a:avLst>
                <a:gd name="adj" fmla="val 31886"/>
              </a:avLst>
            </a:prstGeom>
          </p:spPr>
        </p:pic>
      </p:grpSp>
      <p:sp>
        <p:nvSpPr>
          <p:cNvPr id="19" name="TextBox 18">
            <a:extLst>
              <a:ext uri="{FF2B5EF4-FFF2-40B4-BE49-F238E27FC236}">
                <a16:creationId xmlns:a16="http://schemas.microsoft.com/office/drawing/2014/main" id="{20C3382B-1F72-52E5-D1E3-AAE109AD28BB}"/>
              </a:ext>
            </a:extLst>
          </p:cNvPr>
          <p:cNvSpPr txBox="1"/>
          <p:nvPr/>
        </p:nvSpPr>
        <p:spPr>
          <a:xfrm>
            <a:off x="501763" y="2158756"/>
            <a:ext cx="11599264" cy="1600438"/>
          </a:xfrm>
          <a:prstGeom prst="rect">
            <a:avLst/>
          </a:prstGeom>
          <a:noFill/>
        </p:spPr>
        <p:txBody>
          <a:bodyPr wrap="square" rtlCol="0">
            <a:spAutoFit/>
          </a:bodyPr>
          <a:lstStyle/>
          <a:p>
            <a:r>
              <a:rPr lang="en-GB" sz="1400">
                <a:latin typeface="+mj-lt"/>
              </a:rPr>
              <a:t>Identify how you will introduce the subject of your presentation</a:t>
            </a:r>
          </a:p>
          <a:p>
            <a:endParaRPr lang="en-GB" sz="1400">
              <a:solidFill>
                <a:schemeClr val="bg1">
                  <a:lumMod val="50000"/>
                </a:schemeClr>
              </a:solidFill>
            </a:endParaRPr>
          </a:p>
          <a:p>
            <a:r>
              <a:rPr lang="en-GB" sz="1400" b="1">
                <a:solidFill>
                  <a:schemeClr val="accent1"/>
                </a:solidFill>
              </a:rPr>
              <a:t>Tips:</a:t>
            </a:r>
          </a:p>
          <a:p>
            <a:pPr marL="342900" indent="-342900">
              <a:buAutoNum type="arabicPeriod"/>
            </a:pPr>
            <a:r>
              <a:rPr lang="en-GB" sz="1400">
                <a:solidFill>
                  <a:schemeClr val="bg1">
                    <a:lumMod val="50000"/>
                  </a:schemeClr>
                </a:solidFill>
              </a:rPr>
              <a:t>Write your topic in ‘active verb’.</a:t>
            </a:r>
          </a:p>
          <a:p>
            <a:pPr marL="342900" indent="-342900">
              <a:buAutoNum type="arabicPeriod"/>
            </a:pPr>
            <a:r>
              <a:rPr lang="en-GB" sz="1400">
                <a:solidFill>
                  <a:schemeClr val="bg1">
                    <a:lumMod val="50000"/>
                  </a:schemeClr>
                </a:solidFill>
              </a:rPr>
              <a:t>Write with conversational language to bring it to life </a:t>
            </a:r>
          </a:p>
          <a:p>
            <a:pPr marL="342900" indent="-342900">
              <a:buAutoNum type="arabicPeriod"/>
            </a:pPr>
            <a:endParaRPr lang="en-GB" sz="1400">
              <a:solidFill>
                <a:schemeClr val="bg1">
                  <a:lumMod val="50000"/>
                </a:schemeClr>
              </a:solidFill>
            </a:endParaRPr>
          </a:p>
          <a:p>
            <a:r>
              <a:rPr lang="en-GB" sz="1400" u="sng">
                <a:solidFill>
                  <a:schemeClr val="accent2"/>
                </a:solidFill>
              </a:rPr>
              <a:t>Click here for examples</a:t>
            </a:r>
          </a:p>
        </p:txBody>
      </p:sp>
      <p:sp>
        <p:nvSpPr>
          <p:cNvPr id="22" name="Rectangle: Rounded Corners 21">
            <a:extLst>
              <a:ext uri="{FF2B5EF4-FFF2-40B4-BE49-F238E27FC236}">
                <a16:creationId xmlns:a16="http://schemas.microsoft.com/office/drawing/2014/main" id="{A08C79E7-0D33-084C-EA01-7E65CEA5DA85}"/>
              </a:ext>
            </a:extLst>
          </p:cNvPr>
          <p:cNvSpPr/>
          <p:nvPr/>
        </p:nvSpPr>
        <p:spPr>
          <a:xfrm>
            <a:off x="501763" y="3923324"/>
            <a:ext cx="11430228" cy="1078878"/>
          </a:xfrm>
          <a:prstGeom prst="roundRect">
            <a:avLst>
              <a:gd name="adj" fmla="val 6712"/>
            </a:avLst>
          </a:prstGeom>
          <a:solidFill>
            <a:srgbClr val="F7F7F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97FA1C-1F4F-D9EA-278F-F7FFC82B8501}"/>
              </a:ext>
            </a:extLst>
          </p:cNvPr>
          <p:cNvSpPr txBox="1"/>
          <p:nvPr/>
        </p:nvSpPr>
        <p:spPr>
          <a:xfrm>
            <a:off x="585797" y="3990954"/>
            <a:ext cx="1224331" cy="275269"/>
          </a:xfrm>
          <a:prstGeom prst="rect">
            <a:avLst/>
          </a:prstGeom>
          <a:noFill/>
        </p:spPr>
        <p:txBody>
          <a:bodyPr wrap="square" rtlCol="0">
            <a:spAutoFit/>
          </a:bodyPr>
          <a:lstStyle>
            <a:defPPr>
              <a:defRPr lang="en-US"/>
            </a:defPPr>
            <a:lvl1pPr>
              <a:defRPr sz="1000">
                <a:solidFill>
                  <a:schemeClr val="bg1">
                    <a:lumMod val="50000"/>
                  </a:schemeClr>
                </a:solidFill>
              </a:defRPr>
            </a:lvl1pPr>
          </a:lstStyle>
          <a:p>
            <a:r>
              <a:rPr lang="en-US"/>
              <a:t>User response</a:t>
            </a:r>
          </a:p>
        </p:txBody>
      </p:sp>
    </p:spTree>
    <p:extLst>
      <p:ext uri="{BB962C8B-B14F-4D97-AF65-F5344CB8AC3E}">
        <p14:creationId xmlns:p14="http://schemas.microsoft.com/office/powerpoint/2010/main" val="156177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E580F508-607E-A6DF-C486-FC03F01E78F3}"/>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956FFE9-D8A0-F48D-C80C-F2FE8317D8F0}"/>
              </a:ext>
            </a:extLst>
          </p:cNvPr>
          <p:cNvGrpSpPr/>
          <p:nvPr/>
        </p:nvGrpSpPr>
        <p:grpSpPr>
          <a:xfrm>
            <a:off x="11420734" y="78381"/>
            <a:ext cx="369898" cy="369898"/>
            <a:chOff x="10782482" y="1546362"/>
            <a:chExt cx="3988097" cy="3988097"/>
          </a:xfrm>
        </p:grpSpPr>
        <p:sp>
          <p:nvSpPr>
            <p:cNvPr id="45" name="Freeform: Shape 44">
              <a:extLst>
                <a:ext uri="{FF2B5EF4-FFF2-40B4-BE49-F238E27FC236}">
                  <a16:creationId xmlns:a16="http://schemas.microsoft.com/office/drawing/2014/main" id="{AFBA9FD6-3111-6E6A-76C0-B70F1700C542}"/>
                </a:ext>
              </a:extLst>
            </p:cNvPr>
            <p:cNvSpPr/>
            <p:nvPr/>
          </p:nvSpPr>
          <p:spPr>
            <a:xfrm>
              <a:off x="10782482" y="1546362"/>
              <a:ext cx="3988097" cy="3988097"/>
            </a:xfrm>
            <a:custGeom>
              <a:avLst/>
              <a:gdLst>
                <a:gd name="connsiteX0" fmla="*/ 3988098 w 3988097"/>
                <a:gd name="connsiteY0" fmla="*/ 1994065 h 3988097"/>
                <a:gd name="connsiteX1" fmla="*/ 3507879 w 3988097"/>
                <a:gd name="connsiteY1" fmla="*/ 3292012 h 3988097"/>
                <a:gd name="connsiteX2" fmla="*/ 3183665 w 3988097"/>
                <a:gd name="connsiteY2" fmla="*/ 3594332 h 3988097"/>
                <a:gd name="connsiteX3" fmla="*/ 1994198 w 3988097"/>
                <a:gd name="connsiteY3" fmla="*/ 3988098 h 3988097"/>
                <a:gd name="connsiteX4" fmla="*/ 1193370 w 3988097"/>
                <a:gd name="connsiteY4" fmla="*/ 3820683 h 3988097"/>
                <a:gd name="connsiteX5" fmla="*/ 804102 w 3988097"/>
                <a:gd name="connsiteY5" fmla="*/ 3594332 h 3988097"/>
                <a:gd name="connsiteX6" fmla="*/ 480384 w 3988097"/>
                <a:gd name="connsiteY6" fmla="*/ 3292144 h 3988097"/>
                <a:gd name="connsiteX7" fmla="*/ 0 w 3988097"/>
                <a:gd name="connsiteY7" fmla="*/ 1994065 h 3988097"/>
                <a:gd name="connsiteX8" fmla="*/ 1994198 w 3988097"/>
                <a:gd name="connsiteY8" fmla="*/ 0 h 3988097"/>
                <a:gd name="connsiteX9" fmla="*/ 3745640 w 3988097"/>
                <a:gd name="connsiteY9" fmla="*/ 1040309 h 3988097"/>
                <a:gd name="connsiteX10" fmla="*/ 3988098 w 3988097"/>
                <a:gd name="connsiteY10" fmla="*/ 1994065 h 39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097" h="3988097">
                  <a:moveTo>
                    <a:pt x="3988098" y="1994065"/>
                  </a:moveTo>
                  <a:cubicBezTo>
                    <a:pt x="3988098" y="2489597"/>
                    <a:pt x="3807090" y="2943258"/>
                    <a:pt x="3507879" y="3292012"/>
                  </a:cubicBezTo>
                  <a:cubicBezTo>
                    <a:pt x="3411438" y="3404394"/>
                    <a:pt x="3302463" y="3505994"/>
                    <a:pt x="3183665" y="3594332"/>
                  </a:cubicBezTo>
                  <a:cubicBezTo>
                    <a:pt x="2851646" y="3841783"/>
                    <a:pt x="2440054" y="3988098"/>
                    <a:pt x="1994198" y="3988098"/>
                  </a:cubicBezTo>
                  <a:cubicBezTo>
                    <a:pt x="1709241" y="3988098"/>
                    <a:pt x="1438473" y="3928401"/>
                    <a:pt x="1193370" y="3820683"/>
                  </a:cubicBezTo>
                  <a:cubicBezTo>
                    <a:pt x="1054563" y="3759862"/>
                    <a:pt x="924190" y="3683761"/>
                    <a:pt x="804102" y="3594332"/>
                  </a:cubicBezTo>
                  <a:cubicBezTo>
                    <a:pt x="685469" y="3505696"/>
                    <a:pt x="576825" y="3404394"/>
                    <a:pt x="480384" y="3292144"/>
                  </a:cubicBezTo>
                  <a:cubicBezTo>
                    <a:pt x="181173" y="2943390"/>
                    <a:pt x="0" y="2489762"/>
                    <a:pt x="0" y="1994065"/>
                  </a:cubicBezTo>
                  <a:cubicBezTo>
                    <a:pt x="0" y="892770"/>
                    <a:pt x="892903" y="0"/>
                    <a:pt x="1994198" y="0"/>
                  </a:cubicBezTo>
                  <a:cubicBezTo>
                    <a:pt x="2749881" y="0"/>
                    <a:pt x="3407370" y="420489"/>
                    <a:pt x="3745640" y="1040309"/>
                  </a:cubicBezTo>
                  <a:cubicBezTo>
                    <a:pt x="3900256" y="1323578"/>
                    <a:pt x="3988098" y="1648586"/>
                    <a:pt x="3988098" y="1994065"/>
                  </a:cubicBezTo>
                  <a:close/>
                </a:path>
              </a:pathLst>
            </a:custGeom>
            <a:solidFill>
              <a:schemeClr val="accent1"/>
            </a:solidFill>
            <a:ln w="846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17BB5B2-F471-36AE-76C1-36AA4F1E03D4}"/>
                </a:ext>
              </a:extLst>
            </p:cNvPr>
            <p:cNvSpPr/>
            <p:nvPr/>
          </p:nvSpPr>
          <p:spPr>
            <a:xfrm>
              <a:off x="11975852" y="2002338"/>
              <a:ext cx="2794727" cy="3532121"/>
            </a:xfrm>
            <a:custGeom>
              <a:avLst/>
              <a:gdLst>
                <a:gd name="connsiteX0" fmla="*/ 2794728 w 2794727"/>
                <a:gd name="connsiteY0" fmla="*/ 1538089 h 3532121"/>
                <a:gd name="connsiteX1" fmla="*/ 2314509 w 2794727"/>
                <a:gd name="connsiteY1" fmla="*/ 2836036 h 3532121"/>
                <a:gd name="connsiteX2" fmla="*/ 1990295 w 2794727"/>
                <a:gd name="connsiteY2" fmla="*/ 3138355 h 3532121"/>
                <a:gd name="connsiteX3" fmla="*/ 800828 w 2794727"/>
                <a:gd name="connsiteY3" fmla="*/ 3532121 h 3532121"/>
                <a:gd name="connsiteX4" fmla="*/ 0 w 2794727"/>
                <a:gd name="connsiteY4" fmla="*/ 3364706 h 3532121"/>
                <a:gd name="connsiteX5" fmla="*/ 894325 w 2794727"/>
                <a:gd name="connsiteY5" fmla="*/ 332680 h 3532121"/>
                <a:gd name="connsiteX6" fmla="*/ 1357346 w 2794727"/>
                <a:gd name="connsiteY6" fmla="*/ 339560 h 3532121"/>
                <a:gd name="connsiteX7" fmla="*/ 1052347 w 2794727"/>
                <a:gd name="connsiteY7" fmla="*/ 0 h 3532121"/>
                <a:gd name="connsiteX8" fmla="*/ 2552270 w 2794727"/>
                <a:gd name="connsiteY8" fmla="*/ 584200 h 3532121"/>
                <a:gd name="connsiteX9" fmla="*/ 2794728 w 2794727"/>
                <a:gd name="connsiteY9" fmla="*/ 1538089 h 35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727" h="3532121">
                  <a:moveTo>
                    <a:pt x="2794728" y="1538089"/>
                  </a:moveTo>
                  <a:cubicBezTo>
                    <a:pt x="2794728" y="2033621"/>
                    <a:pt x="2613720" y="2487282"/>
                    <a:pt x="2314509" y="2836036"/>
                  </a:cubicBezTo>
                  <a:cubicBezTo>
                    <a:pt x="2218068" y="2948418"/>
                    <a:pt x="2109093" y="3050018"/>
                    <a:pt x="1990295" y="3138355"/>
                  </a:cubicBezTo>
                  <a:cubicBezTo>
                    <a:pt x="1658276" y="3385807"/>
                    <a:pt x="1246684" y="3532121"/>
                    <a:pt x="800828" y="3532121"/>
                  </a:cubicBezTo>
                  <a:cubicBezTo>
                    <a:pt x="515871" y="3532121"/>
                    <a:pt x="245103" y="3472425"/>
                    <a:pt x="0" y="3364706"/>
                  </a:cubicBezTo>
                  <a:lnTo>
                    <a:pt x="894325" y="332680"/>
                  </a:lnTo>
                  <a:lnTo>
                    <a:pt x="1357346" y="339560"/>
                  </a:lnTo>
                  <a:lnTo>
                    <a:pt x="1052347" y="0"/>
                  </a:lnTo>
                  <a:lnTo>
                    <a:pt x="2552270" y="584200"/>
                  </a:lnTo>
                  <a:cubicBezTo>
                    <a:pt x="2706886" y="867602"/>
                    <a:pt x="2794728" y="1192609"/>
                    <a:pt x="2794728" y="1538089"/>
                  </a:cubicBezTo>
                  <a:close/>
                </a:path>
              </a:pathLst>
            </a:custGeom>
            <a:solidFill>
              <a:srgbClr val="82BA38"/>
            </a:solidFill>
            <a:ln w="846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190591F-6F51-8B30-0664-32E37A88D23F}"/>
                </a:ext>
              </a:extLst>
            </p:cNvPr>
            <p:cNvSpPr/>
            <p:nvPr/>
          </p:nvSpPr>
          <p:spPr>
            <a:xfrm>
              <a:off x="12017507" y="2875317"/>
              <a:ext cx="117535" cy="388215"/>
            </a:xfrm>
            <a:custGeom>
              <a:avLst/>
              <a:gdLst>
                <a:gd name="connsiteX0" fmla="*/ 88388 w 117535"/>
                <a:gd name="connsiteY0" fmla="*/ 20717 h 388215"/>
                <a:gd name="connsiteX1" fmla="*/ 20853 w 117535"/>
                <a:gd name="connsiteY1" fmla="*/ 18534 h 388215"/>
                <a:gd name="connsiteX2" fmla="*/ 2266 w 117535"/>
                <a:gd name="connsiteY2" fmla="*/ 166271 h 388215"/>
                <a:gd name="connsiteX3" fmla="*/ 19927 w 117535"/>
                <a:gd name="connsiteY3" fmla="*/ 280372 h 388215"/>
                <a:gd name="connsiteX4" fmla="*/ 69173 w 117535"/>
                <a:gd name="connsiteY4" fmla="*/ 376978 h 388215"/>
                <a:gd name="connsiteX5" fmla="*/ 92919 w 117535"/>
                <a:gd name="connsiteY5" fmla="*/ 387793 h 388215"/>
                <a:gd name="connsiteX6" fmla="*/ 115607 w 117535"/>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35" h="388215">
                  <a:moveTo>
                    <a:pt x="88388" y="20717"/>
                  </a:moveTo>
                  <a:cubicBezTo>
                    <a:pt x="68544" y="-1012"/>
                    <a:pt x="38051" y="-11331"/>
                    <a:pt x="20853" y="18534"/>
                  </a:cubicBezTo>
                  <a:cubicBezTo>
                    <a:pt x="-3819" y="61364"/>
                    <a:pt x="-1339" y="118910"/>
                    <a:pt x="2266" y="166271"/>
                  </a:cubicBezTo>
                  <a:cubicBezTo>
                    <a:pt x="5243" y="204569"/>
                    <a:pt x="9939" y="243033"/>
                    <a:pt x="19927" y="280372"/>
                  </a:cubicBezTo>
                  <a:cubicBezTo>
                    <a:pt x="28526" y="312585"/>
                    <a:pt x="40399" y="356969"/>
                    <a:pt x="69173" y="376978"/>
                  </a:cubicBezTo>
                  <a:cubicBezTo>
                    <a:pt x="75721" y="381509"/>
                    <a:pt x="84651" y="386073"/>
                    <a:pt x="92919" y="387793"/>
                  </a:cubicBezTo>
                  <a:cubicBezTo>
                    <a:pt x="97450" y="388719"/>
                    <a:pt x="124967" y="389182"/>
                    <a:pt x="115607" y="377309"/>
                  </a:cubicBezTo>
                </a:path>
              </a:pathLst>
            </a:custGeom>
            <a:solidFill>
              <a:srgbClr val="FBCB98"/>
            </a:solidFill>
            <a:ln w="846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354612E-5DE0-DB9F-BD93-55C4DB7C759D}"/>
                </a:ext>
              </a:extLst>
            </p:cNvPr>
            <p:cNvSpPr/>
            <p:nvPr/>
          </p:nvSpPr>
          <p:spPr>
            <a:xfrm>
              <a:off x="13415825" y="2875317"/>
              <a:ext cx="117546" cy="388215"/>
            </a:xfrm>
            <a:custGeom>
              <a:avLst/>
              <a:gdLst>
                <a:gd name="connsiteX0" fmla="*/ 29126 w 117546"/>
                <a:gd name="connsiteY0" fmla="*/ 20717 h 388215"/>
                <a:gd name="connsiteX1" fmla="*/ 96661 w 117546"/>
                <a:gd name="connsiteY1" fmla="*/ 18534 h 388215"/>
                <a:gd name="connsiteX2" fmla="*/ 115281 w 117546"/>
                <a:gd name="connsiteY2" fmla="*/ 166271 h 388215"/>
                <a:gd name="connsiteX3" fmla="*/ 97620 w 117546"/>
                <a:gd name="connsiteY3" fmla="*/ 280372 h 388215"/>
                <a:gd name="connsiteX4" fmla="*/ 48375 w 117546"/>
                <a:gd name="connsiteY4" fmla="*/ 376978 h 388215"/>
                <a:gd name="connsiteX5" fmla="*/ 24595 w 117546"/>
                <a:gd name="connsiteY5" fmla="*/ 387793 h 388215"/>
                <a:gd name="connsiteX6" fmla="*/ 1940 w 117546"/>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6" h="388215">
                  <a:moveTo>
                    <a:pt x="29126" y="20717"/>
                  </a:moveTo>
                  <a:cubicBezTo>
                    <a:pt x="49003" y="-1012"/>
                    <a:pt x="79463" y="-11331"/>
                    <a:pt x="96661" y="18534"/>
                  </a:cubicBezTo>
                  <a:cubicBezTo>
                    <a:pt x="121367" y="61364"/>
                    <a:pt x="118886" y="118910"/>
                    <a:pt x="115281" y="166271"/>
                  </a:cubicBezTo>
                  <a:cubicBezTo>
                    <a:pt x="112305" y="204569"/>
                    <a:pt x="107608" y="243033"/>
                    <a:pt x="97620" y="280372"/>
                  </a:cubicBezTo>
                  <a:cubicBezTo>
                    <a:pt x="89021" y="312585"/>
                    <a:pt x="77148" y="356969"/>
                    <a:pt x="48375" y="376978"/>
                  </a:cubicBezTo>
                  <a:cubicBezTo>
                    <a:pt x="41793" y="381509"/>
                    <a:pt x="32897" y="386073"/>
                    <a:pt x="24595" y="387793"/>
                  </a:cubicBezTo>
                  <a:cubicBezTo>
                    <a:pt x="20064" y="388719"/>
                    <a:pt x="-7452" y="389182"/>
                    <a:pt x="1940" y="377309"/>
                  </a:cubicBezTo>
                </a:path>
              </a:pathLst>
            </a:custGeom>
            <a:solidFill>
              <a:srgbClr val="FBCB98"/>
            </a:solidFill>
            <a:ln w="846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70B0F8D-9A69-7AA0-F7FF-1DECE5DEAFBE}"/>
                </a:ext>
              </a:extLst>
            </p:cNvPr>
            <p:cNvSpPr/>
            <p:nvPr/>
          </p:nvSpPr>
          <p:spPr>
            <a:xfrm>
              <a:off x="11262866" y="3528223"/>
              <a:ext cx="3027494" cy="1612470"/>
            </a:xfrm>
            <a:custGeom>
              <a:avLst/>
              <a:gdLst>
                <a:gd name="connsiteX0" fmla="*/ 3027495 w 3027494"/>
                <a:gd name="connsiteY0" fmla="*/ 1310151 h 1612470"/>
                <a:gd name="connsiteX1" fmla="*/ 2703281 w 3027494"/>
                <a:gd name="connsiteY1" fmla="*/ 1612470 h 1612470"/>
                <a:gd name="connsiteX2" fmla="*/ 323718 w 3027494"/>
                <a:gd name="connsiteY2" fmla="*/ 1612470 h 1612470"/>
                <a:gd name="connsiteX3" fmla="*/ 0 w 3027494"/>
                <a:gd name="connsiteY3" fmla="*/ 1310283 h 1612470"/>
                <a:gd name="connsiteX4" fmla="*/ 528836 w 3027494"/>
                <a:gd name="connsiteY4" fmla="*/ 821002 h 1612470"/>
                <a:gd name="connsiteX5" fmla="*/ 939965 w 3027494"/>
                <a:gd name="connsiteY5" fmla="*/ 663112 h 1612470"/>
                <a:gd name="connsiteX6" fmla="*/ 1091605 w 3027494"/>
                <a:gd name="connsiteY6" fmla="*/ 355798 h 1612470"/>
                <a:gd name="connsiteX7" fmla="*/ 1091605 w 3027494"/>
                <a:gd name="connsiteY7" fmla="*/ 0 h 1612470"/>
                <a:gd name="connsiteX8" fmla="*/ 1935593 w 3027494"/>
                <a:gd name="connsiteY8" fmla="*/ 0 h 1612470"/>
                <a:gd name="connsiteX9" fmla="*/ 1935593 w 3027494"/>
                <a:gd name="connsiteY9" fmla="*/ 355468 h 1612470"/>
                <a:gd name="connsiteX10" fmla="*/ 2103173 w 3027494"/>
                <a:gd name="connsiteY10" fmla="*/ 674390 h 1612470"/>
                <a:gd name="connsiteX11" fmla="*/ 2499122 w 3027494"/>
                <a:gd name="connsiteY11" fmla="*/ 820539 h 1612470"/>
                <a:gd name="connsiteX12" fmla="*/ 3027495 w 3027494"/>
                <a:gd name="connsiteY12" fmla="*/ 1310151 h 16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7494" h="1612470">
                  <a:moveTo>
                    <a:pt x="3027495" y="1310151"/>
                  </a:moveTo>
                  <a:cubicBezTo>
                    <a:pt x="2931054" y="1422532"/>
                    <a:pt x="2822244" y="1524132"/>
                    <a:pt x="2703281" y="1612470"/>
                  </a:cubicBezTo>
                  <a:lnTo>
                    <a:pt x="323718" y="1612470"/>
                  </a:lnTo>
                  <a:cubicBezTo>
                    <a:pt x="204920" y="1523835"/>
                    <a:pt x="96275" y="1422532"/>
                    <a:pt x="0" y="1310283"/>
                  </a:cubicBezTo>
                  <a:cubicBezTo>
                    <a:pt x="90355" y="1080029"/>
                    <a:pt x="281847" y="896342"/>
                    <a:pt x="528836" y="821002"/>
                  </a:cubicBezTo>
                  <a:lnTo>
                    <a:pt x="939965" y="663112"/>
                  </a:lnTo>
                  <a:cubicBezTo>
                    <a:pt x="1098782" y="610923"/>
                    <a:pt x="1091605" y="523048"/>
                    <a:pt x="1091605" y="355798"/>
                  </a:cubicBezTo>
                  <a:lnTo>
                    <a:pt x="1091605" y="0"/>
                  </a:lnTo>
                  <a:lnTo>
                    <a:pt x="1935593" y="0"/>
                  </a:lnTo>
                  <a:lnTo>
                    <a:pt x="1935593" y="355468"/>
                  </a:lnTo>
                  <a:cubicBezTo>
                    <a:pt x="1935593" y="522883"/>
                    <a:pt x="1944026" y="622333"/>
                    <a:pt x="2103173" y="674390"/>
                  </a:cubicBezTo>
                  <a:lnTo>
                    <a:pt x="2499122" y="820539"/>
                  </a:lnTo>
                  <a:cubicBezTo>
                    <a:pt x="2746111" y="896210"/>
                    <a:pt x="2937437" y="1079864"/>
                    <a:pt x="3027495" y="1310151"/>
                  </a:cubicBezTo>
                  <a:close/>
                </a:path>
              </a:pathLst>
            </a:custGeom>
            <a:solidFill>
              <a:srgbClr val="ECC090"/>
            </a:solidFill>
            <a:ln w="846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FBD9003-1130-86D6-16CD-6FEEF3094459}"/>
                </a:ext>
              </a:extLst>
            </p:cNvPr>
            <p:cNvSpPr/>
            <p:nvPr/>
          </p:nvSpPr>
          <p:spPr>
            <a:xfrm>
              <a:off x="11262866" y="4218058"/>
              <a:ext cx="3027329" cy="1316401"/>
            </a:xfrm>
            <a:custGeom>
              <a:avLst/>
              <a:gdLst>
                <a:gd name="connsiteX0" fmla="*/ 2499122 w 3027329"/>
                <a:gd name="connsiteY0" fmla="*/ 130704 h 1316401"/>
                <a:gd name="connsiteX1" fmla="*/ 2173982 w 3027329"/>
                <a:gd name="connsiteY1" fmla="*/ 10649 h 1316401"/>
                <a:gd name="connsiteX2" fmla="*/ 870248 w 3027329"/>
                <a:gd name="connsiteY2" fmla="*/ 0 h 1316401"/>
                <a:gd name="connsiteX3" fmla="*/ 528836 w 3027329"/>
                <a:gd name="connsiteY3" fmla="*/ 131167 h 1316401"/>
                <a:gd name="connsiteX4" fmla="*/ 0 w 3027329"/>
                <a:gd name="connsiteY4" fmla="*/ 620448 h 1316401"/>
                <a:gd name="connsiteX5" fmla="*/ 1513648 w 3027329"/>
                <a:gd name="connsiteY5" fmla="*/ 1316401 h 1316401"/>
                <a:gd name="connsiteX6" fmla="*/ 3027330 w 3027329"/>
                <a:gd name="connsiteY6" fmla="*/ 620316 h 1316401"/>
                <a:gd name="connsiteX7" fmla="*/ 2499122 w 3027329"/>
                <a:gd name="connsiteY7" fmla="*/ 130704 h 13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29" h="1316401">
                  <a:moveTo>
                    <a:pt x="2499122" y="130704"/>
                  </a:moveTo>
                  <a:lnTo>
                    <a:pt x="2173982" y="10649"/>
                  </a:lnTo>
                  <a:cubicBezTo>
                    <a:pt x="1845237" y="344719"/>
                    <a:pt x="1113797" y="369557"/>
                    <a:pt x="870248" y="0"/>
                  </a:cubicBezTo>
                  <a:lnTo>
                    <a:pt x="528836" y="131167"/>
                  </a:lnTo>
                  <a:cubicBezTo>
                    <a:pt x="281847" y="206507"/>
                    <a:pt x="90355" y="390194"/>
                    <a:pt x="0" y="620448"/>
                  </a:cubicBezTo>
                  <a:cubicBezTo>
                    <a:pt x="365621" y="1046427"/>
                    <a:pt x="908083" y="1316401"/>
                    <a:pt x="1513648" y="1316401"/>
                  </a:cubicBezTo>
                  <a:cubicBezTo>
                    <a:pt x="2119246" y="1316401"/>
                    <a:pt x="2661708" y="1046427"/>
                    <a:pt x="3027330" y="620316"/>
                  </a:cubicBezTo>
                  <a:cubicBezTo>
                    <a:pt x="2937437" y="390029"/>
                    <a:pt x="2745945" y="206375"/>
                    <a:pt x="2499122" y="130704"/>
                  </a:cubicBezTo>
                  <a:close/>
                </a:path>
              </a:pathLst>
            </a:custGeom>
            <a:solidFill>
              <a:schemeClr val="accent2"/>
            </a:solidFill>
            <a:ln w="8467"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0684B50-5AFF-C7ED-6A89-9AE197C5ABCF}"/>
                </a:ext>
              </a:extLst>
            </p:cNvPr>
            <p:cNvSpPr/>
            <p:nvPr/>
          </p:nvSpPr>
          <p:spPr>
            <a:xfrm>
              <a:off x="12105843" y="2078413"/>
              <a:ext cx="1342603" cy="1890804"/>
            </a:xfrm>
            <a:custGeom>
              <a:avLst/>
              <a:gdLst>
                <a:gd name="connsiteX0" fmla="*/ 1342548 w 1342603"/>
                <a:gd name="connsiteY0" fmla="*/ 745092 h 1890804"/>
                <a:gd name="connsiteX1" fmla="*/ 671300 w 1342603"/>
                <a:gd name="connsiteY1" fmla="*/ 59 h 1890804"/>
                <a:gd name="connsiteX2" fmla="*/ 671300 w 1342603"/>
                <a:gd name="connsiteY2" fmla="*/ 59 h 1890804"/>
                <a:gd name="connsiteX3" fmla="*/ 671300 w 1342603"/>
                <a:gd name="connsiteY3" fmla="*/ 59 h 1890804"/>
                <a:gd name="connsiteX4" fmla="*/ 52 w 1342603"/>
                <a:gd name="connsiteY4" fmla="*/ 745092 h 1890804"/>
                <a:gd name="connsiteX5" fmla="*/ 28825 w 1342603"/>
                <a:gd name="connsiteY5" fmla="*/ 1263147 h 1890804"/>
                <a:gd name="connsiteX6" fmla="*/ 670539 w 1342603"/>
                <a:gd name="connsiteY6" fmla="*/ 1890804 h 1890804"/>
                <a:gd name="connsiteX7" fmla="*/ 1313642 w 1342603"/>
                <a:gd name="connsiteY7" fmla="*/ 1263147 h 1890804"/>
                <a:gd name="connsiteX8" fmla="*/ 1342548 w 1342603"/>
                <a:gd name="connsiteY8" fmla="*/ 745092 h 18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03" h="1890804">
                  <a:moveTo>
                    <a:pt x="1342548" y="745092"/>
                  </a:moveTo>
                  <a:cubicBezTo>
                    <a:pt x="1340828" y="268644"/>
                    <a:pt x="1048530" y="59"/>
                    <a:pt x="671300" y="59"/>
                  </a:cubicBezTo>
                  <a:cubicBezTo>
                    <a:pt x="671168" y="59"/>
                    <a:pt x="671300" y="73844"/>
                    <a:pt x="671300" y="59"/>
                  </a:cubicBezTo>
                  <a:cubicBezTo>
                    <a:pt x="671300" y="-73"/>
                    <a:pt x="671465" y="59"/>
                    <a:pt x="671300" y="59"/>
                  </a:cubicBezTo>
                  <a:cubicBezTo>
                    <a:pt x="294269" y="59"/>
                    <a:pt x="1772" y="268644"/>
                    <a:pt x="52" y="745092"/>
                  </a:cubicBezTo>
                  <a:cubicBezTo>
                    <a:pt x="-709" y="962381"/>
                    <a:pt x="6799" y="1105422"/>
                    <a:pt x="28825" y="1263147"/>
                  </a:cubicBezTo>
                  <a:cubicBezTo>
                    <a:pt x="97452" y="1753386"/>
                    <a:pt x="548765" y="1890804"/>
                    <a:pt x="670539" y="1890804"/>
                  </a:cubicBezTo>
                  <a:cubicBezTo>
                    <a:pt x="819830" y="1890804"/>
                    <a:pt x="1245016" y="1753386"/>
                    <a:pt x="1313642" y="1263147"/>
                  </a:cubicBezTo>
                  <a:cubicBezTo>
                    <a:pt x="1335834" y="1105422"/>
                    <a:pt x="1343342" y="962381"/>
                    <a:pt x="1342548" y="745092"/>
                  </a:cubicBezTo>
                  <a:close/>
                </a:path>
              </a:pathLst>
            </a:custGeom>
            <a:solidFill>
              <a:srgbClr val="FBCB98"/>
            </a:solidFill>
            <a:ln w="8467"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3721D84-DE92-7230-27E6-DBAB4B37EA0F}"/>
                </a:ext>
              </a:extLst>
            </p:cNvPr>
            <p:cNvSpPr/>
            <p:nvPr/>
          </p:nvSpPr>
          <p:spPr>
            <a:xfrm>
              <a:off x="13210493" y="2280777"/>
              <a:ext cx="283678" cy="860015"/>
            </a:xfrm>
            <a:custGeom>
              <a:avLst/>
              <a:gdLst>
                <a:gd name="connsiteX0" fmla="*/ 283241 w 283678"/>
                <a:gd name="connsiteY0" fmla="*/ 493483 h 860015"/>
                <a:gd name="connsiteX1" fmla="*/ 279966 w 283678"/>
                <a:gd name="connsiteY1" fmla="*/ 424559 h 860015"/>
                <a:gd name="connsiteX2" fmla="*/ 224305 w 283678"/>
                <a:gd name="connsiteY2" fmla="*/ 175685 h 860015"/>
                <a:gd name="connsiteX3" fmla="*/ 177275 w 283678"/>
                <a:gd name="connsiteY3" fmla="*/ 30627 h 860015"/>
                <a:gd name="connsiteX4" fmla="*/ 7346 w 283678"/>
                <a:gd name="connsiteY4" fmla="*/ 161927 h 860015"/>
                <a:gd name="connsiteX5" fmla="*/ 15152 w 283678"/>
                <a:gd name="connsiteY5" fmla="*/ 344192 h 860015"/>
                <a:gd name="connsiteX6" fmla="*/ 64563 w 283678"/>
                <a:gd name="connsiteY6" fmla="*/ 528044 h 860015"/>
                <a:gd name="connsiteX7" fmla="*/ 198376 w 283678"/>
                <a:gd name="connsiteY7" fmla="*/ 857880 h 860015"/>
                <a:gd name="connsiteX8" fmla="*/ 236178 w 283678"/>
                <a:gd name="connsiteY8" fmla="*/ 838665 h 860015"/>
                <a:gd name="connsiteX9" fmla="*/ 283241 w 283678"/>
                <a:gd name="connsiteY9" fmla="*/ 493483 h 8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78" h="860015">
                  <a:moveTo>
                    <a:pt x="283241" y="493483"/>
                  </a:moveTo>
                  <a:cubicBezTo>
                    <a:pt x="282612" y="469902"/>
                    <a:pt x="281521" y="446751"/>
                    <a:pt x="279966" y="424559"/>
                  </a:cubicBezTo>
                  <a:cubicBezTo>
                    <a:pt x="273881" y="337478"/>
                    <a:pt x="252284" y="257904"/>
                    <a:pt x="224305" y="175685"/>
                  </a:cubicBezTo>
                  <a:cubicBezTo>
                    <a:pt x="211340" y="137387"/>
                    <a:pt x="205387" y="60624"/>
                    <a:pt x="177275" y="30627"/>
                  </a:cubicBezTo>
                  <a:cubicBezTo>
                    <a:pt x="82984" y="-70047"/>
                    <a:pt x="34532" y="104876"/>
                    <a:pt x="7346" y="161927"/>
                  </a:cubicBezTo>
                  <a:cubicBezTo>
                    <a:pt x="-11108" y="200688"/>
                    <a:pt x="10455" y="301693"/>
                    <a:pt x="15152" y="344192"/>
                  </a:cubicBezTo>
                  <a:cubicBezTo>
                    <a:pt x="22328" y="408618"/>
                    <a:pt x="37509" y="469108"/>
                    <a:pt x="64563" y="528044"/>
                  </a:cubicBezTo>
                  <a:cubicBezTo>
                    <a:pt x="117248" y="642774"/>
                    <a:pt x="206975" y="719371"/>
                    <a:pt x="198376" y="857880"/>
                  </a:cubicBezTo>
                  <a:cubicBezTo>
                    <a:pt x="212597" y="864925"/>
                    <a:pt x="230423" y="853515"/>
                    <a:pt x="236178" y="838665"/>
                  </a:cubicBezTo>
                  <a:cubicBezTo>
                    <a:pt x="275898" y="736569"/>
                    <a:pt x="286052" y="608543"/>
                    <a:pt x="283241" y="493483"/>
                  </a:cubicBezTo>
                  <a:close/>
                </a:path>
              </a:pathLst>
            </a:custGeom>
            <a:solidFill>
              <a:srgbClr val="092838"/>
            </a:solidFill>
            <a:ln w="8467"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1C127C-30B2-6592-71B5-E4FDEBA005E7}"/>
                </a:ext>
              </a:extLst>
            </p:cNvPr>
            <p:cNvSpPr/>
            <p:nvPr/>
          </p:nvSpPr>
          <p:spPr>
            <a:xfrm>
              <a:off x="12056401" y="1950612"/>
              <a:ext cx="1339163" cy="1271419"/>
            </a:xfrm>
            <a:custGeom>
              <a:avLst/>
              <a:gdLst>
                <a:gd name="connsiteX0" fmla="*/ 119707 w 1339163"/>
                <a:gd name="connsiteY0" fmla="*/ 1049867 h 1271419"/>
                <a:gd name="connsiteX1" fmla="*/ 180661 w 1339163"/>
                <a:gd name="connsiteY1" fmla="*/ 995925 h 1271419"/>
                <a:gd name="connsiteX2" fmla="*/ 266154 w 1339163"/>
                <a:gd name="connsiteY2" fmla="*/ 774733 h 1271419"/>
                <a:gd name="connsiteX3" fmla="*/ 382174 w 1339163"/>
                <a:gd name="connsiteY3" fmla="*/ 729853 h 1271419"/>
                <a:gd name="connsiteX4" fmla="*/ 485792 w 1339163"/>
                <a:gd name="connsiteY4" fmla="*/ 844914 h 1271419"/>
                <a:gd name="connsiteX5" fmla="*/ 528323 w 1339163"/>
                <a:gd name="connsiteY5" fmla="*/ 855233 h 1271419"/>
                <a:gd name="connsiteX6" fmla="*/ 891629 w 1339163"/>
                <a:gd name="connsiteY6" fmla="*/ 777544 h 1271419"/>
                <a:gd name="connsiteX7" fmla="*/ 892721 w 1339163"/>
                <a:gd name="connsiteY7" fmla="*/ 858209 h 1271419"/>
                <a:gd name="connsiteX8" fmla="*/ 1291646 w 1339163"/>
                <a:gd name="connsiteY8" fmla="*/ 600273 h 1271419"/>
                <a:gd name="connsiteX9" fmla="*/ 1277888 w 1339163"/>
                <a:gd name="connsiteY9" fmla="*/ 286676 h 1271419"/>
                <a:gd name="connsiteX10" fmla="*/ 1200663 w 1339163"/>
                <a:gd name="connsiteY10" fmla="*/ 201017 h 1271419"/>
                <a:gd name="connsiteX11" fmla="*/ 1066552 w 1339163"/>
                <a:gd name="connsiteY11" fmla="*/ 157890 h 1271419"/>
                <a:gd name="connsiteX12" fmla="*/ 922883 w 1339163"/>
                <a:gd name="connsiteY12" fmla="*/ 132556 h 1271419"/>
                <a:gd name="connsiteX13" fmla="*/ 984465 w 1339163"/>
                <a:gd name="connsiteY13" fmla="*/ 72231 h 1271419"/>
                <a:gd name="connsiteX14" fmla="*/ 645732 w 1339163"/>
                <a:gd name="connsiteY14" fmla="*/ 81922 h 1271419"/>
                <a:gd name="connsiteX15" fmla="*/ 688562 w 1339163"/>
                <a:gd name="connsiteY15" fmla="*/ 0 h 1271419"/>
                <a:gd name="connsiteX16" fmla="*/ 462508 w 1339163"/>
                <a:gd name="connsiteY16" fmla="*/ 37968 h 1271419"/>
                <a:gd name="connsiteX17" fmla="*/ 170970 w 1339163"/>
                <a:gd name="connsiteY17" fmla="*/ 205251 h 1271419"/>
                <a:gd name="connsiteX18" fmla="*/ 69205 w 1339163"/>
                <a:gd name="connsiteY18" fmla="*/ 324379 h 1271419"/>
                <a:gd name="connsiteX19" fmla="*/ 25119 w 1339163"/>
                <a:gd name="connsiteY19" fmla="*/ 487561 h 1271419"/>
                <a:gd name="connsiteX20" fmla="*/ 21349 w 1339163"/>
                <a:gd name="connsiteY20" fmla="*/ 1238085 h 1271419"/>
                <a:gd name="connsiteX21" fmla="*/ 31072 w 1339163"/>
                <a:gd name="connsiteY21" fmla="*/ 1267453 h 1271419"/>
                <a:gd name="connsiteX22" fmla="*/ 62954 w 1339163"/>
                <a:gd name="connsiteY22" fmla="*/ 1262625 h 1271419"/>
                <a:gd name="connsiteX23" fmla="*/ 76713 w 1339163"/>
                <a:gd name="connsiteY23" fmla="*/ 1230412 h 1271419"/>
                <a:gd name="connsiteX24" fmla="*/ 83724 w 1339163"/>
                <a:gd name="connsiteY24" fmla="*/ 1173030 h 1271419"/>
                <a:gd name="connsiteX25" fmla="*/ 94837 w 1339163"/>
                <a:gd name="connsiteY25" fmla="*/ 1085023 h 1271419"/>
                <a:gd name="connsiteX26" fmla="*/ 119707 w 1339163"/>
                <a:gd name="connsiteY26" fmla="*/ 1049867 h 12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9163" h="1271419">
                  <a:moveTo>
                    <a:pt x="119707" y="1049867"/>
                  </a:moveTo>
                  <a:cubicBezTo>
                    <a:pt x="138294" y="1030784"/>
                    <a:pt x="161743" y="1015173"/>
                    <a:pt x="180661" y="995925"/>
                  </a:cubicBezTo>
                  <a:cubicBezTo>
                    <a:pt x="246013" y="929977"/>
                    <a:pt x="221936" y="847262"/>
                    <a:pt x="266154" y="774733"/>
                  </a:cubicBezTo>
                  <a:cubicBezTo>
                    <a:pt x="289934" y="735806"/>
                    <a:pt x="341362" y="709844"/>
                    <a:pt x="382174" y="729853"/>
                  </a:cubicBezTo>
                  <a:cubicBezTo>
                    <a:pt x="429204" y="753004"/>
                    <a:pt x="438894" y="821631"/>
                    <a:pt x="485792" y="844914"/>
                  </a:cubicBezTo>
                  <a:cubicBezTo>
                    <a:pt x="498922" y="851495"/>
                    <a:pt x="513771" y="853678"/>
                    <a:pt x="528323" y="855233"/>
                  </a:cubicBezTo>
                  <a:cubicBezTo>
                    <a:pt x="653537" y="868991"/>
                    <a:pt x="782985" y="841342"/>
                    <a:pt x="891629" y="777544"/>
                  </a:cubicBezTo>
                  <a:cubicBezTo>
                    <a:pt x="875655" y="801324"/>
                    <a:pt x="876151" y="834926"/>
                    <a:pt x="892721" y="858209"/>
                  </a:cubicBezTo>
                  <a:cubicBezTo>
                    <a:pt x="1048560" y="817728"/>
                    <a:pt x="1190807" y="725818"/>
                    <a:pt x="1291646" y="600273"/>
                  </a:cubicBezTo>
                  <a:cubicBezTo>
                    <a:pt x="1370128" y="502576"/>
                    <a:pt x="1341355" y="386755"/>
                    <a:pt x="1277888" y="286676"/>
                  </a:cubicBezTo>
                  <a:cubicBezTo>
                    <a:pt x="1257085" y="254033"/>
                    <a:pt x="1233041" y="222448"/>
                    <a:pt x="1200663" y="201017"/>
                  </a:cubicBezTo>
                  <a:cubicBezTo>
                    <a:pt x="1161273" y="174923"/>
                    <a:pt x="1113119" y="166158"/>
                    <a:pt x="1066552" y="157890"/>
                  </a:cubicBezTo>
                  <a:cubicBezTo>
                    <a:pt x="1018696" y="149457"/>
                    <a:pt x="970872" y="140990"/>
                    <a:pt x="922883" y="132556"/>
                  </a:cubicBezTo>
                  <a:cubicBezTo>
                    <a:pt x="940544" y="109736"/>
                    <a:pt x="961347" y="89396"/>
                    <a:pt x="984465" y="72231"/>
                  </a:cubicBezTo>
                  <a:cubicBezTo>
                    <a:pt x="875986" y="38298"/>
                    <a:pt x="759536" y="85659"/>
                    <a:pt x="645732" y="81922"/>
                  </a:cubicBezTo>
                  <a:cubicBezTo>
                    <a:pt x="649469" y="50635"/>
                    <a:pt x="664948" y="20935"/>
                    <a:pt x="688562" y="0"/>
                  </a:cubicBezTo>
                  <a:cubicBezTo>
                    <a:pt x="611799" y="1257"/>
                    <a:pt x="535368" y="14387"/>
                    <a:pt x="462508" y="37968"/>
                  </a:cubicBezTo>
                  <a:cubicBezTo>
                    <a:pt x="355121" y="72694"/>
                    <a:pt x="255075" y="129910"/>
                    <a:pt x="170970" y="205251"/>
                  </a:cubicBezTo>
                  <a:cubicBezTo>
                    <a:pt x="134061" y="238390"/>
                    <a:pt x="88123" y="277945"/>
                    <a:pt x="69205" y="324379"/>
                  </a:cubicBezTo>
                  <a:cubicBezTo>
                    <a:pt x="48865" y="374220"/>
                    <a:pt x="36066" y="434578"/>
                    <a:pt x="25119" y="487561"/>
                  </a:cubicBezTo>
                  <a:cubicBezTo>
                    <a:pt x="-25218" y="735013"/>
                    <a:pt x="14503" y="988748"/>
                    <a:pt x="21349" y="1238085"/>
                  </a:cubicBezTo>
                  <a:cubicBezTo>
                    <a:pt x="21679" y="1248701"/>
                    <a:pt x="22605" y="1260905"/>
                    <a:pt x="31072" y="1267453"/>
                  </a:cubicBezTo>
                  <a:cubicBezTo>
                    <a:pt x="40266" y="1274796"/>
                    <a:pt x="54818" y="1271224"/>
                    <a:pt x="62954" y="1262625"/>
                  </a:cubicBezTo>
                  <a:cubicBezTo>
                    <a:pt x="71090" y="1254026"/>
                    <a:pt x="74365" y="1241987"/>
                    <a:pt x="76713" y="1230412"/>
                  </a:cubicBezTo>
                  <a:cubicBezTo>
                    <a:pt x="80615" y="1211494"/>
                    <a:pt x="82963" y="1192279"/>
                    <a:pt x="83724" y="1173030"/>
                  </a:cubicBezTo>
                  <a:cubicBezTo>
                    <a:pt x="84981" y="1143331"/>
                    <a:pt x="82798" y="1112375"/>
                    <a:pt x="94837" y="1085023"/>
                  </a:cubicBezTo>
                  <a:cubicBezTo>
                    <a:pt x="100624" y="1071761"/>
                    <a:pt x="109389" y="1060351"/>
                    <a:pt x="119707" y="1049867"/>
                  </a:cubicBezTo>
                  <a:close/>
                </a:path>
              </a:pathLst>
            </a:custGeom>
            <a:solidFill>
              <a:srgbClr val="092838"/>
            </a:solidFill>
            <a:ln w="8467" cap="flat">
              <a:noFill/>
              <a:prstDash val="solid"/>
              <a:miter/>
            </a:ln>
          </p:spPr>
          <p:txBody>
            <a:bodyPr rtlCol="0" anchor="ctr"/>
            <a:lstStyle/>
            <a:p>
              <a:endParaRPr lang="en-GB"/>
            </a:p>
          </p:txBody>
        </p:sp>
      </p:grpSp>
      <p:pic>
        <p:nvPicPr>
          <p:cNvPr id="68" name="Graphic 67" descr="Caret Right outline">
            <a:extLst>
              <a:ext uri="{FF2B5EF4-FFF2-40B4-BE49-F238E27FC236}">
                <a16:creationId xmlns:a16="http://schemas.microsoft.com/office/drawing/2014/main" id="{A1CDD8E0-0EF6-8E22-C767-0148A16E9C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21833" y="221128"/>
            <a:ext cx="156836" cy="156836"/>
          </a:xfrm>
          <a:prstGeom prst="rect">
            <a:avLst/>
          </a:prstGeom>
        </p:spPr>
      </p:pic>
      <p:sp>
        <p:nvSpPr>
          <p:cNvPr id="69" name="TextBox 68">
            <a:extLst>
              <a:ext uri="{FF2B5EF4-FFF2-40B4-BE49-F238E27FC236}">
                <a16:creationId xmlns:a16="http://schemas.microsoft.com/office/drawing/2014/main" id="{F47B60AC-419A-4D52-A635-90F26CBCAF8E}"/>
              </a:ext>
            </a:extLst>
          </p:cNvPr>
          <p:cNvSpPr txBox="1"/>
          <p:nvPr/>
        </p:nvSpPr>
        <p:spPr>
          <a:xfrm>
            <a:off x="10082858" y="170698"/>
            <a:ext cx="1431226" cy="215444"/>
          </a:xfrm>
          <a:prstGeom prst="rect">
            <a:avLst/>
          </a:prstGeom>
          <a:noFill/>
        </p:spPr>
        <p:txBody>
          <a:bodyPr wrap="square" rtlCol="0">
            <a:spAutoFit/>
          </a:bodyPr>
          <a:lstStyle/>
          <a:p>
            <a:r>
              <a:rPr lang="en-GB" sz="800">
                <a:solidFill>
                  <a:schemeClr val="bg1">
                    <a:lumMod val="65000"/>
                  </a:schemeClr>
                </a:solidFill>
              </a:rPr>
              <a:t>demoversion@prsntr.com</a:t>
            </a:r>
          </a:p>
        </p:txBody>
      </p:sp>
      <p:pic>
        <p:nvPicPr>
          <p:cNvPr id="70" name="Picture 69" descr="Graphical user interface, text, application&#10;&#10;Description automatically generated">
            <a:extLst>
              <a:ext uri="{FF2B5EF4-FFF2-40B4-BE49-F238E27FC236}">
                <a16:creationId xmlns:a16="http://schemas.microsoft.com/office/drawing/2014/main" id="{B8C0F2B8-44E3-D222-0717-E776340DEC9A}"/>
              </a:ext>
            </a:extLst>
          </p:cNvPr>
          <p:cNvPicPr>
            <a:picLocks noChangeAspect="1"/>
          </p:cNvPicPr>
          <p:nvPr/>
        </p:nvPicPr>
        <p:blipFill>
          <a:blip r:embed="rId4"/>
          <a:stretch>
            <a:fillRect/>
          </a:stretch>
        </p:blipFill>
        <p:spPr>
          <a:xfrm>
            <a:off x="9586654" y="-13931111"/>
            <a:ext cx="20188324" cy="4937647"/>
          </a:xfrm>
          <a:prstGeom prst="rect">
            <a:avLst/>
          </a:prstGeom>
        </p:spPr>
      </p:pic>
      <p:grpSp>
        <p:nvGrpSpPr>
          <p:cNvPr id="6" name="Group 5">
            <a:extLst>
              <a:ext uri="{FF2B5EF4-FFF2-40B4-BE49-F238E27FC236}">
                <a16:creationId xmlns:a16="http://schemas.microsoft.com/office/drawing/2014/main" id="{F32D27E5-76B2-ED63-9836-ECBD7AFE6136}"/>
              </a:ext>
            </a:extLst>
          </p:cNvPr>
          <p:cNvGrpSpPr/>
          <p:nvPr/>
        </p:nvGrpSpPr>
        <p:grpSpPr>
          <a:xfrm>
            <a:off x="8579088" y="609067"/>
            <a:ext cx="3399581" cy="1134604"/>
            <a:chOff x="3647567" y="-302844"/>
            <a:chExt cx="10338619" cy="3450495"/>
          </a:xfrm>
        </p:grpSpPr>
        <p:sp>
          <p:nvSpPr>
            <p:cNvPr id="73" name="Rectangle: Rounded Corners 72">
              <a:extLst>
                <a:ext uri="{FF2B5EF4-FFF2-40B4-BE49-F238E27FC236}">
                  <a16:creationId xmlns:a16="http://schemas.microsoft.com/office/drawing/2014/main" id="{0A74A6BE-91F8-D6A2-7D54-D24D655E3944}"/>
                </a:ext>
              </a:extLst>
            </p:cNvPr>
            <p:cNvSpPr/>
            <p:nvPr/>
          </p:nvSpPr>
          <p:spPr>
            <a:xfrm>
              <a:off x="3647567" y="-302844"/>
              <a:ext cx="10338619" cy="3450495"/>
            </a:xfrm>
            <a:prstGeom prst="roundRect">
              <a:avLst>
                <a:gd name="adj" fmla="val 6320"/>
              </a:avLst>
            </a:prstGeom>
            <a:solidFill>
              <a:schemeClr val="bg1"/>
            </a:solidFill>
            <a:ln w="6350">
              <a:solidFill>
                <a:schemeClr val="bg1">
                  <a:lumMod val="85000"/>
                </a:schemeClr>
              </a:solidFill>
            </a:ln>
            <a:effectLst>
              <a:outerShdw blurRad="1079500" dist="3429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5" name="Rectangle: Rounded Corners 4">
              <a:extLst>
                <a:ext uri="{FF2B5EF4-FFF2-40B4-BE49-F238E27FC236}">
                  <a16:creationId xmlns:a16="http://schemas.microsoft.com/office/drawing/2014/main" id="{3EFC5BCA-6C1A-5B94-FC91-CB185169208E}"/>
                </a:ext>
              </a:extLst>
            </p:cNvPr>
            <p:cNvSpPr/>
            <p:nvPr/>
          </p:nvSpPr>
          <p:spPr>
            <a:xfrm>
              <a:off x="10931666" y="-208450"/>
              <a:ext cx="2912565" cy="3260521"/>
            </a:xfrm>
            <a:prstGeom prst="roundRect">
              <a:avLst>
                <a:gd name="adj" fmla="val 67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6" name="Group 175">
              <a:extLst>
                <a:ext uri="{FF2B5EF4-FFF2-40B4-BE49-F238E27FC236}">
                  <a16:creationId xmlns:a16="http://schemas.microsoft.com/office/drawing/2014/main" id="{AF0C0BFF-325E-0622-A208-00F05C727483}"/>
                </a:ext>
              </a:extLst>
            </p:cNvPr>
            <p:cNvGrpSpPr/>
            <p:nvPr/>
          </p:nvGrpSpPr>
          <p:grpSpPr>
            <a:xfrm>
              <a:off x="3851956" y="1031798"/>
              <a:ext cx="2228122" cy="1074288"/>
              <a:chOff x="1131080" y="3383564"/>
              <a:chExt cx="2228122" cy="1074288"/>
            </a:xfrm>
          </p:grpSpPr>
          <p:sp>
            <p:nvSpPr>
              <p:cNvPr id="77" name="TextBox 76">
                <a:extLst>
                  <a:ext uri="{FF2B5EF4-FFF2-40B4-BE49-F238E27FC236}">
                    <a16:creationId xmlns:a16="http://schemas.microsoft.com/office/drawing/2014/main" id="{0B73B291-72DA-8E6A-0482-1641A33BC1F9}"/>
                  </a:ext>
                </a:extLst>
              </p:cNvPr>
              <p:cNvSpPr txBox="1"/>
              <p:nvPr/>
            </p:nvSpPr>
            <p:spPr>
              <a:xfrm>
                <a:off x="1157751" y="3383564"/>
                <a:ext cx="1238400" cy="514796"/>
              </a:xfrm>
              <a:prstGeom prst="rect">
                <a:avLst/>
              </a:prstGeom>
              <a:noFill/>
            </p:spPr>
            <p:txBody>
              <a:bodyPr wrap="square" rtlCol="0">
                <a:spAutoFit/>
              </a:bodyPr>
              <a:lstStyle/>
              <a:p>
                <a:r>
                  <a:rPr lang="en-GB" sz="500" b="1">
                    <a:solidFill>
                      <a:schemeClr val="accent1"/>
                    </a:solidFill>
                  </a:rPr>
                  <a:t>STEP 1</a:t>
                </a:r>
              </a:p>
            </p:txBody>
          </p:sp>
          <p:sp>
            <p:nvSpPr>
              <p:cNvPr id="78" name="TextBox 77">
                <a:extLst>
                  <a:ext uri="{FF2B5EF4-FFF2-40B4-BE49-F238E27FC236}">
                    <a16:creationId xmlns:a16="http://schemas.microsoft.com/office/drawing/2014/main" id="{245A6ABB-5485-9949-CD08-2494E2605FDD}"/>
                  </a:ext>
                </a:extLst>
              </p:cNvPr>
              <p:cNvSpPr txBox="1"/>
              <p:nvPr/>
            </p:nvSpPr>
            <p:spPr>
              <a:xfrm>
                <a:off x="1131080" y="3775300"/>
                <a:ext cx="2228122" cy="682552"/>
              </a:xfrm>
              <a:prstGeom prst="rect">
                <a:avLst/>
              </a:prstGeom>
              <a:noFill/>
            </p:spPr>
            <p:txBody>
              <a:bodyPr wrap="square" rtlCol="0">
                <a:spAutoFit/>
              </a:bodyPr>
              <a:lstStyle>
                <a:defPPr>
                  <a:defRPr lang="en-US"/>
                </a:defPPr>
                <a:lvl1pPr>
                  <a:lnSpc>
                    <a:spcPct val="90000"/>
                  </a:lnSpc>
                  <a:defRPr sz="2000" b="1"/>
                </a:lvl1pPr>
              </a:lstStyle>
              <a:p>
                <a:r>
                  <a:rPr lang="en-GB" sz="600"/>
                  <a:t>Set Your </a:t>
                </a:r>
              </a:p>
              <a:p>
                <a:r>
                  <a:rPr lang="en-GB" sz="600"/>
                  <a:t>Objective </a:t>
                </a:r>
              </a:p>
            </p:txBody>
          </p:sp>
        </p:grpSp>
        <p:grpSp>
          <p:nvGrpSpPr>
            <p:cNvPr id="81" name="Group 80">
              <a:extLst>
                <a:ext uri="{FF2B5EF4-FFF2-40B4-BE49-F238E27FC236}">
                  <a16:creationId xmlns:a16="http://schemas.microsoft.com/office/drawing/2014/main" id="{69376C1F-C458-53CE-7596-205BACAAE31A}"/>
                </a:ext>
              </a:extLst>
            </p:cNvPr>
            <p:cNvGrpSpPr/>
            <p:nvPr/>
          </p:nvGrpSpPr>
          <p:grpSpPr>
            <a:xfrm>
              <a:off x="3881835" y="2425690"/>
              <a:ext cx="1776119" cy="515851"/>
              <a:chOff x="1301915" y="4622996"/>
              <a:chExt cx="1776119" cy="515851"/>
            </a:xfrm>
          </p:grpSpPr>
          <p:sp>
            <p:nvSpPr>
              <p:cNvPr id="79" name="Rectangle: Rounded Corners 78">
                <a:extLst>
                  <a:ext uri="{FF2B5EF4-FFF2-40B4-BE49-F238E27FC236}">
                    <a16:creationId xmlns:a16="http://schemas.microsoft.com/office/drawing/2014/main" id="{0617C88F-D84B-70D9-5A7F-32FB592018AC}"/>
                  </a:ext>
                </a:extLst>
              </p:cNvPr>
              <p:cNvSpPr/>
              <p:nvPr/>
            </p:nvSpPr>
            <p:spPr>
              <a:xfrm>
                <a:off x="1490606"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0" name="TextBox 79">
                <a:extLst>
                  <a:ext uri="{FF2B5EF4-FFF2-40B4-BE49-F238E27FC236}">
                    <a16:creationId xmlns:a16="http://schemas.microsoft.com/office/drawing/2014/main" id="{46885234-A21E-15E0-4192-8E0E5DD865FC}"/>
                  </a:ext>
                </a:extLst>
              </p:cNvPr>
              <p:cNvSpPr txBox="1"/>
              <p:nvPr/>
            </p:nvSpPr>
            <p:spPr>
              <a:xfrm>
                <a:off x="1301915" y="4622996"/>
                <a:ext cx="1776119" cy="515851"/>
              </a:xfrm>
              <a:prstGeom prst="rect">
                <a:avLst/>
              </a:prstGeom>
              <a:noFill/>
            </p:spPr>
            <p:txBody>
              <a:bodyPr wrap="square" rtlCol="0">
                <a:spAutoFit/>
              </a:bodyPr>
              <a:lstStyle/>
              <a:p>
                <a:pPr algn="ctr"/>
                <a:r>
                  <a:rPr lang="en-GB"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rPr>
                  <a:t>Completed</a:t>
                </a:r>
              </a:p>
            </p:txBody>
          </p:sp>
        </p:grpSp>
        <p:grpSp>
          <p:nvGrpSpPr>
            <p:cNvPr id="178" name="Group 177">
              <a:extLst>
                <a:ext uri="{FF2B5EF4-FFF2-40B4-BE49-F238E27FC236}">
                  <a16:creationId xmlns:a16="http://schemas.microsoft.com/office/drawing/2014/main" id="{8013DB23-BF08-54B7-5842-432F489C0C16}"/>
                </a:ext>
              </a:extLst>
            </p:cNvPr>
            <p:cNvGrpSpPr/>
            <p:nvPr/>
          </p:nvGrpSpPr>
          <p:grpSpPr>
            <a:xfrm>
              <a:off x="7391122" y="1031798"/>
              <a:ext cx="3040880" cy="854898"/>
              <a:chOff x="4670246" y="3383564"/>
              <a:chExt cx="3040880" cy="854898"/>
            </a:xfrm>
          </p:grpSpPr>
          <p:sp>
            <p:nvSpPr>
              <p:cNvPr id="86" name="TextBox 85">
                <a:extLst>
                  <a:ext uri="{FF2B5EF4-FFF2-40B4-BE49-F238E27FC236}">
                    <a16:creationId xmlns:a16="http://schemas.microsoft.com/office/drawing/2014/main" id="{613E6433-0F02-F042-E1B4-05C819B28430}"/>
                  </a:ext>
                </a:extLst>
              </p:cNvPr>
              <p:cNvSpPr txBox="1"/>
              <p:nvPr/>
            </p:nvSpPr>
            <p:spPr>
              <a:xfrm>
                <a:off x="4670246" y="3775299"/>
                <a:ext cx="3040880" cy="463163"/>
              </a:xfrm>
              <a:prstGeom prst="rect">
                <a:avLst/>
              </a:prstGeom>
              <a:noFill/>
            </p:spPr>
            <p:txBody>
              <a:bodyPr wrap="square" rtlCol="0">
                <a:spAutoFit/>
              </a:bodyPr>
              <a:lstStyle>
                <a:defPPr>
                  <a:defRPr lang="en-US"/>
                </a:defPPr>
                <a:lvl1pPr>
                  <a:lnSpc>
                    <a:spcPct val="90000"/>
                  </a:lnSpc>
                  <a:defRPr sz="2000" b="1"/>
                </a:lvl1pPr>
              </a:lstStyle>
              <a:p>
                <a:r>
                  <a:rPr lang="en-GB" sz="600"/>
                  <a:t>Consider Your Audience</a:t>
                </a:r>
              </a:p>
            </p:txBody>
          </p:sp>
          <p:sp>
            <p:nvSpPr>
              <p:cNvPr id="85" name="TextBox 84">
                <a:extLst>
                  <a:ext uri="{FF2B5EF4-FFF2-40B4-BE49-F238E27FC236}">
                    <a16:creationId xmlns:a16="http://schemas.microsoft.com/office/drawing/2014/main" id="{91E575E5-FC91-1818-C8D6-8199B7F84A65}"/>
                  </a:ext>
                </a:extLst>
              </p:cNvPr>
              <p:cNvSpPr txBox="1"/>
              <p:nvPr/>
            </p:nvSpPr>
            <p:spPr>
              <a:xfrm>
                <a:off x="4695360" y="3383564"/>
                <a:ext cx="1419098" cy="514795"/>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1"/>
                    </a:solidFill>
                  </a:rPr>
                  <a:t>STEP 2</a:t>
                </a:r>
              </a:p>
            </p:txBody>
          </p:sp>
        </p:grpSp>
        <p:grpSp>
          <p:nvGrpSpPr>
            <p:cNvPr id="87" name="Group 86">
              <a:extLst>
                <a:ext uri="{FF2B5EF4-FFF2-40B4-BE49-F238E27FC236}">
                  <a16:creationId xmlns:a16="http://schemas.microsoft.com/office/drawing/2014/main" id="{D56EE0F7-BD01-4FE0-5857-E1391C7AB091}"/>
                </a:ext>
              </a:extLst>
            </p:cNvPr>
            <p:cNvGrpSpPr/>
            <p:nvPr/>
          </p:nvGrpSpPr>
          <p:grpSpPr>
            <a:xfrm>
              <a:off x="7494650" y="2425687"/>
              <a:ext cx="1730991" cy="514795"/>
              <a:chOff x="1359815" y="4622993"/>
              <a:chExt cx="1730991" cy="514795"/>
            </a:xfrm>
          </p:grpSpPr>
          <p:sp>
            <p:nvSpPr>
              <p:cNvPr id="88" name="Rectangle: Rounded Corners 87">
                <a:extLst>
                  <a:ext uri="{FF2B5EF4-FFF2-40B4-BE49-F238E27FC236}">
                    <a16:creationId xmlns:a16="http://schemas.microsoft.com/office/drawing/2014/main" id="{75071182-E29F-8425-ACFC-8C0E66992E52}"/>
                  </a:ext>
                </a:extLst>
              </p:cNvPr>
              <p:cNvSpPr/>
              <p:nvPr/>
            </p:nvSpPr>
            <p:spPr>
              <a:xfrm>
                <a:off x="1490607"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9" name="TextBox 88">
                <a:extLst>
                  <a:ext uri="{FF2B5EF4-FFF2-40B4-BE49-F238E27FC236}">
                    <a16:creationId xmlns:a16="http://schemas.microsoft.com/office/drawing/2014/main" id="{399259BF-959F-2684-7437-3EED61950419}"/>
                  </a:ext>
                </a:extLst>
              </p:cNvPr>
              <p:cNvSpPr txBox="1"/>
              <p:nvPr/>
            </p:nvSpPr>
            <p:spPr>
              <a:xfrm>
                <a:off x="1359815" y="4622993"/>
                <a:ext cx="1730991" cy="514795"/>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Completed</a:t>
                </a:r>
              </a:p>
            </p:txBody>
          </p:sp>
        </p:grpSp>
        <p:grpSp>
          <p:nvGrpSpPr>
            <p:cNvPr id="180" name="Group 179">
              <a:extLst>
                <a:ext uri="{FF2B5EF4-FFF2-40B4-BE49-F238E27FC236}">
                  <a16:creationId xmlns:a16="http://schemas.microsoft.com/office/drawing/2014/main" id="{151801CA-42D5-B713-652A-089D4EB32FCF}"/>
                </a:ext>
              </a:extLst>
            </p:cNvPr>
            <p:cNvGrpSpPr/>
            <p:nvPr/>
          </p:nvGrpSpPr>
          <p:grpSpPr>
            <a:xfrm>
              <a:off x="11037004" y="1031798"/>
              <a:ext cx="2913154" cy="1293683"/>
              <a:chOff x="8316128" y="3383564"/>
              <a:chExt cx="2913154" cy="1293683"/>
            </a:xfrm>
          </p:grpSpPr>
          <p:sp>
            <p:nvSpPr>
              <p:cNvPr id="92" name="TextBox 91">
                <a:extLst>
                  <a:ext uri="{FF2B5EF4-FFF2-40B4-BE49-F238E27FC236}">
                    <a16:creationId xmlns:a16="http://schemas.microsoft.com/office/drawing/2014/main" id="{E22FB5DC-BC00-18C5-2CD2-634EBC9C31D2}"/>
                  </a:ext>
                </a:extLst>
              </p:cNvPr>
              <p:cNvSpPr txBox="1"/>
              <p:nvPr/>
            </p:nvSpPr>
            <p:spPr>
              <a:xfrm>
                <a:off x="8316128" y="3383564"/>
                <a:ext cx="1419098" cy="514796"/>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2"/>
                    </a:solidFill>
                  </a:rPr>
                  <a:t>STEP 3</a:t>
                </a:r>
              </a:p>
            </p:txBody>
          </p:sp>
          <p:sp>
            <p:nvSpPr>
              <p:cNvPr id="93" name="TextBox 92">
                <a:extLst>
                  <a:ext uri="{FF2B5EF4-FFF2-40B4-BE49-F238E27FC236}">
                    <a16:creationId xmlns:a16="http://schemas.microsoft.com/office/drawing/2014/main" id="{85A7F384-E93A-BF2A-D56C-1E6423DB86CF}"/>
                  </a:ext>
                </a:extLst>
              </p:cNvPr>
              <p:cNvSpPr txBox="1"/>
              <p:nvPr/>
            </p:nvSpPr>
            <p:spPr>
              <a:xfrm>
                <a:off x="8316721" y="3775300"/>
                <a:ext cx="2912561" cy="901947"/>
              </a:xfrm>
              <a:prstGeom prst="rect">
                <a:avLst/>
              </a:prstGeom>
              <a:noFill/>
            </p:spPr>
            <p:txBody>
              <a:bodyPr wrap="square" rtlCol="0">
                <a:spAutoFit/>
              </a:bodyPr>
              <a:lstStyle/>
              <a:p>
                <a:pPr>
                  <a:lnSpc>
                    <a:spcPct val="90000"/>
                  </a:lnSpc>
                </a:pPr>
                <a:r>
                  <a:rPr lang="en-GB" sz="600" b="1"/>
                  <a:t>Structure Your Presentation &amp; Build Your Content  </a:t>
                </a:r>
              </a:p>
            </p:txBody>
          </p:sp>
        </p:grpSp>
        <p:grpSp>
          <p:nvGrpSpPr>
            <p:cNvPr id="94" name="Group 93">
              <a:extLst>
                <a:ext uri="{FF2B5EF4-FFF2-40B4-BE49-F238E27FC236}">
                  <a16:creationId xmlns:a16="http://schemas.microsoft.com/office/drawing/2014/main" id="{86B45B23-54E6-A28B-421B-FB10DDA04A98}"/>
                </a:ext>
              </a:extLst>
            </p:cNvPr>
            <p:cNvGrpSpPr/>
            <p:nvPr/>
          </p:nvGrpSpPr>
          <p:grpSpPr>
            <a:xfrm>
              <a:off x="11062336" y="2425688"/>
              <a:ext cx="1916944" cy="514797"/>
              <a:chOff x="1249292" y="4622994"/>
              <a:chExt cx="1916944" cy="514797"/>
            </a:xfrm>
          </p:grpSpPr>
          <p:sp>
            <p:nvSpPr>
              <p:cNvPr id="95" name="Rectangle: Rounded Corners 94">
                <a:extLst>
                  <a:ext uri="{FF2B5EF4-FFF2-40B4-BE49-F238E27FC236}">
                    <a16:creationId xmlns:a16="http://schemas.microsoft.com/office/drawing/2014/main" id="{A808EA0A-8EB7-449D-CF02-211EE12A080B}"/>
                  </a:ext>
                </a:extLst>
              </p:cNvPr>
              <p:cNvSpPr/>
              <p:nvPr/>
            </p:nvSpPr>
            <p:spPr>
              <a:xfrm>
                <a:off x="1473227" y="4678598"/>
                <a:ext cx="1435474" cy="438592"/>
              </a:xfrm>
              <a:prstGeom prst="roundRect">
                <a:avLst>
                  <a:gd name="adj" fmla="val 50000"/>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96" name="TextBox 95">
                <a:extLst>
                  <a:ext uri="{FF2B5EF4-FFF2-40B4-BE49-F238E27FC236}">
                    <a16:creationId xmlns:a16="http://schemas.microsoft.com/office/drawing/2014/main" id="{84AFEAEB-1ECD-FEA2-B6EC-9F0969F433FF}"/>
                  </a:ext>
                </a:extLst>
              </p:cNvPr>
              <p:cNvSpPr txBox="1"/>
              <p:nvPr/>
            </p:nvSpPr>
            <p:spPr>
              <a:xfrm>
                <a:off x="1249292" y="4622994"/>
                <a:ext cx="1916944" cy="514797"/>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In Progress</a:t>
                </a:r>
              </a:p>
            </p:txBody>
          </p:sp>
        </p:grpSp>
        <p:cxnSp>
          <p:nvCxnSpPr>
            <p:cNvPr id="106" name="Straight Connector 105">
              <a:extLst>
                <a:ext uri="{FF2B5EF4-FFF2-40B4-BE49-F238E27FC236}">
                  <a16:creationId xmlns:a16="http://schemas.microsoft.com/office/drawing/2014/main" id="{2B199C50-4FEF-ABA6-C19E-F8C03D93B60F}"/>
                </a:ext>
              </a:extLst>
            </p:cNvPr>
            <p:cNvCxnSpPr>
              <a:cxnSpLocks/>
            </p:cNvCxnSpPr>
            <p:nvPr/>
          </p:nvCxnSpPr>
          <p:spPr>
            <a:xfrm>
              <a:off x="8710324"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13CFEC5-3704-AFB8-03C5-B118226D2E90}"/>
                </a:ext>
              </a:extLst>
            </p:cNvPr>
            <p:cNvCxnSpPr>
              <a:cxnSpLocks/>
            </p:cNvCxnSpPr>
            <p:nvPr/>
          </p:nvCxnSpPr>
          <p:spPr>
            <a:xfrm>
              <a:off x="5092798"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0434F7D4-9456-D0B2-56D3-EA0BEB8FBB0D}"/>
                </a:ext>
              </a:extLst>
            </p:cNvPr>
            <p:cNvGrpSpPr/>
            <p:nvPr/>
          </p:nvGrpSpPr>
          <p:grpSpPr>
            <a:xfrm>
              <a:off x="4025723" y="-60621"/>
              <a:ext cx="980809" cy="980809"/>
              <a:chOff x="1304847" y="2291145"/>
              <a:chExt cx="980809" cy="980809"/>
            </a:xfrm>
          </p:grpSpPr>
          <p:sp>
            <p:nvSpPr>
              <p:cNvPr id="76" name="Oval 75">
                <a:extLst>
                  <a:ext uri="{FF2B5EF4-FFF2-40B4-BE49-F238E27FC236}">
                    <a16:creationId xmlns:a16="http://schemas.microsoft.com/office/drawing/2014/main" id="{CBB5CEF0-159D-6B29-2AC1-8A71D72B1043}"/>
                  </a:ext>
                </a:extLst>
              </p:cNvPr>
              <p:cNvSpPr/>
              <p:nvPr/>
            </p:nvSpPr>
            <p:spPr>
              <a:xfrm>
                <a:off x="1304847" y="229114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3" name="Group 172">
                <a:extLst>
                  <a:ext uri="{FF2B5EF4-FFF2-40B4-BE49-F238E27FC236}">
                    <a16:creationId xmlns:a16="http://schemas.microsoft.com/office/drawing/2014/main" id="{06C84041-619E-AF14-89D6-AB405C9C1185}"/>
                  </a:ext>
                </a:extLst>
              </p:cNvPr>
              <p:cNvGrpSpPr/>
              <p:nvPr/>
            </p:nvGrpSpPr>
            <p:grpSpPr>
              <a:xfrm>
                <a:off x="1441375" y="2422504"/>
                <a:ext cx="806768" cy="718090"/>
                <a:chOff x="20340841" y="-6940365"/>
                <a:chExt cx="2508849" cy="2233083"/>
              </a:xfrm>
            </p:grpSpPr>
            <p:sp>
              <p:nvSpPr>
                <p:cNvPr id="113" name="Freeform: Shape 112">
                  <a:extLst>
                    <a:ext uri="{FF2B5EF4-FFF2-40B4-BE49-F238E27FC236}">
                      <a16:creationId xmlns:a16="http://schemas.microsoft.com/office/drawing/2014/main" id="{E3A16029-D5D0-74E9-7432-AF086014B331}"/>
                    </a:ext>
                  </a:extLst>
                </p:cNvPr>
                <p:cNvSpPr/>
                <p:nvPr/>
              </p:nvSpPr>
              <p:spPr>
                <a:xfrm>
                  <a:off x="20340841" y="-6940365"/>
                  <a:ext cx="2233083" cy="2233083"/>
                </a:xfrm>
                <a:custGeom>
                  <a:avLst/>
                  <a:gdLst>
                    <a:gd name="connsiteX0" fmla="*/ 0 w 2233083"/>
                    <a:gd name="connsiteY0" fmla="*/ 1116542 h 2233083"/>
                    <a:gd name="connsiteX1" fmla="*/ 1356 w 2233083"/>
                    <a:gd name="connsiteY1" fmla="*/ 1171310 h 2233083"/>
                    <a:gd name="connsiteX2" fmla="*/ 5391 w 2233083"/>
                    <a:gd name="connsiteY2" fmla="*/ 1225980 h 2233083"/>
                    <a:gd name="connsiteX3" fmla="*/ 12105 w 2233083"/>
                    <a:gd name="connsiteY3" fmla="*/ 1280352 h 2233083"/>
                    <a:gd name="connsiteX4" fmla="*/ 21464 w 2233083"/>
                    <a:gd name="connsiteY4" fmla="*/ 1334360 h 2233083"/>
                    <a:gd name="connsiteX5" fmla="*/ 33470 w 2233083"/>
                    <a:gd name="connsiteY5" fmla="*/ 1387839 h 2233083"/>
                    <a:gd name="connsiteX6" fmla="*/ 48088 w 2233083"/>
                    <a:gd name="connsiteY6" fmla="*/ 1440656 h 2233083"/>
                    <a:gd name="connsiteX7" fmla="*/ 65286 w 2233083"/>
                    <a:gd name="connsiteY7" fmla="*/ 1492680 h 2233083"/>
                    <a:gd name="connsiteX8" fmla="*/ 84997 w 2233083"/>
                    <a:gd name="connsiteY8" fmla="*/ 1543811 h 2233083"/>
                    <a:gd name="connsiteX9" fmla="*/ 107222 w 2233083"/>
                    <a:gd name="connsiteY9" fmla="*/ 1593916 h 2233083"/>
                    <a:gd name="connsiteX10" fmla="*/ 131862 w 2233083"/>
                    <a:gd name="connsiteY10" fmla="*/ 1642864 h 2233083"/>
                    <a:gd name="connsiteX11" fmla="*/ 158849 w 2233083"/>
                    <a:gd name="connsiteY11" fmla="*/ 1690555 h 2233083"/>
                    <a:gd name="connsiteX12" fmla="*/ 188185 w 2233083"/>
                    <a:gd name="connsiteY12" fmla="*/ 1736857 h 2233083"/>
                    <a:gd name="connsiteX13" fmla="*/ 219736 w 2233083"/>
                    <a:gd name="connsiteY13" fmla="*/ 1781638 h 2233083"/>
                    <a:gd name="connsiteX14" fmla="*/ 253471 w 2233083"/>
                    <a:gd name="connsiteY14" fmla="*/ 1824864 h 2233083"/>
                    <a:gd name="connsiteX15" fmla="*/ 289256 w 2233083"/>
                    <a:gd name="connsiteY15" fmla="*/ 1866371 h 2233083"/>
                    <a:gd name="connsiteX16" fmla="*/ 327025 w 2233083"/>
                    <a:gd name="connsiteY16" fmla="*/ 1906058 h 2233083"/>
                    <a:gd name="connsiteX17" fmla="*/ 366746 w 2233083"/>
                    <a:gd name="connsiteY17" fmla="*/ 1943828 h 2233083"/>
                    <a:gd name="connsiteX18" fmla="*/ 408219 w 2233083"/>
                    <a:gd name="connsiteY18" fmla="*/ 1979646 h 2233083"/>
                    <a:gd name="connsiteX19" fmla="*/ 451445 w 2233083"/>
                    <a:gd name="connsiteY19" fmla="*/ 2013347 h 2233083"/>
                    <a:gd name="connsiteX20" fmla="*/ 496226 w 2233083"/>
                    <a:gd name="connsiteY20" fmla="*/ 2044898 h 2233083"/>
                    <a:gd name="connsiteX21" fmla="*/ 542528 w 2233083"/>
                    <a:gd name="connsiteY21" fmla="*/ 2074234 h 2233083"/>
                    <a:gd name="connsiteX22" fmla="*/ 590219 w 2233083"/>
                    <a:gd name="connsiteY22" fmla="*/ 2101222 h 2233083"/>
                    <a:gd name="connsiteX23" fmla="*/ 639167 w 2233083"/>
                    <a:gd name="connsiteY23" fmla="*/ 2125861 h 2233083"/>
                    <a:gd name="connsiteX24" fmla="*/ 689273 w 2233083"/>
                    <a:gd name="connsiteY24" fmla="*/ 2148086 h 2233083"/>
                    <a:gd name="connsiteX25" fmla="*/ 740403 w 2233083"/>
                    <a:gd name="connsiteY25" fmla="*/ 2167798 h 2233083"/>
                    <a:gd name="connsiteX26" fmla="*/ 792427 w 2233083"/>
                    <a:gd name="connsiteY26" fmla="*/ 2184995 h 2233083"/>
                    <a:gd name="connsiteX27" fmla="*/ 845245 w 2233083"/>
                    <a:gd name="connsiteY27" fmla="*/ 2199614 h 2233083"/>
                    <a:gd name="connsiteX28" fmla="*/ 898723 w 2233083"/>
                    <a:gd name="connsiteY28" fmla="*/ 2211619 h 2233083"/>
                    <a:gd name="connsiteX29" fmla="*/ 952732 w 2233083"/>
                    <a:gd name="connsiteY29" fmla="*/ 2220979 h 2233083"/>
                    <a:gd name="connsiteX30" fmla="*/ 1007103 w 2233083"/>
                    <a:gd name="connsiteY30" fmla="*/ 2227693 h 2233083"/>
                    <a:gd name="connsiteX31" fmla="*/ 1061773 w 2233083"/>
                    <a:gd name="connsiteY31" fmla="*/ 2231727 h 2233083"/>
                    <a:gd name="connsiteX32" fmla="*/ 1116542 w 2233083"/>
                    <a:gd name="connsiteY32" fmla="*/ 2233083 h 2233083"/>
                    <a:gd name="connsiteX33" fmla="*/ 1171344 w 2233083"/>
                    <a:gd name="connsiteY33" fmla="*/ 2231727 h 2233083"/>
                    <a:gd name="connsiteX34" fmla="*/ 1225980 w 2233083"/>
                    <a:gd name="connsiteY34" fmla="*/ 2227693 h 2233083"/>
                    <a:gd name="connsiteX35" fmla="*/ 1280385 w 2233083"/>
                    <a:gd name="connsiteY35" fmla="*/ 2220979 h 2233083"/>
                    <a:gd name="connsiteX36" fmla="*/ 1334393 w 2233083"/>
                    <a:gd name="connsiteY36" fmla="*/ 2211619 h 2233083"/>
                    <a:gd name="connsiteX37" fmla="*/ 1387839 w 2233083"/>
                    <a:gd name="connsiteY37" fmla="*/ 2199614 h 2233083"/>
                    <a:gd name="connsiteX38" fmla="*/ 1440656 w 2233083"/>
                    <a:gd name="connsiteY38" fmla="*/ 2184995 h 2233083"/>
                    <a:gd name="connsiteX39" fmla="*/ 1492713 w 2233083"/>
                    <a:gd name="connsiteY39" fmla="*/ 2167798 h 2233083"/>
                    <a:gd name="connsiteX40" fmla="*/ 1543844 w 2233083"/>
                    <a:gd name="connsiteY40" fmla="*/ 2148086 h 2233083"/>
                    <a:gd name="connsiteX41" fmla="*/ 1593949 w 2233083"/>
                    <a:gd name="connsiteY41" fmla="*/ 2125861 h 2233083"/>
                    <a:gd name="connsiteX42" fmla="*/ 1642897 w 2233083"/>
                    <a:gd name="connsiteY42" fmla="*/ 2101222 h 2233083"/>
                    <a:gd name="connsiteX43" fmla="*/ 1690555 w 2233083"/>
                    <a:gd name="connsiteY43" fmla="*/ 2074234 h 2233083"/>
                    <a:gd name="connsiteX44" fmla="*/ 1736857 w 2233083"/>
                    <a:gd name="connsiteY44" fmla="*/ 2044898 h 2233083"/>
                    <a:gd name="connsiteX45" fmla="*/ 1781671 w 2233083"/>
                    <a:gd name="connsiteY45" fmla="*/ 2013347 h 2233083"/>
                    <a:gd name="connsiteX46" fmla="*/ 1824864 w 2233083"/>
                    <a:gd name="connsiteY46" fmla="*/ 1979646 h 2233083"/>
                    <a:gd name="connsiteX47" fmla="*/ 1866371 w 2233083"/>
                    <a:gd name="connsiteY47" fmla="*/ 1943828 h 2233083"/>
                    <a:gd name="connsiteX48" fmla="*/ 1906058 w 2233083"/>
                    <a:gd name="connsiteY48" fmla="*/ 1906058 h 2233083"/>
                    <a:gd name="connsiteX49" fmla="*/ 1943861 w 2233083"/>
                    <a:gd name="connsiteY49" fmla="*/ 1866371 h 2233083"/>
                    <a:gd name="connsiteX50" fmla="*/ 1979646 w 2233083"/>
                    <a:gd name="connsiteY50" fmla="*/ 1824864 h 2233083"/>
                    <a:gd name="connsiteX51" fmla="*/ 2013380 w 2233083"/>
                    <a:gd name="connsiteY51" fmla="*/ 1781638 h 2233083"/>
                    <a:gd name="connsiteX52" fmla="*/ 2044932 w 2233083"/>
                    <a:gd name="connsiteY52" fmla="*/ 1736857 h 2233083"/>
                    <a:gd name="connsiteX53" fmla="*/ 2074234 w 2233083"/>
                    <a:gd name="connsiteY53" fmla="*/ 1690555 h 2233083"/>
                    <a:gd name="connsiteX54" fmla="*/ 2101255 w 2233083"/>
                    <a:gd name="connsiteY54" fmla="*/ 1642864 h 2233083"/>
                    <a:gd name="connsiteX55" fmla="*/ 2125894 w 2233083"/>
                    <a:gd name="connsiteY55" fmla="*/ 1593916 h 2233083"/>
                    <a:gd name="connsiteX56" fmla="*/ 2148119 w 2233083"/>
                    <a:gd name="connsiteY56" fmla="*/ 1543811 h 2233083"/>
                    <a:gd name="connsiteX57" fmla="*/ 2167831 w 2233083"/>
                    <a:gd name="connsiteY57" fmla="*/ 1492680 h 2233083"/>
                    <a:gd name="connsiteX58" fmla="*/ 2185029 w 2233083"/>
                    <a:gd name="connsiteY58" fmla="*/ 1440656 h 2233083"/>
                    <a:gd name="connsiteX59" fmla="*/ 2199647 w 2233083"/>
                    <a:gd name="connsiteY59" fmla="*/ 1387839 h 2233083"/>
                    <a:gd name="connsiteX60" fmla="*/ 2211652 w 2233083"/>
                    <a:gd name="connsiteY60" fmla="*/ 1334360 h 2233083"/>
                    <a:gd name="connsiteX61" fmla="*/ 2221012 w 2233083"/>
                    <a:gd name="connsiteY61" fmla="*/ 1280352 h 2233083"/>
                    <a:gd name="connsiteX62" fmla="*/ 2227726 w 2233083"/>
                    <a:gd name="connsiteY62" fmla="*/ 1225980 h 2233083"/>
                    <a:gd name="connsiteX63" fmla="*/ 2231761 w 2233083"/>
                    <a:gd name="connsiteY63" fmla="*/ 1171310 h 2233083"/>
                    <a:gd name="connsiteX64" fmla="*/ 2233083 w 2233083"/>
                    <a:gd name="connsiteY64" fmla="*/ 1116542 h 2233083"/>
                    <a:gd name="connsiteX65" fmla="*/ 2231761 w 2233083"/>
                    <a:gd name="connsiteY65" fmla="*/ 1061740 h 2233083"/>
                    <a:gd name="connsiteX66" fmla="*/ 2227726 w 2233083"/>
                    <a:gd name="connsiteY66" fmla="*/ 1007103 h 2233083"/>
                    <a:gd name="connsiteX67" fmla="*/ 2221012 w 2233083"/>
                    <a:gd name="connsiteY67" fmla="*/ 952698 h 2233083"/>
                    <a:gd name="connsiteX68" fmla="*/ 2211652 w 2233083"/>
                    <a:gd name="connsiteY68" fmla="*/ 898690 h 2233083"/>
                    <a:gd name="connsiteX69" fmla="*/ 2199647 w 2233083"/>
                    <a:gd name="connsiteY69" fmla="*/ 845245 h 2233083"/>
                    <a:gd name="connsiteX70" fmla="*/ 2185029 w 2233083"/>
                    <a:gd name="connsiteY70" fmla="*/ 792427 h 2233083"/>
                    <a:gd name="connsiteX71" fmla="*/ 2167831 w 2233083"/>
                    <a:gd name="connsiteY71" fmla="*/ 740370 h 2233083"/>
                    <a:gd name="connsiteX72" fmla="*/ 2148119 w 2233083"/>
                    <a:gd name="connsiteY72" fmla="*/ 689240 h 2233083"/>
                    <a:gd name="connsiteX73" fmla="*/ 2125894 w 2233083"/>
                    <a:gd name="connsiteY73" fmla="*/ 639134 h 2233083"/>
                    <a:gd name="connsiteX74" fmla="*/ 2101255 w 2233083"/>
                    <a:gd name="connsiteY74" fmla="*/ 590186 h 2233083"/>
                    <a:gd name="connsiteX75" fmla="*/ 2074234 w 2233083"/>
                    <a:gd name="connsiteY75" fmla="*/ 542528 h 2233083"/>
                    <a:gd name="connsiteX76" fmla="*/ 2044932 w 2233083"/>
                    <a:gd name="connsiteY76" fmla="*/ 496226 h 2233083"/>
                    <a:gd name="connsiteX77" fmla="*/ 2013380 w 2233083"/>
                    <a:gd name="connsiteY77" fmla="*/ 451412 h 2233083"/>
                    <a:gd name="connsiteX78" fmla="*/ 1979646 w 2233083"/>
                    <a:gd name="connsiteY78" fmla="*/ 408219 h 2233083"/>
                    <a:gd name="connsiteX79" fmla="*/ 1943861 w 2233083"/>
                    <a:gd name="connsiteY79" fmla="*/ 366713 h 2233083"/>
                    <a:gd name="connsiteX80" fmla="*/ 1906058 w 2233083"/>
                    <a:gd name="connsiteY80" fmla="*/ 327025 h 2233083"/>
                    <a:gd name="connsiteX81" fmla="*/ 1866371 w 2233083"/>
                    <a:gd name="connsiteY81" fmla="*/ 289223 h 2233083"/>
                    <a:gd name="connsiteX82" fmla="*/ 1824864 w 2233083"/>
                    <a:gd name="connsiteY82" fmla="*/ 253438 h 2233083"/>
                    <a:gd name="connsiteX83" fmla="*/ 1781671 w 2233083"/>
                    <a:gd name="connsiteY83" fmla="*/ 219703 h 2233083"/>
                    <a:gd name="connsiteX84" fmla="*/ 1736857 w 2233083"/>
                    <a:gd name="connsiteY84" fmla="*/ 188152 h 2233083"/>
                    <a:gd name="connsiteX85" fmla="*/ 1690555 w 2233083"/>
                    <a:gd name="connsiteY85" fmla="*/ 158849 h 2233083"/>
                    <a:gd name="connsiteX86" fmla="*/ 1642897 w 2233083"/>
                    <a:gd name="connsiteY86" fmla="*/ 131829 h 2233083"/>
                    <a:gd name="connsiteX87" fmla="*/ 1593949 w 2233083"/>
                    <a:gd name="connsiteY87" fmla="*/ 107189 h 2233083"/>
                    <a:gd name="connsiteX88" fmla="*/ 1543844 w 2233083"/>
                    <a:gd name="connsiteY88" fmla="*/ 84997 h 2233083"/>
                    <a:gd name="connsiteX89" fmla="*/ 1492713 w 2233083"/>
                    <a:gd name="connsiteY89" fmla="*/ 65253 h 2233083"/>
                    <a:gd name="connsiteX90" fmla="*/ 1440656 w 2233083"/>
                    <a:gd name="connsiteY90" fmla="*/ 48055 h 2233083"/>
                    <a:gd name="connsiteX91" fmla="*/ 1387839 w 2233083"/>
                    <a:gd name="connsiteY91" fmla="*/ 33437 h 2233083"/>
                    <a:gd name="connsiteX92" fmla="*/ 1334393 w 2233083"/>
                    <a:gd name="connsiteY92" fmla="*/ 21431 h 2233083"/>
                    <a:gd name="connsiteX93" fmla="*/ 1280385 w 2233083"/>
                    <a:gd name="connsiteY93" fmla="*/ 12072 h 2233083"/>
                    <a:gd name="connsiteX94" fmla="*/ 1225980 w 2233083"/>
                    <a:gd name="connsiteY94" fmla="*/ 5358 h 2233083"/>
                    <a:gd name="connsiteX95" fmla="*/ 1171344 w 2233083"/>
                    <a:gd name="connsiteY95" fmla="*/ 1323 h 2233083"/>
                    <a:gd name="connsiteX96" fmla="*/ 1116542 w 2233083"/>
                    <a:gd name="connsiteY96" fmla="*/ 0 h 2233083"/>
                    <a:gd name="connsiteX97" fmla="*/ 1061773 w 2233083"/>
                    <a:gd name="connsiteY97" fmla="*/ 1323 h 2233083"/>
                    <a:gd name="connsiteX98" fmla="*/ 1007103 w 2233083"/>
                    <a:gd name="connsiteY98" fmla="*/ 5358 h 2233083"/>
                    <a:gd name="connsiteX99" fmla="*/ 952732 w 2233083"/>
                    <a:gd name="connsiteY99" fmla="*/ 12072 h 2233083"/>
                    <a:gd name="connsiteX100" fmla="*/ 898723 w 2233083"/>
                    <a:gd name="connsiteY100" fmla="*/ 21431 h 2233083"/>
                    <a:gd name="connsiteX101" fmla="*/ 845245 w 2233083"/>
                    <a:gd name="connsiteY101" fmla="*/ 33437 h 2233083"/>
                    <a:gd name="connsiteX102" fmla="*/ 792427 w 2233083"/>
                    <a:gd name="connsiteY102" fmla="*/ 48055 h 2233083"/>
                    <a:gd name="connsiteX103" fmla="*/ 740403 w 2233083"/>
                    <a:gd name="connsiteY103" fmla="*/ 65253 h 2233083"/>
                    <a:gd name="connsiteX104" fmla="*/ 689273 w 2233083"/>
                    <a:gd name="connsiteY104" fmla="*/ 84997 h 2233083"/>
                    <a:gd name="connsiteX105" fmla="*/ 639167 w 2233083"/>
                    <a:gd name="connsiteY105" fmla="*/ 107189 h 2233083"/>
                    <a:gd name="connsiteX106" fmla="*/ 590219 w 2233083"/>
                    <a:gd name="connsiteY106" fmla="*/ 131829 h 2233083"/>
                    <a:gd name="connsiteX107" fmla="*/ 542528 w 2233083"/>
                    <a:gd name="connsiteY107" fmla="*/ 158849 h 2233083"/>
                    <a:gd name="connsiteX108" fmla="*/ 496226 w 2233083"/>
                    <a:gd name="connsiteY108" fmla="*/ 188152 h 2233083"/>
                    <a:gd name="connsiteX109" fmla="*/ 451445 w 2233083"/>
                    <a:gd name="connsiteY109" fmla="*/ 219703 h 2233083"/>
                    <a:gd name="connsiteX110" fmla="*/ 408219 w 2233083"/>
                    <a:gd name="connsiteY110" fmla="*/ 253438 h 2233083"/>
                    <a:gd name="connsiteX111" fmla="*/ 366746 w 2233083"/>
                    <a:gd name="connsiteY111" fmla="*/ 289223 h 2233083"/>
                    <a:gd name="connsiteX112" fmla="*/ 327025 w 2233083"/>
                    <a:gd name="connsiteY112" fmla="*/ 327025 h 2233083"/>
                    <a:gd name="connsiteX113" fmla="*/ 289256 w 2233083"/>
                    <a:gd name="connsiteY113" fmla="*/ 366713 h 2233083"/>
                    <a:gd name="connsiteX114" fmla="*/ 253471 w 2233083"/>
                    <a:gd name="connsiteY114" fmla="*/ 408219 h 2233083"/>
                    <a:gd name="connsiteX115" fmla="*/ 219736 w 2233083"/>
                    <a:gd name="connsiteY115" fmla="*/ 451412 h 2233083"/>
                    <a:gd name="connsiteX116" fmla="*/ 188185 w 2233083"/>
                    <a:gd name="connsiteY116" fmla="*/ 496226 h 2233083"/>
                    <a:gd name="connsiteX117" fmla="*/ 158849 w 2233083"/>
                    <a:gd name="connsiteY117" fmla="*/ 542528 h 2233083"/>
                    <a:gd name="connsiteX118" fmla="*/ 131862 w 2233083"/>
                    <a:gd name="connsiteY118" fmla="*/ 590186 h 2233083"/>
                    <a:gd name="connsiteX119" fmla="*/ 107222 w 2233083"/>
                    <a:gd name="connsiteY119" fmla="*/ 639134 h 2233083"/>
                    <a:gd name="connsiteX120" fmla="*/ 84997 w 2233083"/>
                    <a:gd name="connsiteY120" fmla="*/ 689240 h 2233083"/>
                    <a:gd name="connsiteX121" fmla="*/ 65286 w 2233083"/>
                    <a:gd name="connsiteY121" fmla="*/ 740370 h 2233083"/>
                    <a:gd name="connsiteX122" fmla="*/ 48088 w 2233083"/>
                    <a:gd name="connsiteY122" fmla="*/ 792427 h 2233083"/>
                    <a:gd name="connsiteX123" fmla="*/ 33470 w 2233083"/>
                    <a:gd name="connsiteY123" fmla="*/ 845245 h 2233083"/>
                    <a:gd name="connsiteX124" fmla="*/ 21464 w 2233083"/>
                    <a:gd name="connsiteY124" fmla="*/ 898690 h 2233083"/>
                    <a:gd name="connsiteX125" fmla="*/ 12105 w 2233083"/>
                    <a:gd name="connsiteY125" fmla="*/ 952698 h 2233083"/>
                    <a:gd name="connsiteX126" fmla="*/ 5391 w 2233083"/>
                    <a:gd name="connsiteY126" fmla="*/ 1007103 h 2233083"/>
                    <a:gd name="connsiteX127" fmla="*/ 1356 w 2233083"/>
                    <a:gd name="connsiteY127" fmla="*/ 1061740 h 2233083"/>
                    <a:gd name="connsiteX128" fmla="*/ 0 w 2233083"/>
                    <a:gd name="connsiteY128" fmla="*/ 1116542 h 2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233083" h="2233083">
                      <a:moveTo>
                        <a:pt x="0" y="1116542"/>
                      </a:moveTo>
                      <a:cubicBezTo>
                        <a:pt x="0" y="1134798"/>
                        <a:pt x="463" y="1153054"/>
                        <a:pt x="1356" y="1171310"/>
                      </a:cubicBezTo>
                      <a:cubicBezTo>
                        <a:pt x="2249" y="1189567"/>
                        <a:pt x="3605" y="1207790"/>
                        <a:pt x="5391" y="1225980"/>
                      </a:cubicBezTo>
                      <a:cubicBezTo>
                        <a:pt x="7177" y="1244170"/>
                        <a:pt x="9426" y="1262294"/>
                        <a:pt x="12105" y="1280352"/>
                      </a:cubicBezTo>
                      <a:cubicBezTo>
                        <a:pt x="14784" y="1298443"/>
                        <a:pt x="17892" y="1316434"/>
                        <a:pt x="21464" y="1334360"/>
                      </a:cubicBezTo>
                      <a:cubicBezTo>
                        <a:pt x="25036" y="1352285"/>
                        <a:pt x="29038" y="1370112"/>
                        <a:pt x="33470" y="1387839"/>
                      </a:cubicBezTo>
                      <a:cubicBezTo>
                        <a:pt x="37902" y="1405566"/>
                        <a:pt x="42796" y="1423161"/>
                        <a:pt x="48088" y="1440656"/>
                      </a:cubicBezTo>
                      <a:cubicBezTo>
                        <a:pt x="53380" y="1458119"/>
                        <a:pt x="59134" y="1475482"/>
                        <a:pt x="65286" y="1492680"/>
                      </a:cubicBezTo>
                      <a:cubicBezTo>
                        <a:pt x="71438" y="1509878"/>
                        <a:pt x="78019" y="1526944"/>
                        <a:pt x="84997" y="1543811"/>
                      </a:cubicBezTo>
                      <a:cubicBezTo>
                        <a:pt x="92009" y="1560711"/>
                        <a:pt x="99384" y="1577380"/>
                        <a:pt x="107222" y="1593916"/>
                      </a:cubicBezTo>
                      <a:cubicBezTo>
                        <a:pt x="115028" y="1610420"/>
                        <a:pt x="123230" y="1626758"/>
                        <a:pt x="131862" y="1642864"/>
                      </a:cubicBezTo>
                      <a:cubicBezTo>
                        <a:pt x="140461" y="1658971"/>
                        <a:pt x="149457" y="1674879"/>
                        <a:pt x="158849" y="1690555"/>
                      </a:cubicBezTo>
                      <a:cubicBezTo>
                        <a:pt x="168242" y="1706232"/>
                        <a:pt x="178032" y="1721644"/>
                        <a:pt x="188185" y="1736857"/>
                      </a:cubicBezTo>
                      <a:cubicBezTo>
                        <a:pt x="198338" y="1752038"/>
                        <a:pt x="208855" y="1766987"/>
                        <a:pt x="219736" y="1781638"/>
                      </a:cubicBezTo>
                      <a:cubicBezTo>
                        <a:pt x="230617" y="1796322"/>
                        <a:pt x="241862" y="1810742"/>
                        <a:pt x="253471" y="1824864"/>
                      </a:cubicBezTo>
                      <a:cubicBezTo>
                        <a:pt x="265046" y="1838987"/>
                        <a:pt x="276986" y="1852811"/>
                        <a:pt x="289256" y="1866371"/>
                      </a:cubicBezTo>
                      <a:cubicBezTo>
                        <a:pt x="301526" y="1879898"/>
                        <a:pt x="314127" y="1893127"/>
                        <a:pt x="327025" y="1906058"/>
                      </a:cubicBezTo>
                      <a:cubicBezTo>
                        <a:pt x="339957" y="1918957"/>
                        <a:pt x="353186" y="1931558"/>
                        <a:pt x="366746" y="1943828"/>
                      </a:cubicBezTo>
                      <a:cubicBezTo>
                        <a:pt x="380272" y="1956098"/>
                        <a:pt x="394097" y="1968037"/>
                        <a:pt x="408219" y="1979646"/>
                      </a:cubicBezTo>
                      <a:cubicBezTo>
                        <a:pt x="422341" y="1991221"/>
                        <a:pt x="436761" y="2002466"/>
                        <a:pt x="451445" y="2013347"/>
                      </a:cubicBezTo>
                      <a:cubicBezTo>
                        <a:pt x="466097" y="2024228"/>
                        <a:pt x="481046" y="2034745"/>
                        <a:pt x="496226" y="2044898"/>
                      </a:cubicBezTo>
                      <a:cubicBezTo>
                        <a:pt x="511440" y="2055052"/>
                        <a:pt x="526852" y="2064841"/>
                        <a:pt x="542528" y="2074234"/>
                      </a:cubicBezTo>
                      <a:cubicBezTo>
                        <a:pt x="558205" y="2083627"/>
                        <a:pt x="574113" y="2092623"/>
                        <a:pt x="590219" y="2101222"/>
                      </a:cubicBezTo>
                      <a:cubicBezTo>
                        <a:pt x="606326" y="2109854"/>
                        <a:pt x="622664" y="2118056"/>
                        <a:pt x="639167" y="2125861"/>
                      </a:cubicBezTo>
                      <a:cubicBezTo>
                        <a:pt x="655704" y="2133699"/>
                        <a:pt x="672406" y="2141075"/>
                        <a:pt x="689273" y="2148086"/>
                      </a:cubicBezTo>
                      <a:cubicBezTo>
                        <a:pt x="706140" y="2155064"/>
                        <a:pt x="723206" y="2161646"/>
                        <a:pt x="740403" y="2167798"/>
                      </a:cubicBezTo>
                      <a:cubicBezTo>
                        <a:pt x="757601" y="2173949"/>
                        <a:pt x="774965" y="2179704"/>
                        <a:pt x="792427" y="2184995"/>
                      </a:cubicBezTo>
                      <a:cubicBezTo>
                        <a:pt x="809923" y="2190287"/>
                        <a:pt x="827517" y="2195182"/>
                        <a:pt x="845245" y="2199614"/>
                      </a:cubicBezTo>
                      <a:cubicBezTo>
                        <a:pt x="862972" y="2204045"/>
                        <a:pt x="880798" y="2208047"/>
                        <a:pt x="898723" y="2211619"/>
                      </a:cubicBezTo>
                      <a:cubicBezTo>
                        <a:pt x="916649" y="2215191"/>
                        <a:pt x="934641" y="2218300"/>
                        <a:pt x="952732" y="2220979"/>
                      </a:cubicBezTo>
                      <a:cubicBezTo>
                        <a:pt x="970789" y="2223658"/>
                        <a:pt x="988913" y="2225907"/>
                        <a:pt x="1007103" y="2227693"/>
                      </a:cubicBezTo>
                      <a:cubicBezTo>
                        <a:pt x="1025294" y="2229479"/>
                        <a:pt x="1043517" y="2230835"/>
                        <a:pt x="1061773" y="2231727"/>
                      </a:cubicBezTo>
                      <a:cubicBezTo>
                        <a:pt x="1080029" y="2232620"/>
                        <a:pt x="1098285" y="2233083"/>
                        <a:pt x="1116542" y="2233083"/>
                      </a:cubicBezTo>
                      <a:cubicBezTo>
                        <a:pt x="1134831" y="2233083"/>
                        <a:pt x="1153087" y="2232620"/>
                        <a:pt x="1171344" y="2231727"/>
                      </a:cubicBezTo>
                      <a:cubicBezTo>
                        <a:pt x="1189600" y="2230835"/>
                        <a:pt x="1207823" y="2229479"/>
                        <a:pt x="1225980" y="2227693"/>
                      </a:cubicBezTo>
                      <a:cubicBezTo>
                        <a:pt x="1244170" y="2225907"/>
                        <a:pt x="1262294" y="2223658"/>
                        <a:pt x="1280385" y="2220979"/>
                      </a:cubicBezTo>
                      <a:cubicBezTo>
                        <a:pt x="1298443" y="2218300"/>
                        <a:pt x="1316468" y="2215191"/>
                        <a:pt x="1334393" y="2211619"/>
                      </a:cubicBezTo>
                      <a:cubicBezTo>
                        <a:pt x="1352285" y="2208047"/>
                        <a:pt x="1370112" y="2204045"/>
                        <a:pt x="1387839" y="2199614"/>
                      </a:cubicBezTo>
                      <a:cubicBezTo>
                        <a:pt x="1405566" y="2195182"/>
                        <a:pt x="1423194" y="2190287"/>
                        <a:pt x="1440656" y="2184995"/>
                      </a:cubicBezTo>
                      <a:cubicBezTo>
                        <a:pt x="1458152" y="2179704"/>
                        <a:pt x="1475515" y="2173949"/>
                        <a:pt x="1492713" y="2167798"/>
                      </a:cubicBezTo>
                      <a:cubicBezTo>
                        <a:pt x="1509911" y="2161646"/>
                        <a:pt x="1526944" y="2155064"/>
                        <a:pt x="1543844" y="2148086"/>
                      </a:cubicBezTo>
                      <a:cubicBezTo>
                        <a:pt x="1560711" y="2141075"/>
                        <a:pt x="1577413" y="2133699"/>
                        <a:pt x="1593949" y="2125861"/>
                      </a:cubicBezTo>
                      <a:cubicBezTo>
                        <a:pt x="1610453" y="2118056"/>
                        <a:pt x="1626758" y="2109854"/>
                        <a:pt x="1642897" y="2101222"/>
                      </a:cubicBezTo>
                      <a:cubicBezTo>
                        <a:pt x="1659004" y="2092623"/>
                        <a:pt x="1674912" y="2083627"/>
                        <a:pt x="1690555" y="2074234"/>
                      </a:cubicBezTo>
                      <a:cubicBezTo>
                        <a:pt x="1706232" y="2064841"/>
                        <a:pt x="1721677" y="2055052"/>
                        <a:pt x="1736857" y="2044898"/>
                      </a:cubicBezTo>
                      <a:cubicBezTo>
                        <a:pt x="1752071" y="2034745"/>
                        <a:pt x="1766987" y="2024228"/>
                        <a:pt x="1781671" y="2013347"/>
                      </a:cubicBezTo>
                      <a:cubicBezTo>
                        <a:pt x="1796356" y="2002466"/>
                        <a:pt x="1810742" y="1991221"/>
                        <a:pt x="1824864" y="1979646"/>
                      </a:cubicBezTo>
                      <a:cubicBezTo>
                        <a:pt x="1839020" y="1968037"/>
                        <a:pt x="1852844" y="1956098"/>
                        <a:pt x="1866371" y="1943828"/>
                      </a:cubicBezTo>
                      <a:cubicBezTo>
                        <a:pt x="1879931" y="1931558"/>
                        <a:pt x="1893160" y="1918957"/>
                        <a:pt x="1906058" y="1906058"/>
                      </a:cubicBezTo>
                      <a:cubicBezTo>
                        <a:pt x="1918990" y="1893127"/>
                        <a:pt x="1931591" y="1879898"/>
                        <a:pt x="1943861" y="1866371"/>
                      </a:cubicBezTo>
                      <a:cubicBezTo>
                        <a:pt x="1956131" y="1852811"/>
                        <a:pt x="1968070" y="1838987"/>
                        <a:pt x="1979646" y="1824864"/>
                      </a:cubicBezTo>
                      <a:cubicBezTo>
                        <a:pt x="1991254" y="1810742"/>
                        <a:pt x="2002466" y="1796322"/>
                        <a:pt x="2013380" y="1781638"/>
                      </a:cubicBezTo>
                      <a:cubicBezTo>
                        <a:pt x="2024261" y="1766987"/>
                        <a:pt x="2034778" y="1752038"/>
                        <a:pt x="2044932" y="1736857"/>
                      </a:cubicBezTo>
                      <a:cubicBezTo>
                        <a:pt x="2055085" y="1721644"/>
                        <a:pt x="2064841" y="1706232"/>
                        <a:pt x="2074234" y="1690555"/>
                      </a:cubicBezTo>
                      <a:cubicBezTo>
                        <a:pt x="2083627" y="1674879"/>
                        <a:pt x="2092656" y="1658971"/>
                        <a:pt x="2101255" y="1642864"/>
                      </a:cubicBezTo>
                      <a:cubicBezTo>
                        <a:pt x="2109854" y="1626758"/>
                        <a:pt x="2118089" y="1610420"/>
                        <a:pt x="2125894" y="1593916"/>
                      </a:cubicBezTo>
                      <a:cubicBezTo>
                        <a:pt x="2133699" y="1577380"/>
                        <a:pt x="2141108" y="1560711"/>
                        <a:pt x="2148119" y="1543811"/>
                      </a:cubicBezTo>
                      <a:cubicBezTo>
                        <a:pt x="2155098" y="1526944"/>
                        <a:pt x="2161679" y="1509878"/>
                        <a:pt x="2167831" y="1492680"/>
                      </a:cubicBezTo>
                      <a:cubicBezTo>
                        <a:pt x="2173982" y="1475482"/>
                        <a:pt x="2179704" y="1458119"/>
                        <a:pt x="2185029" y="1440656"/>
                      </a:cubicBezTo>
                      <a:cubicBezTo>
                        <a:pt x="2190320" y="1423161"/>
                        <a:pt x="2195182" y="1405566"/>
                        <a:pt x="2199647" y="1387839"/>
                      </a:cubicBezTo>
                      <a:cubicBezTo>
                        <a:pt x="2204079" y="1370112"/>
                        <a:pt x="2208080" y="1352285"/>
                        <a:pt x="2211652" y="1334360"/>
                      </a:cubicBezTo>
                      <a:cubicBezTo>
                        <a:pt x="2215191" y="1316434"/>
                        <a:pt x="2218333" y="1298443"/>
                        <a:pt x="2221012" y="1280352"/>
                      </a:cubicBezTo>
                      <a:cubicBezTo>
                        <a:pt x="2223691" y="1262294"/>
                        <a:pt x="2225940" y="1244170"/>
                        <a:pt x="2227726" y="1225980"/>
                      </a:cubicBezTo>
                      <a:cubicBezTo>
                        <a:pt x="2229512" y="1207790"/>
                        <a:pt x="2230868" y="1189567"/>
                        <a:pt x="2231761" y="1171310"/>
                      </a:cubicBezTo>
                      <a:cubicBezTo>
                        <a:pt x="2232654" y="1153054"/>
                        <a:pt x="2233083" y="1134798"/>
                        <a:pt x="2233083" y="1116542"/>
                      </a:cubicBezTo>
                      <a:cubicBezTo>
                        <a:pt x="2233083" y="1098252"/>
                        <a:pt x="2232654" y="1079996"/>
                        <a:pt x="2231761" y="1061740"/>
                      </a:cubicBezTo>
                      <a:cubicBezTo>
                        <a:pt x="2230868" y="1043484"/>
                        <a:pt x="2229512" y="1025260"/>
                        <a:pt x="2227726" y="1007103"/>
                      </a:cubicBezTo>
                      <a:cubicBezTo>
                        <a:pt x="2225940" y="988913"/>
                        <a:pt x="2223691" y="970789"/>
                        <a:pt x="2221012" y="952698"/>
                      </a:cubicBezTo>
                      <a:cubicBezTo>
                        <a:pt x="2218333" y="934641"/>
                        <a:pt x="2215191" y="916616"/>
                        <a:pt x="2211652" y="898690"/>
                      </a:cubicBezTo>
                      <a:cubicBezTo>
                        <a:pt x="2208080" y="880798"/>
                        <a:pt x="2204079" y="862972"/>
                        <a:pt x="2199647" y="845245"/>
                      </a:cubicBezTo>
                      <a:cubicBezTo>
                        <a:pt x="2195182" y="827517"/>
                        <a:pt x="2190320" y="809890"/>
                        <a:pt x="2185029" y="792427"/>
                      </a:cubicBezTo>
                      <a:cubicBezTo>
                        <a:pt x="2179704" y="774932"/>
                        <a:pt x="2173982" y="757568"/>
                        <a:pt x="2167831" y="740370"/>
                      </a:cubicBezTo>
                      <a:cubicBezTo>
                        <a:pt x="2161679" y="723172"/>
                        <a:pt x="2155098" y="706140"/>
                        <a:pt x="2148119" y="689240"/>
                      </a:cubicBezTo>
                      <a:cubicBezTo>
                        <a:pt x="2141108" y="672372"/>
                        <a:pt x="2133699" y="655671"/>
                        <a:pt x="2125894" y="639134"/>
                      </a:cubicBezTo>
                      <a:cubicBezTo>
                        <a:pt x="2118089" y="622631"/>
                        <a:pt x="2109854" y="606326"/>
                        <a:pt x="2101255" y="590186"/>
                      </a:cubicBezTo>
                      <a:cubicBezTo>
                        <a:pt x="2092656" y="574080"/>
                        <a:pt x="2083627" y="558172"/>
                        <a:pt x="2074234" y="542528"/>
                      </a:cubicBezTo>
                      <a:cubicBezTo>
                        <a:pt x="2064841" y="526852"/>
                        <a:pt x="2055085" y="511407"/>
                        <a:pt x="2044932" y="496226"/>
                      </a:cubicBezTo>
                      <a:cubicBezTo>
                        <a:pt x="2034778" y="481013"/>
                        <a:pt x="2024261" y="466097"/>
                        <a:pt x="2013380" y="451412"/>
                      </a:cubicBezTo>
                      <a:cubicBezTo>
                        <a:pt x="2002466" y="436728"/>
                        <a:pt x="1991254" y="422341"/>
                        <a:pt x="1979646" y="408219"/>
                      </a:cubicBezTo>
                      <a:cubicBezTo>
                        <a:pt x="1968070" y="394064"/>
                        <a:pt x="1956131" y="380239"/>
                        <a:pt x="1943861" y="366713"/>
                      </a:cubicBezTo>
                      <a:cubicBezTo>
                        <a:pt x="1931591" y="353153"/>
                        <a:pt x="1918990" y="339923"/>
                        <a:pt x="1906058" y="327025"/>
                      </a:cubicBezTo>
                      <a:cubicBezTo>
                        <a:pt x="1893160" y="314094"/>
                        <a:pt x="1879931" y="301493"/>
                        <a:pt x="1866371" y="289223"/>
                      </a:cubicBezTo>
                      <a:cubicBezTo>
                        <a:pt x="1852844" y="276953"/>
                        <a:pt x="1839020" y="265013"/>
                        <a:pt x="1824864" y="253438"/>
                      </a:cubicBezTo>
                      <a:cubicBezTo>
                        <a:pt x="1810742" y="241829"/>
                        <a:pt x="1796356" y="230617"/>
                        <a:pt x="1781671" y="219703"/>
                      </a:cubicBezTo>
                      <a:cubicBezTo>
                        <a:pt x="1766987" y="208822"/>
                        <a:pt x="1752071" y="198305"/>
                        <a:pt x="1736857" y="188152"/>
                      </a:cubicBezTo>
                      <a:cubicBezTo>
                        <a:pt x="1721677" y="177998"/>
                        <a:pt x="1706232" y="168242"/>
                        <a:pt x="1690555" y="158849"/>
                      </a:cubicBezTo>
                      <a:cubicBezTo>
                        <a:pt x="1674912" y="149457"/>
                        <a:pt x="1659004" y="140428"/>
                        <a:pt x="1642897" y="131829"/>
                      </a:cubicBezTo>
                      <a:cubicBezTo>
                        <a:pt x="1626758" y="123230"/>
                        <a:pt x="1610453" y="114995"/>
                        <a:pt x="1593949" y="107189"/>
                      </a:cubicBezTo>
                      <a:cubicBezTo>
                        <a:pt x="1577413" y="99384"/>
                        <a:pt x="1560711" y="91976"/>
                        <a:pt x="1543844" y="84997"/>
                      </a:cubicBezTo>
                      <a:cubicBezTo>
                        <a:pt x="1526944" y="77986"/>
                        <a:pt x="1509911" y="71404"/>
                        <a:pt x="1492713" y="65253"/>
                      </a:cubicBezTo>
                      <a:cubicBezTo>
                        <a:pt x="1475515" y="59101"/>
                        <a:pt x="1458152" y="53380"/>
                        <a:pt x="1440656" y="48055"/>
                      </a:cubicBezTo>
                      <a:cubicBezTo>
                        <a:pt x="1423194" y="42763"/>
                        <a:pt x="1405566" y="37902"/>
                        <a:pt x="1387839" y="33437"/>
                      </a:cubicBezTo>
                      <a:cubicBezTo>
                        <a:pt x="1370112" y="29005"/>
                        <a:pt x="1352285" y="25003"/>
                        <a:pt x="1334393" y="21431"/>
                      </a:cubicBezTo>
                      <a:cubicBezTo>
                        <a:pt x="1316468" y="17892"/>
                        <a:pt x="1298443" y="14751"/>
                        <a:pt x="1280385" y="12072"/>
                      </a:cubicBezTo>
                      <a:cubicBezTo>
                        <a:pt x="1262294" y="9393"/>
                        <a:pt x="1244170" y="7144"/>
                        <a:pt x="1225980" y="5358"/>
                      </a:cubicBezTo>
                      <a:cubicBezTo>
                        <a:pt x="1207823" y="3572"/>
                        <a:pt x="1189600" y="2216"/>
                        <a:pt x="1171344" y="1323"/>
                      </a:cubicBezTo>
                      <a:cubicBezTo>
                        <a:pt x="1153087" y="430"/>
                        <a:pt x="1134831" y="0"/>
                        <a:pt x="1116542" y="0"/>
                      </a:cubicBezTo>
                      <a:cubicBezTo>
                        <a:pt x="1098285" y="0"/>
                        <a:pt x="1080029" y="430"/>
                        <a:pt x="1061773" y="1323"/>
                      </a:cubicBezTo>
                      <a:cubicBezTo>
                        <a:pt x="1043517" y="2216"/>
                        <a:pt x="1025294" y="3572"/>
                        <a:pt x="1007103" y="5358"/>
                      </a:cubicBezTo>
                      <a:cubicBezTo>
                        <a:pt x="988913" y="7144"/>
                        <a:pt x="970789" y="9393"/>
                        <a:pt x="952732" y="12072"/>
                      </a:cubicBezTo>
                      <a:cubicBezTo>
                        <a:pt x="934641" y="14751"/>
                        <a:pt x="916649" y="17892"/>
                        <a:pt x="898723" y="21431"/>
                      </a:cubicBezTo>
                      <a:cubicBezTo>
                        <a:pt x="880798" y="25003"/>
                        <a:pt x="862972" y="29005"/>
                        <a:pt x="845245" y="33437"/>
                      </a:cubicBezTo>
                      <a:cubicBezTo>
                        <a:pt x="827517" y="37902"/>
                        <a:pt x="809923" y="42763"/>
                        <a:pt x="792427" y="48055"/>
                      </a:cubicBezTo>
                      <a:cubicBezTo>
                        <a:pt x="774965" y="53380"/>
                        <a:pt x="757601" y="59101"/>
                        <a:pt x="740403" y="65253"/>
                      </a:cubicBezTo>
                      <a:cubicBezTo>
                        <a:pt x="723206" y="71404"/>
                        <a:pt x="706140" y="77986"/>
                        <a:pt x="689273" y="84997"/>
                      </a:cubicBezTo>
                      <a:cubicBezTo>
                        <a:pt x="672406" y="91976"/>
                        <a:pt x="655704" y="99384"/>
                        <a:pt x="639167" y="107189"/>
                      </a:cubicBezTo>
                      <a:cubicBezTo>
                        <a:pt x="622664" y="114995"/>
                        <a:pt x="606326" y="123230"/>
                        <a:pt x="590219" y="131829"/>
                      </a:cubicBezTo>
                      <a:cubicBezTo>
                        <a:pt x="574113" y="140428"/>
                        <a:pt x="558205" y="149457"/>
                        <a:pt x="542528" y="158849"/>
                      </a:cubicBezTo>
                      <a:cubicBezTo>
                        <a:pt x="526852" y="168242"/>
                        <a:pt x="511440" y="177998"/>
                        <a:pt x="496226" y="188152"/>
                      </a:cubicBezTo>
                      <a:cubicBezTo>
                        <a:pt x="481046" y="198305"/>
                        <a:pt x="466097" y="208822"/>
                        <a:pt x="451445" y="219703"/>
                      </a:cubicBezTo>
                      <a:cubicBezTo>
                        <a:pt x="436761" y="230617"/>
                        <a:pt x="422341" y="241829"/>
                        <a:pt x="408219" y="253438"/>
                      </a:cubicBezTo>
                      <a:cubicBezTo>
                        <a:pt x="394097" y="265013"/>
                        <a:pt x="380272" y="276953"/>
                        <a:pt x="366746" y="289223"/>
                      </a:cubicBezTo>
                      <a:cubicBezTo>
                        <a:pt x="353186" y="301493"/>
                        <a:pt x="339957" y="314094"/>
                        <a:pt x="327025" y="327025"/>
                      </a:cubicBezTo>
                      <a:cubicBezTo>
                        <a:pt x="314127" y="339923"/>
                        <a:pt x="301526" y="353153"/>
                        <a:pt x="289256" y="366713"/>
                      </a:cubicBezTo>
                      <a:cubicBezTo>
                        <a:pt x="276986" y="380239"/>
                        <a:pt x="265046" y="394064"/>
                        <a:pt x="253471" y="408219"/>
                      </a:cubicBezTo>
                      <a:cubicBezTo>
                        <a:pt x="241862" y="422341"/>
                        <a:pt x="230617" y="436728"/>
                        <a:pt x="219736" y="451412"/>
                      </a:cubicBezTo>
                      <a:cubicBezTo>
                        <a:pt x="208855" y="466097"/>
                        <a:pt x="198338" y="481013"/>
                        <a:pt x="188185" y="496226"/>
                      </a:cubicBezTo>
                      <a:cubicBezTo>
                        <a:pt x="178032" y="511407"/>
                        <a:pt x="168242" y="526852"/>
                        <a:pt x="158849" y="542528"/>
                      </a:cubicBezTo>
                      <a:cubicBezTo>
                        <a:pt x="149457" y="558172"/>
                        <a:pt x="140461" y="574080"/>
                        <a:pt x="131862" y="590186"/>
                      </a:cubicBezTo>
                      <a:cubicBezTo>
                        <a:pt x="123230" y="606326"/>
                        <a:pt x="115028" y="622631"/>
                        <a:pt x="107222" y="639134"/>
                      </a:cubicBezTo>
                      <a:cubicBezTo>
                        <a:pt x="99384" y="655671"/>
                        <a:pt x="92009" y="672372"/>
                        <a:pt x="84997" y="689240"/>
                      </a:cubicBezTo>
                      <a:cubicBezTo>
                        <a:pt x="78019" y="706140"/>
                        <a:pt x="71438" y="723172"/>
                        <a:pt x="65286" y="740370"/>
                      </a:cubicBezTo>
                      <a:cubicBezTo>
                        <a:pt x="59134" y="757568"/>
                        <a:pt x="53380" y="774932"/>
                        <a:pt x="48088" y="792427"/>
                      </a:cubicBezTo>
                      <a:cubicBezTo>
                        <a:pt x="42796" y="809890"/>
                        <a:pt x="37902" y="827517"/>
                        <a:pt x="33470" y="845245"/>
                      </a:cubicBezTo>
                      <a:cubicBezTo>
                        <a:pt x="29038" y="862972"/>
                        <a:pt x="25036" y="880798"/>
                        <a:pt x="21464" y="898690"/>
                      </a:cubicBezTo>
                      <a:cubicBezTo>
                        <a:pt x="17892" y="916616"/>
                        <a:pt x="14784" y="934641"/>
                        <a:pt x="12105" y="952698"/>
                      </a:cubicBezTo>
                      <a:cubicBezTo>
                        <a:pt x="9426" y="970789"/>
                        <a:pt x="7177" y="988913"/>
                        <a:pt x="5391" y="1007103"/>
                      </a:cubicBezTo>
                      <a:cubicBezTo>
                        <a:pt x="3605" y="1025260"/>
                        <a:pt x="2249" y="1043484"/>
                        <a:pt x="1356" y="1061740"/>
                      </a:cubicBezTo>
                      <a:cubicBezTo>
                        <a:pt x="463" y="1079996"/>
                        <a:pt x="0" y="1098252"/>
                        <a:pt x="0" y="1116542"/>
                      </a:cubicBezTo>
                      <a:close/>
                    </a:path>
                  </a:pathLst>
                </a:custGeom>
                <a:solidFill>
                  <a:schemeClr val="accent1"/>
                </a:solidFill>
                <a:ln w="84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333FDFE6-DC1F-C3A4-46A6-082F35992568}"/>
                    </a:ext>
                  </a:extLst>
                </p:cNvPr>
                <p:cNvSpPr/>
                <p:nvPr/>
              </p:nvSpPr>
              <p:spPr>
                <a:xfrm>
                  <a:off x="20565869" y="-6715370"/>
                  <a:ext cx="1783060" cy="1783093"/>
                </a:xfrm>
                <a:custGeom>
                  <a:avLst/>
                  <a:gdLst>
                    <a:gd name="connsiteX0" fmla="*/ 891514 w 1783060"/>
                    <a:gd name="connsiteY0" fmla="*/ 1783093 h 1783093"/>
                    <a:gd name="connsiteX1" fmla="*/ 1783060 w 1783060"/>
                    <a:gd name="connsiteY1" fmla="*/ 891547 h 1783093"/>
                    <a:gd name="connsiteX2" fmla="*/ 891514 w 1783060"/>
                    <a:gd name="connsiteY2" fmla="*/ 0 h 1783093"/>
                    <a:gd name="connsiteX3" fmla="*/ 0 w 1783060"/>
                    <a:gd name="connsiteY3" fmla="*/ 891547 h 1783093"/>
                    <a:gd name="connsiteX4" fmla="*/ 891514 w 1783060"/>
                    <a:gd name="connsiteY4" fmla="*/ 1783093 h 1783093"/>
                    <a:gd name="connsiteX5" fmla="*/ 891514 w 1783060"/>
                    <a:gd name="connsiteY5" fmla="*/ 108909 h 1783093"/>
                    <a:gd name="connsiteX6" fmla="*/ 1674151 w 1783060"/>
                    <a:gd name="connsiteY6" fmla="*/ 891547 h 1783093"/>
                    <a:gd name="connsiteX7" fmla="*/ 891514 w 1783060"/>
                    <a:gd name="connsiteY7" fmla="*/ 1674184 h 1783093"/>
                    <a:gd name="connsiteX8" fmla="*/ 108876 w 1783060"/>
                    <a:gd name="connsiteY8" fmla="*/ 891547 h 1783093"/>
                    <a:gd name="connsiteX9" fmla="*/ 891514 w 1783060"/>
                    <a:gd name="connsiteY9" fmla="*/ 108909 h 178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060" h="1783093">
                      <a:moveTo>
                        <a:pt x="891514" y="1783093"/>
                      </a:moveTo>
                      <a:cubicBezTo>
                        <a:pt x="1383109" y="1783093"/>
                        <a:pt x="1783060" y="1383143"/>
                        <a:pt x="1783060" y="891547"/>
                      </a:cubicBezTo>
                      <a:cubicBezTo>
                        <a:pt x="1783060" y="399951"/>
                        <a:pt x="1383109" y="0"/>
                        <a:pt x="891514" y="0"/>
                      </a:cubicBezTo>
                      <a:cubicBezTo>
                        <a:pt x="399918" y="0"/>
                        <a:pt x="0" y="399951"/>
                        <a:pt x="0" y="891547"/>
                      </a:cubicBezTo>
                      <a:cubicBezTo>
                        <a:pt x="-33" y="1383143"/>
                        <a:pt x="399918" y="1783093"/>
                        <a:pt x="891514" y="1783093"/>
                      </a:cubicBezTo>
                      <a:close/>
                      <a:moveTo>
                        <a:pt x="891514" y="108909"/>
                      </a:moveTo>
                      <a:cubicBezTo>
                        <a:pt x="1323082" y="108909"/>
                        <a:pt x="1674151" y="459978"/>
                        <a:pt x="1674151" y="891547"/>
                      </a:cubicBezTo>
                      <a:cubicBezTo>
                        <a:pt x="1674151" y="1323082"/>
                        <a:pt x="1323082" y="1674184"/>
                        <a:pt x="891514" y="1674184"/>
                      </a:cubicBezTo>
                      <a:cubicBezTo>
                        <a:pt x="459978" y="1674184"/>
                        <a:pt x="108876" y="1323082"/>
                        <a:pt x="108876" y="891547"/>
                      </a:cubicBezTo>
                      <a:cubicBezTo>
                        <a:pt x="108876" y="459978"/>
                        <a:pt x="459978" y="108909"/>
                        <a:pt x="891514" y="108909"/>
                      </a:cubicBezTo>
                      <a:close/>
                    </a:path>
                  </a:pathLst>
                </a:custGeom>
                <a:solidFill>
                  <a:schemeClr val="accent3">
                    <a:lumMod val="20000"/>
                    <a:lumOff val="80000"/>
                  </a:schemeClr>
                </a:solidFill>
                <a:ln w="84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7B2568A3-6422-A573-BB1F-3DAF1117C3BC}"/>
                    </a:ext>
                  </a:extLst>
                </p:cNvPr>
                <p:cNvSpPr/>
                <p:nvPr/>
              </p:nvSpPr>
              <p:spPr>
                <a:xfrm>
                  <a:off x="20903478" y="-6377729"/>
                  <a:ext cx="1107810" cy="1107810"/>
                </a:xfrm>
                <a:custGeom>
                  <a:avLst/>
                  <a:gdLst>
                    <a:gd name="connsiteX0" fmla="*/ 553905 w 1107810"/>
                    <a:gd name="connsiteY0" fmla="*/ 1107810 h 1107810"/>
                    <a:gd name="connsiteX1" fmla="*/ 1107810 w 1107810"/>
                    <a:gd name="connsiteY1" fmla="*/ 553905 h 1107810"/>
                    <a:gd name="connsiteX2" fmla="*/ 553905 w 1107810"/>
                    <a:gd name="connsiteY2" fmla="*/ 0 h 1107810"/>
                    <a:gd name="connsiteX3" fmla="*/ 0 w 1107810"/>
                    <a:gd name="connsiteY3" fmla="*/ 553905 h 1107810"/>
                    <a:gd name="connsiteX4" fmla="*/ 553905 w 1107810"/>
                    <a:gd name="connsiteY4" fmla="*/ 1107810 h 1107810"/>
                    <a:gd name="connsiteX5" fmla="*/ 553905 w 1107810"/>
                    <a:gd name="connsiteY5" fmla="*/ 108909 h 1107810"/>
                    <a:gd name="connsiteX6" fmla="*/ 998901 w 1107810"/>
                    <a:gd name="connsiteY6" fmla="*/ 553872 h 1107810"/>
                    <a:gd name="connsiteX7" fmla="*/ 553905 w 1107810"/>
                    <a:gd name="connsiteY7" fmla="*/ 998901 h 1107810"/>
                    <a:gd name="connsiteX8" fmla="*/ 108909 w 1107810"/>
                    <a:gd name="connsiteY8" fmla="*/ 553872 h 1107810"/>
                    <a:gd name="connsiteX9" fmla="*/ 553905 w 1107810"/>
                    <a:gd name="connsiteY9" fmla="*/ 108909 h 1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810" h="1107810">
                      <a:moveTo>
                        <a:pt x="553905" y="1107810"/>
                      </a:moveTo>
                      <a:cubicBezTo>
                        <a:pt x="859334" y="1107810"/>
                        <a:pt x="1107810" y="859334"/>
                        <a:pt x="1107810" y="553905"/>
                      </a:cubicBezTo>
                      <a:cubicBezTo>
                        <a:pt x="1107810" y="248477"/>
                        <a:pt x="859334" y="0"/>
                        <a:pt x="553905" y="0"/>
                      </a:cubicBezTo>
                      <a:cubicBezTo>
                        <a:pt x="248477" y="0"/>
                        <a:pt x="0" y="248477"/>
                        <a:pt x="0" y="553905"/>
                      </a:cubicBezTo>
                      <a:cubicBezTo>
                        <a:pt x="0" y="859334"/>
                        <a:pt x="248477" y="1107810"/>
                        <a:pt x="553905" y="1107810"/>
                      </a:cubicBezTo>
                      <a:close/>
                      <a:moveTo>
                        <a:pt x="553905" y="108909"/>
                      </a:moveTo>
                      <a:cubicBezTo>
                        <a:pt x="799273" y="108909"/>
                        <a:pt x="998901" y="308537"/>
                        <a:pt x="998901" y="553872"/>
                      </a:cubicBezTo>
                      <a:cubicBezTo>
                        <a:pt x="998901" y="799273"/>
                        <a:pt x="799273" y="998901"/>
                        <a:pt x="553905" y="998901"/>
                      </a:cubicBezTo>
                      <a:cubicBezTo>
                        <a:pt x="308537" y="998901"/>
                        <a:pt x="108909" y="799273"/>
                        <a:pt x="108909" y="553872"/>
                      </a:cubicBezTo>
                      <a:cubicBezTo>
                        <a:pt x="108909" y="308537"/>
                        <a:pt x="308537" y="108909"/>
                        <a:pt x="553905" y="108909"/>
                      </a:cubicBezTo>
                      <a:close/>
                    </a:path>
                  </a:pathLst>
                </a:custGeom>
                <a:solidFill>
                  <a:srgbClr val="FFFFFF"/>
                </a:solidFill>
                <a:ln w="84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ADC6AF3C-D4A9-8BB2-F2C4-1E8519C879F0}"/>
                    </a:ext>
                  </a:extLst>
                </p:cNvPr>
                <p:cNvSpPr/>
                <p:nvPr/>
              </p:nvSpPr>
              <p:spPr>
                <a:xfrm>
                  <a:off x="21300948" y="-5980292"/>
                  <a:ext cx="312902" cy="312902"/>
                </a:xfrm>
                <a:custGeom>
                  <a:avLst/>
                  <a:gdLst>
                    <a:gd name="connsiteX0" fmla="*/ 0 w 312902"/>
                    <a:gd name="connsiteY0" fmla="*/ 156468 h 312902"/>
                    <a:gd name="connsiteX1" fmla="*/ 728 w 312902"/>
                    <a:gd name="connsiteY1" fmla="*/ 171781 h 312902"/>
                    <a:gd name="connsiteX2" fmla="*/ 3010 w 312902"/>
                    <a:gd name="connsiteY2" fmla="*/ 186994 h 312902"/>
                    <a:gd name="connsiteX3" fmla="*/ 6714 w 312902"/>
                    <a:gd name="connsiteY3" fmla="*/ 201877 h 312902"/>
                    <a:gd name="connsiteX4" fmla="*/ 11906 w 312902"/>
                    <a:gd name="connsiteY4" fmla="*/ 216330 h 312902"/>
                    <a:gd name="connsiteX5" fmla="*/ 18455 w 312902"/>
                    <a:gd name="connsiteY5" fmla="*/ 230221 h 312902"/>
                    <a:gd name="connsiteX6" fmla="*/ 26359 w 312902"/>
                    <a:gd name="connsiteY6" fmla="*/ 243384 h 312902"/>
                    <a:gd name="connsiteX7" fmla="*/ 35487 w 312902"/>
                    <a:gd name="connsiteY7" fmla="*/ 255720 h 312902"/>
                    <a:gd name="connsiteX8" fmla="*/ 45806 w 312902"/>
                    <a:gd name="connsiteY8" fmla="*/ 267097 h 312902"/>
                    <a:gd name="connsiteX9" fmla="*/ 57183 w 312902"/>
                    <a:gd name="connsiteY9" fmla="*/ 277416 h 312902"/>
                    <a:gd name="connsiteX10" fmla="*/ 69519 w 312902"/>
                    <a:gd name="connsiteY10" fmla="*/ 286544 h 312902"/>
                    <a:gd name="connsiteX11" fmla="*/ 82682 w 312902"/>
                    <a:gd name="connsiteY11" fmla="*/ 294448 h 312902"/>
                    <a:gd name="connsiteX12" fmla="*/ 96573 w 312902"/>
                    <a:gd name="connsiteY12" fmla="*/ 300997 h 312902"/>
                    <a:gd name="connsiteX13" fmla="*/ 111026 w 312902"/>
                    <a:gd name="connsiteY13" fmla="*/ 306189 h 312902"/>
                    <a:gd name="connsiteX14" fmla="*/ 125909 w 312902"/>
                    <a:gd name="connsiteY14" fmla="*/ 309893 h 312902"/>
                    <a:gd name="connsiteX15" fmla="*/ 141122 w 312902"/>
                    <a:gd name="connsiteY15" fmla="*/ 312175 h 312902"/>
                    <a:gd name="connsiteX16" fmla="*/ 156435 w 312902"/>
                    <a:gd name="connsiteY16" fmla="*/ 312903 h 312902"/>
                    <a:gd name="connsiteX17" fmla="*/ 171781 w 312902"/>
                    <a:gd name="connsiteY17" fmla="*/ 312175 h 312902"/>
                    <a:gd name="connsiteX18" fmla="*/ 186961 w 312902"/>
                    <a:gd name="connsiteY18" fmla="*/ 309893 h 312902"/>
                    <a:gd name="connsiteX19" fmla="*/ 201877 w 312902"/>
                    <a:gd name="connsiteY19" fmla="*/ 306189 h 312902"/>
                    <a:gd name="connsiteX20" fmla="*/ 216330 w 312902"/>
                    <a:gd name="connsiteY20" fmla="*/ 300997 h 312902"/>
                    <a:gd name="connsiteX21" fmla="*/ 230188 w 312902"/>
                    <a:gd name="connsiteY21" fmla="*/ 294448 h 312902"/>
                    <a:gd name="connsiteX22" fmla="*/ 243384 w 312902"/>
                    <a:gd name="connsiteY22" fmla="*/ 286544 h 312902"/>
                    <a:gd name="connsiteX23" fmla="*/ 255687 w 312902"/>
                    <a:gd name="connsiteY23" fmla="*/ 277416 h 312902"/>
                    <a:gd name="connsiteX24" fmla="*/ 267064 w 312902"/>
                    <a:gd name="connsiteY24" fmla="*/ 267097 h 312902"/>
                    <a:gd name="connsiteX25" fmla="*/ 277383 w 312902"/>
                    <a:gd name="connsiteY25" fmla="*/ 255720 h 312902"/>
                    <a:gd name="connsiteX26" fmla="*/ 286544 w 312902"/>
                    <a:gd name="connsiteY26" fmla="*/ 243384 h 312902"/>
                    <a:gd name="connsiteX27" fmla="*/ 294415 w 312902"/>
                    <a:gd name="connsiteY27" fmla="*/ 230221 h 312902"/>
                    <a:gd name="connsiteX28" fmla="*/ 300997 w 312902"/>
                    <a:gd name="connsiteY28" fmla="*/ 216330 h 312902"/>
                    <a:gd name="connsiteX29" fmla="*/ 306156 w 312902"/>
                    <a:gd name="connsiteY29" fmla="*/ 201877 h 312902"/>
                    <a:gd name="connsiteX30" fmla="*/ 309893 w 312902"/>
                    <a:gd name="connsiteY30" fmla="*/ 186994 h 312902"/>
                    <a:gd name="connsiteX31" fmla="*/ 312142 w 312902"/>
                    <a:gd name="connsiteY31" fmla="*/ 171781 h 312902"/>
                    <a:gd name="connsiteX32" fmla="*/ 312903 w 312902"/>
                    <a:gd name="connsiteY32" fmla="*/ 156468 h 312902"/>
                    <a:gd name="connsiteX33" fmla="*/ 312142 w 312902"/>
                    <a:gd name="connsiteY33" fmla="*/ 141122 h 312902"/>
                    <a:gd name="connsiteX34" fmla="*/ 309893 w 312902"/>
                    <a:gd name="connsiteY34" fmla="*/ 125942 h 312902"/>
                    <a:gd name="connsiteX35" fmla="*/ 306156 w 312902"/>
                    <a:gd name="connsiteY35" fmla="*/ 111026 h 312902"/>
                    <a:gd name="connsiteX36" fmla="*/ 300997 w 312902"/>
                    <a:gd name="connsiteY36" fmla="*/ 96573 h 312902"/>
                    <a:gd name="connsiteX37" fmla="*/ 294415 w 312902"/>
                    <a:gd name="connsiteY37" fmla="*/ 82715 h 312902"/>
                    <a:gd name="connsiteX38" fmla="*/ 286544 w 312902"/>
                    <a:gd name="connsiteY38" fmla="*/ 69519 h 312902"/>
                    <a:gd name="connsiteX39" fmla="*/ 277383 w 312902"/>
                    <a:gd name="connsiteY39" fmla="*/ 57216 h 312902"/>
                    <a:gd name="connsiteX40" fmla="*/ 267064 w 312902"/>
                    <a:gd name="connsiteY40" fmla="*/ 45839 h 312902"/>
                    <a:gd name="connsiteX41" fmla="*/ 255687 w 312902"/>
                    <a:gd name="connsiteY41" fmla="*/ 35520 h 312902"/>
                    <a:gd name="connsiteX42" fmla="*/ 243384 w 312902"/>
                    <a:gd name="connsiteY42" fmla="*/ 26359 h 312902"/>
                    <a:gd name="connsiteX43" fmla="*/ 230188 w 312902"/>
                    <a:gd name="connsiteY43" fmla="*/ 18488 h 312902"/>
                    <a:gd name="connsiteX44" fmla="*/ 216330 w 312902"/>
                    <a:gd name="connsiteY44" fmla="*/ 11906 h 312902"/>
                    <a:gd name="connsiteX45" fmla="*/ 201877 w 312902"/>
                    <a:gd name="connsiteY45" fmla="*/ 6747 h 312902"/>
                    <a:gd name="connsiteX46" fmla="*/ 186961 w 312902"/>
                    <a:gd name="connsiteY46" fmla="*/ 3010 h 312902"/>
                    <a:gd name="connsiteX47" fmla="*/ 171781 w 312902"/>
                    <a:gd name="connsiteY47" fmla="*/ 761 h 312902"/>
                    <a:gd name="connsiteX48" fmla="*/ 156435 w 312902"/>
                    <a:gd name="connsiteY48" fmla="*/ 0 h 312902"/>
                    <a:gd name="connsiteX49" fmla="*/ 141122 w 312902"/>
                    <a:gd name="connsiteY49" fmla="*/ 761 h 312902"/>
                    <a:gd name="connsiteX50" fmla="*/ 125909 w 312902"/>
                    <a:gd name="connsiteY50" fmla="*/ 3010 h 312902"/>
                    <a:gd name="connsiteX51" fmla="*/ 111026 w 312902"/>
                    <a:gd name="connsiteY51" fmla="*/ 6747 h 312902"/>
                    <a:gd name="connsiteX52" fmla="*/ 96573 w 312902"/>
                    <a:gd name="connsiteY52" fmla="*/ 11906 h 312902"/>
                    <a:gd name="connsiteX53" fmla="*/ 82682 w 312902"/>
                    <a:gd name="connsiteY53" fmla="*/ 18488 h 312902"/>
                    <a:gd name="connsiteX54" fmla="*/ 69519 w 312902"/>
                    <a:gd name="connsiteY54" fmla="*/ 26359 h 312902"/>
                    <a:gd name="connsiteX55" fmla="*/ 57183 w 312902"/>
                    <a:gd name="connsiteY55" fmla="*/ 35520 h 312902"/>
                    <a:gd name="connsiteX56" fmla="*/ 45806 w 312902"/>
                    <a:gd name="connsiteY56" fmla="*/ 45839 h 312902"/>
                    <a:gd name="connsiteX57" fmla="*/ 35487 w 312902"/>
                    <a:gd name="connsiteY57" fmla="*/ 57216 h 312902"/>
                    <a:gd name="connsiteX58" fmla="*/ 26359 w 312902"/>
                    <a:gd name="connsiteY58" fmla="*/ 69519 h 312902"/>
                    <a:gd name="connsiteX59" fmla="*/ 18455 w 312902"/>
                    <a:gd name="connsiteY59" fmla="*/ 82715 h 312902"/>
                    <a:gd name="connsiteX60" fmla="*/ 11906 w 312902"/>
                    <a:gd name="connsiteY60" fmla="*/ 96573 h 312902"/>
                    <a:gd name="connsiteX61" fmla="*/ 6714 w 312902"/>
                    <a:gd name="connsiteY61" fmla="*/ 111026 h 312902"/>
                    <a:gd name="connsiteX62" fmla="*/ 3010 w 312902"/>
                    <a:gd name="connsiteY62" fmla="*/ 125942 h 312902"/>
                    <a:gd name="connsiteX63" fmla="*/ 728 w 312902"/>
                    <a:gd name="connsiteY63" fmla="*/ 141122 h 312902"/>
                    <a:gd name="connsiteX64" fmla="*/ 0 w 312902"/>
                    <a:gd name="connsiteY64" fmla="*/ 156468 h 3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902" h="312902">
                      <a:moveTo>
                        <a:pt x="0" y="156468"/>
                      </a:moveTo>
                      <a:cubicBezTo>
                        <a:pt x="0" y="161594"/>
                        <a:pt x="232" y="166688"/>
                        <a:pt x="728" y="171781"/>
                      </a:cubicBezTo>
                      <a:cubicBezTo>
                        <a:pt x="1257" y="176907"/>
                        <a:pt x="1984" y="181967"/>
                        <a:pt x="3010" y="186994"/>
                      </a:cubicBezTo>
                      <a:cubicBezTo>
                        <a:pt x="4002" y="192021"/>
                        <a:pt x="5226" y="196982"/>
                        <a:pt x="6714" y="201877"/>
                      </a:cubicBezTo>
                      <a:cubicBezTo>
                        <a:pt x="8202" y="206772"/>
                        <a:pt x="9922" y="211601"/>
                        <a:pt x="11906" y="216330"/>
                      </a:cubicBezTo>
                      <a:cubicBezTo>
                        <a:pt x="13858" y="221059"/>
                        <a:pt x="16040" y="225690"/>
                        <a:pt x="18455" y="230221"/>
                      </a:cubicBezTo>
                      <a:cubicBezTo>
                        <a:pt x="20869" y="234718"/>
                        <a:pt x="23515" y="239117"/>
                        <a:pt x="26359" y="243384"/>
                      </a:cubicBezTo>
                      <a:cubicBezTo>
                        <a:pt x="29203" y="247650"/>
                        <a:pt x="32246" y="251751"/>
                        <a:pt x="35487" y="255720"/>
                      </a:cubicBezTo>
                      <a:cubicBezTo>
                        <a:pt x="38761" y="259689"/>
                        <a:pt x="42201" y="263459"/>
                        <a:pt x="45806" y="267097"/>
                      </a:cubicBezTo>
                      <a:cubicBezTo>
                        <a:pt x="49444" y="270702"/>
                        <a:pt x="53214" y="274141"/>
                        <a:pt x="57183" y="277416"/>
                      </a:cubicBezTo>
                      <a:cubicBezTo>
                        <a:pt x="61152" y="280657"/>
                        <a:pt x="65253" y="283699"/>
                        <a:pt x="69519" y="286544"/>
                      </a:cubicBezTo>
                      <a:cubicBezTo>
                        <a:pt x="73786" y="289388"/>
                        <a:pt x="78184" y="292034"/>
                        <a:pt x="82682" y="294448"/>
                      </a:cubicBezTo>
                      <a:cubicBezTo>
                        <a:pt x="87213" y="296863"/>
                        <a:pt x="91843" y="299045"/>
                        <a:pt x="96573" y="300997"/>
                      </a:cubicBezTo>
                      <a:cubicBezTo>
                        <a:pt x="101302" y="302981"/>
                        <a:pt x="106131" y="304701"/>
                        <a:pt x="111026" y="306189"/>
                      </a:cubicBezTo>
                      <a:cubicBezTo>
                        <a:pt x="115921" y="307677"/>
                        <a:pt x="120882" y="308901"/>
                        <a:pt x="125909" y="309893"/>
                      </a:cubicBezTo>
                      <a:cubicBezTo>
                        <a:pt x="130936" y="310919"/>
                        <a:pt x="135996" y="311646"/>
                        <a:pt x="141122" y="312175"/>
                      </a:cubicBezTo>
                      <a:cubicBezTo>
                        <a:pt x="146215" y="312671"/>
                        <a:pt x="151309" y="312903"/>
                        <a:pt x="156435" y="312903"/>
                      </a:cubicBezTo>
                      <a:cubicBezTo>
                        <a:pt x="161561" y="312903"/>
                        <a:pt x="166688" y="312671"/>
                        <a:pt x="171781" y="312175"/>
                      </a:cubicBezTo>
                      <a:cubicBezTo>
                        <a:pt x="176874" y="311646"/>
                        <a:pt x="181934" y="310919"/>
                        <a:pt x="186961" y="309893"/>
                      </a:cubicBezTo>
                      <a:cubicBezTo>
                        <a:pt x="191988" y="308901"/>
                        <a:pt x="196949" y="307677"/>
                        <a:pt x="201877" y="306189"/>
                      </a:cubicBezTo>
                      <a:cubicBezTo>
                        <a:pt x="206772" y="304701"/>
                        <a:pt x="211601" y="302981"/>
                        <a:pt x="216330" y="300997"/>
                      </a:cubicBezTo>
                      <a:cubicBezTo>
                        <a:pt x="221059" y="299045"/>
                        <a:pt x="225690" y="296863"/>
                        <a:pt x="230188" y="294448"/>
                      </a:cubicBezTo>
                      <a:cubicBezTo>
                        <a:pt x="234718" y="292034"/>
                        <a:pt x="239117" y="289388"/>
                        <a:pt x="243384" y="286544"/>
                      </a:cubicBezTo>
                      <a:cubicBezTo>
                        <a:pt x="247617" y="283699"/>
                        <a:pt x="251751" y="280657"/>
                        <a:pt x="255687" y="277416"/>
                      </a:cubicBezTo>
                      <a:cubicBezTo>
                        <a:pt x="259655" y="274141"/>
                        <a:pt x="263459" y="270702"/>
                        <a:pt x="267064" y="267097"/>
                      </a:cubicBezTo>
                      <a:cubicBezTo>
                        <a:pt x="270702" y="263459"/>
                        <a:pt x="274141" y="259689"/>
                        <a:pt x="277383" y="255720"/>
                      </a:cubicBezTo>
                      <a:cubicBezTo>
                        <a:pt x="280624" y="251751"/>
                        <a:pt x="283699" y="247650"/>
                        <a:pt x="286544" y="243384"/>
                      </a:cubicBezTo>
                      <a:cubicBezTo>
                        <a:pt x="289388" y="239117"/>
                        <a:pt x="292001" y="234718"/>
                        <a:pt x="294415" y="230221"/>
                      </a:cubicBezTo>
                      <a:cubicBezTo>
                        <a:pt x="296829" y="225690"/>
                        <a:pt x="299045" y="221059"/>
                        <a:pt x="300997" y="216330"/>
                      </a:cubicBezTo>
                      <a:cubicBezTo>
                        <a:pt x="302948" y="211601"/>
                        <a:pt x="304668" y="206772"/>
                        <a:pt x="306156" y="201877"/>
                      </a:cubicBezTo>
                      <a:cubicBezTo>
                        <a:pt x="307644" y="196982"/>
                        <a:pt x="308901" y="192021"/>
                        <a:pt x="309893" y="186994"/>
                      </a:cubicBezTo>
                      <a:cubicBezTo>
                        <a:pt x="310885" y="181967"/>
                        <a:pt x="311646" y="176907"/>
                        <a:pt x="312142" y="171781"/>
                      </a:cubicBezTo>
                      <a:cubicBezTo>
                        <a:pt x="312638" y="166688"/>
                        <a:pt x="312903" y="161594"/>
                        <a:pt x="312903" y="156468"/>
                      </a:cubicBezTo>
                      <a:cubicBezTo>
                        <a:pt x="312903" y="151342"/>
                        <a:pt x="312638" y="146215"/>
                        <a:pt x="312142" y="141122"/>
                      </a:cubicBezTo>
                      <a:cubicBezTo>
                        <a:pt x="311646" y="136029"/>
                        <a:pt x="310885" y="130969"/>
                        <a:pt x="309893" y="125942"/>
                      </a:cubicBezTo>
                      <a:cubicBezTo>
                        <a:pt x="308901" y="120915"/>
                        <a:pt x="307644" y="115954"/>
                        <a:pt x="306156" y="111026"/>
                      </a:cubicBezTo>
                      <a:cubicBezTo>
                        <a:pt x="304668" y="106131"/>
                        <a:pt x="302948" y="101302"/>
                        <a:pt x="300997" y="96573"/>
                      </a:cubicBezTo>
                      <a:cubicBezTo>
                        <a:pt x="299045" y="91843"/>
                        <a:pt x="296829" y="87213"/>
                        <a:pt x="294415" y="82715"/>
                      </a:cubicBezTo>
                      <a:cubicBezTo>
                        <a:pt x="292001" y="78184"/>
                        <a:pt x="289388" y="73786"/>
                        <a:pt x="286544" y="69519"/>
                      </a:cubicBezTo>
                      <a:cubicBezTo>
                        <a:pt x="283699" y="65286"/>
                        <a:pt x="280624" y="61152"/>
                        <a:pt x="277383" y="57216"/>
                      </a:cubicBezTo>
                      <a:cubicBezTo>
                        <a:pt x="274141" y="53247"/>
                        <a:pt x="270702" y="49444"/>
                        <a:pt x="267064" y="45839"/>
                      </a:cubicBezTo>
                      <a:cubicBezTo>
                        <a:pt x="263459" y="42201"/>
                        <a:pt x="259655" y="38761"/>
                        <a:pt x="255687" y="35520"/>
                      </a:cubicBezTo>
                      <a:cubicBezTo>
                        <a:pt x="251751" y="32279"/>
                        <a:pt x="247617" y="29203"/>
                        <a:pt x="243384" y="26359"/>
                      </a:cubicBezTo>
                      <a:cubicBezTo>
                        <a:pt x="239117" y="23515"/>
                        <a:pt x="234718" y="20902"/>
                        <a:pt x="230188" y="18488"/>
                      </a:cubicBezTo>
                      <a:cubicBezTo>
                        <a:pt x="225690" y="16073"/>
                        <a:pt x="221059" y="13858"/>
                        <a:pt x="216330" y="11906"/>
                      </a:cubicBezTo>
                      <a:cubicBezTo>
                        <a:pt x="211601" y="9955"/>
                        <a:pt x="206772" y="8235"/>
                        <a:pt x="201877" y="6747"/>
                      </a:cubicBezTo>
                      <a:cubicBezTo>
                        <a:pt x="196949" y="5259"/>
                        <a:pt x="191988" y="4002"/>
                        <a:pt x="186961" y="3010"/>
                      </a:cubicBezTo>
                      <a:cubicBezTo>
                        <a:pt x="181934" y="2017"/>
                        <a:pt x="176874" y="1257"/>
                        <a:pt x="171781" y="761"/>
                      </a:cubicBezTo>
                      <a:cubicBezTo>
                        <a:pt x="166688" y="265"/>
                        <a:pt x="161561" y="0"/>
                        <a:pt x="156435" y="0"/>
                      </a:cubicBezTo>
                      <a:cubicBezTo>
                        <a:pt x="151309" y="0"/>
                        <a:pt x="146215" y="265"/>
                        <a:pt x="141122" y="761"/>
                      </a:cubicBezTo>
                      <a:cubicBezTo>
                        <a:pt x="135996" y="1257"/>
                        <a:pt x="130936" y="2017"/>
                        <a:pt x="125909" y="3010"/>
                      </a:cubicBezTo>
                      <a:cubicBezTo>
                        <a:pt x="120882" y="4002"/>
                        <a:pt x="115921" y="5259"/>
                        <a:pt x="111026" y="6747"/>
                      </a:cubicBezTo>
                      <a:cubicBezTo>
                        <a:pt x="106131" y="8235"/>
                        <a:pt x="101302" y="9955"/>
                        <a:pt x="96573" y="11906"/>
                      </a:cubicBezTo>
                      <a:cubicBezTo>
                        <a:pt x="91843" y="13858"/>
                        <a:pt x="87213" y="16073"/>
                        <a:pt x="82682" y="18488"/>
                      </a:cubicBezTo>
                      <a:cubicBezTo>
                        <a:pt x="78184" y="20902"/>
                        <a:pt x="73786" y="23515"/>
                        <a:pt x="69519" y="26359"/>
                      </a:cubicBezTo>
                      <a:cubicBezTo>
                        <a:pt x="65253" y="29203"/>
                        <a:pt x="61152" y="32279"/>
                        <a:pt x="57183" y="35520"/>
                      </a:cubicBezTo>
                      <a:cubicBezTo>
                        <a:pt x="53214" y="38761"/>
                        <a:pt x="49444" y="42201"/>
                        <a:pt x="45806" y="45839"/>
                      </a:cubicBezTo>
                      <a:cubicBezTo>
                        <a:pt x="42201" y="49444"/>
                        <a:pt x="38761" y="53247"/>
                        <a:pt x="35487" y="57216"/>
                      </a:cubicBezTo>
                      <a:cubicBezTo>
                        <a:pt x="32246" y="61152"/>
                        <a:pt x="29203" y="65286"/>
                        <a:pt x="26359" y="69519"/>
                      </a:cubicBezTo>
                      <a:cubicBezTo>
                        <a:pt x="23515" y="73786"/>
                        <a:pt x="20869" y="78184"/>
                        <a:pt x="18455" y="82715"/>
                      </a:cubicBezTo>
                      <a:cubicBezTo>
                        <a:pt x="16040" y="87213"/>
                        <a:pt x="13858" y="91843"/>
                        <a:pt x="11906" y="96573"/>
                      </a:cubicBezTo>
                      <a:cubicBezTo>
                        <a:pt x="9922" y="101302"/>
                        <a:pt x="8202" y="106131"/>
                        <a:pt x="6714" y="111026"/>
                      </a:cubicBezTo>
                      <a:cubicBezTo>
                        <a:pt x="5226" y="115954"/>
                        <a:pt x="4002" y="120915"/>
                        <a:pt x="3010" y="125942"/>
                      </a:cubicBezTo>
                      <a:cubicBezTo>
                        <a:pt x="1984" y="130969"/>
                        <a:pt x="1257" y="136029"/>
                        <a:pt x="728" y="141122"/>
                      </a:cubicBezTo>
                      <a:cubicBezTo>
                        <a:pt x="232" y="146215"/>
                        <a:pt x="0" y="151342"/>
                        <a:pt x="0" y="156468"/>
                      </a:cubicBezTo>
                      <a:close/>
                    </a:path>
                  </a:pathLst>
                </a:custGeom>
                <a:solidFill>
                  <a:srgbClr val="FFFFFF"/>
                </a:solidFill>
                <a:ln w="84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7780B840-2078-F8FA-BB54-5AD97FDF2A10}"/>
                    </a:ext>
                  </a:extLst>
                </p:cNvPr>
                <p:cNvSpPr/>
                <p:nvPr/>
              </p:nvSpPr>
              <p:spPr>
                <a:xfrm>
                  <a:off x="22258243" y="-6408718"/>
                  <a:ext cx="591447" cy="303953"/>
                </a:xfrm>
                <a:custGeom>
                  <a:avLst/>
                  <a:gdLst>
                    <a:gd name="connsiteX0" fmla="*/ 337013 w 591447"/>
                    <a:gd name="connsiteY0" fmla="*/ 0 h 303953"/>
                    <a:gd name="connsiteX1" fmla="*/ 557874 w 591447"/>
                    <a:gd name="connsiteY1" fmla="*/ 86056 h 303953"/>
                    <a:gd name="connsiteX2" fmla="*/ 564026 w 591447"/>
                    <a:gd name="connsiteY2" fmla="*/ 181372 h 303953"/>
                    <a:gd name="connsiteX3" fmla="*/ 367738 w 591447"/>
                    <a:gd name="connsiteY3" fmla="*/ 288561 h 303953"/>
                    <a:gd name="connsiteX4" fmla="*/ 258299 w 591447"/>
                    <a:gd name="connsiteY4" fmla="*/ 293919 h 303953"/>
                    <a:gd name="connsiteX5" fmla="*/ 0 w 591447"/>
                    <a:gd name="connsiteY5" fmla="*/ 184084 h 3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447" h="303953">
                      <a:moveTo>
                        <a:pt x="337013" y="0"/>
                      </a:moveTo>
                      <a:lnTo>
                        <a:pt x="557874" y="86056"/>
                      </a:lnTo>
                      <a:cubicBezTo>
                        <a:pt x="599612" y="102328"/>
                        <a:pt x="603316" y="159908"/>
                        <a:pt x="564026" y="181372"/>
                      </a:cubicBezTo>
                      <a:lnTo>
                        <a:pt x="367738" y="288561"/>
                      </a:lnTo>
                      <a:cubicBezTo>
                        <a:pt x="334003" y="307016"/>
                        <a:pt x="293688" y="308967"/>
                        <a:pt x="258299" y="293919"/>
                      </a:cubicBezTo>
                      <a:lnTo>
                        <a:pt x="0" y="184084"/>
                      </a:lnTo>
                      <a:close/>
                    </a:path>
                  </a:pathLst>
                </a:custGeom>
                <a:solidFill>
                  <a:schemeClr val="accent2"/>
                </a:solidFill>
                <a:ln w="84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85968A7-484F-E1BA-455D-CE9123C9BF73}"/>
                    </a:ext>
                  </a:extLst>
                </p:cNvPr>
                <p:cNvSpPr/>
                <p:nvPr/>
              </p:nvSpPr>
              <p:spPr>
                <a:xfrm>
                  <a:off x="22230462" y="-6755156"/>
                  <a:ext cx="385075" cy="479655"/>
                </a:xfrm>
                <a:custGeom>
                  <a:avLst/>
                  <a:gdLst>
                    <a:gd name="connsiteX0" fmla="*/ 337013 w 385075"/>
                    <a:gd name="connsiteY0" fmla="*/ 295572 h 479655"/>
                    <a:gd name="connsiteX1" fmla="*/ 383977 w 385075"/>
                    <a:gd name="connsiteY1" fmla="*/ 63235 h 479655"/>
                    <a:gd name="connsiteX2" fmla="*/ 307082 w 385075"/>
                    <a:gd name="connsiteY2" fmla="*/ 6581 h 479655"/>
                    <a:gd name="connsiteX3" fmla="*/ 110827 w 385075"/>
                    <a:gd name="connsiteY3" fmla="*/ 113770 h 479655"/>
                    <a:gd name="connsiteX4" fmla="*/ 47162 w 385075"/>
                    <a:gd name="connsiteY4" fmla="*/ 202968 h 479655"/>
                    <a:gd name="connsiteX5" fmla="*/ 0 w 385075"/>
                    <a:gd name="connsiteY5" fmla="*/ 479656 h 47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75" h="479655">
                      <a:moveTo>
                        <a:pt x="337013" y="295572"/>
                      </a:moveTo>
                      <a:lnTo>
                        <a:pt x="383977" y="63235"/>
                      </a:lnTo>
                      <a:cubicBezTo>
                        <a:pt x="392840" y="19347"/>
                        <a:pt x="346373" y="-14884"/>
                        <a:pt x="307082" y="6581"/>
                      </a:cubicBezTo>
                      <a:lnTo>
                        <a:pt x="110827" y="113770"/>
                      </a:lnTo>
                      <a:cubicBezTo>
                        <a:pt x="77093" y="132225"/>
                        <a:pt x="53644" y="165066"/>
                        <a:pt x="47162" y="202968"/>
                      </a:cubicBezTo>
                      <a:lnTo>
                        <a:pt x="0" y="479656"/>
                      </a:lnTo>
                      <a:close/>
                    </a:path>
                  </a:pathLst>
                </a:custGeom>
                <a:solidFill>
                  <a:schemeClr val="accent2"/>
                </a:solidFill>
                <a:ln w="8467"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B2156A4-4CC5-5874-8308-BDF63D9DA373}"/>
                    </a:ext>
                  </a:extLst>
                </p:cNvPr>
                <p:cNvSpPr/>
                <p:nvPr/>
              </p:nvSpPr>
              <p:spPr>
                <a:xfrm>
                  <a:off x="21424129" y="-6512826"/>
                  <a:ext cx="1239251" cy="744690"/>
                </a:xfrm>
                <a:custGeom>
                  <a:avLst/>
                  <a:gdLst>
                    <a:gd name="connsiteX0" fmla="*/ 9177 w 1239251"/>
                    <a:gd name="connsiteY0" fmla="*/ 705770 h 744690"/>
                    <a:gd name="connsiteX1" fmla="*/ 110512 w 1239251"/>
                    <a:gd name="connsiteY1" fmla="*/ 735536 h 744690"/>
                    <a:gd name="connsiteX2" fmla="*/ 1200331 w 1239251"/>
                    <a:gd name="connsiteY2" fmla="*/ 140257 h 744690"/>
                    <a:gd name="connsiteX3" fmla="*/ 1230097 w 1239251"/>
                    <a:gd name="connsiteY3" fmla="*/ 38888 h 744690"/>
                    <a:gd name="connsiteX4" fmla="*/ 1128728 w 1239251"/>
                    <a:gd name="connsiteY4" fmla="*/ 9156 h 744690"/>
                    <a:gd name="connsiteX5" fmla="*/ 38909 w 1239251"/>
                    <a:gd name="connsiteY5" fmla="*/ 604402 h 744690"/>
                    <a:gd name="connsiteX6" fmla="*/ 9177 w 1239251"/>
                    <a:gd name="connsiteY6" fmla="*/ 705770 h 7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251" h="744690">
                      <a:moveTo>
                        <a:pt x="9177" y="705770"/>
                      </a:moveTo>
                      <a:cubicBezTo>
                        <a:pt x="28921" y="741985"/>
                        <a:pt x="74331" y="755314"/>
                        <a:pt x="110512" y="735536"/>
                      </a:cubicBezTo>
                      <a:lnTo>
                        <a:pt x="1200331" y="140257"/>
                      </a:lnTo>
                      <a:cubicBezTo>
                        <a:pt x="1236546" y="120479"/>
                        <a:pt x="1249874" y="75103"/>
                        <a:pt x="1230097" y="38888"/>
                      </a:cubicBezTo>
                      <a:cubicBezTo>
                        <a:pt x="1210319" y="2706"/>
                        <a:pt x="1164943" y="-10622"/>
                        <a:pt x="1128728" y="9156"/>
                      </a:cubicBezTo>
                      <a:lnTo>
                        <a:pt x="38909" y="604402"/>
                      </a:lnTo>
                      <a:cubicBezTo>
                        <a:pt x="2695" y="624180"/>
                        <a:pt x="-10634" y="669589"/>
                        <a:pt x="9177" y="705770"/>
                      </a:cubicBezTo>
                      <a:close/>
                    </a:path>
                  </a:pathLst>
                </a:custGeom>
                <a:solidFill>
                  <a:schemeClr val="bg1">
                    <a:lumMod val="75000"/>
                  </a:schemeClr>
                </a:solidFill>
                <a:ln w="8467" cap="flat">
                  <a:noFill/>
                  <a:prstDash val="solid"/>
                  <a:miter/>
                </a:ln>
              </p:spPr>
              <p:txBody>
                <a:bodyPr rtlCol="0" anchor="ctr"/>
                <a:lstStyle/>
                <a:p>
                  <a:endParaRPr lang="en-GB"/>
                </a:p>
              </p:txBody>
            </p:sp>
          </p:grpSp>
        </p:grpSp>
        <p:grpSp>
          <p:nvGrpSpPr>
            <p:cNvPr id="177" name="Group 176">
              <a:extLst>
                <a:ext uri="{FF2B5EF4-FFF2-40B4-BE49-F238E27FC236}">
                  <a16:creationId xmlns:a16="http://schemas.microsoft.com/office/drawing/2014/main" id="{21E345A3-37A9-9F27-E184-8BD2735964E6}"/>
                </a:ext>
              </a:extLst>
            </p:cNvPr>
            <p:cNvGrpSpPr/>
            <p:nvPr/>
          </p:nvGrpSpPr>
          <p:grpSpPr>
            <a:xfrm>
              <a:off x="7622930" y="-6311"/>
              <a:ext cx="980809" cy="980809"/>
              <a:chOff x="4902054" y="2345455"/>
              <a:chExt cx="980809" cy="980809"/>
            </a:xfrm>
          </p:grpSpPr>
          <p:sp>
            <p:nvSpPr>
              <p:cNvPr id="84" name="Oval 83">
                <a:extLst>
                  <a:ext uri="{FF2B5EF4-FFF2-40B4-BE49-F238E27FC236}">
                    <a16:creationId xmlns:a16="http://schemas.microsoft.com/office/drawing/2014/main" id="{74A22225-EF89-5096-C65F-68940C037582}"/>
                  </a:ext>
                </a:extLst>
              </p:cNvPr>
              <p:cNvSpPr/>
              <p:nvPr/>
            </p:nvSpPr>
            <p:spPr>
              <a:xfrm>
                <a:off x="4902054" y="234545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4" name="Group 173">
                <a:extLst>
                  <a:ext uri="{FF2B5EF4-FFF2-40B4-BE49-F238E27FC236}">
                    <a16:creationId xmlns:a16="http://schemas.microsoft.com/office/drawing/2014/main" id="{DFA7A5CD-9AF8-4A4F-E7CE-DC8FFF1516FE}"/>
                  </a:ext>
                </a:extLst>
              </p:cNvPr>
              <p:cNvGrpSpPr/>
              <p:nvPr/>
            </p:nvGrpSpPr>
            <p:grpSpPr>
              <a:xfrm>
                <a:off x="4986180" y="2528861"/>
                <a:ext cx="826623" cy="585761"/>
                <a:chOff x="23749237" y="-6977272"/>
                <a:chExt cx="3257582" cy="2308386"/>
              </a:xfrm>
            </p:grpSpPr>
            <p:sp>
              <p:nvSpPr>
                <p:cNvPr id="123" name="Freeform: Shape 122">
                  <a:extLst>
                    <a:ext uri="{FF2B5EF4-FFF2-40B4-BE49-F238E27FC236}">
                      <a16:creationId xmlns:a16="http://schemas.microsoft.com/office/drawing/2014/main" id="{2A6313E6-7CDB-BE3A-C3BC-F6DAA7AA97EA}"/>
                    </a:ext>
                  </a:extLst>
                </p:cNvPr>
                <p:cNvSpPr/>
                <p:nvPr/>
              </p:nvSpPr>
              <p:spPr>
                <a:xfrm>
                  <a:off x="24037449" y="-6880645"/>
                  <a:ext cx="1009073" cy="1522322"/>
                </a:xfrm>
                <a:custGeom>
                  <a:avLst/>
                  <a:gdLst>
                    <a:gd name="connsiteX0" fmla="*/ 971800 w 1009073"/>
                    <a:gd name="connsiteY0" fmla="*/ 236150 h 1522322"/>
                    <a:gd name="connsiteX1" fmla="*/ 970775 w 1009073"/>
                    <a:gd name="connsiteY1" fmla="*/ 231387 h 1522322"/>
                    <a:gd name="connsiteX2" fmla="*/ 645503 w 1009073"/>
                    <a:gd name="connsiteY2" fmla="*/ 9865 h 1522322"/>
                    <a:gd name="connsiteX3" fmla="*/ 282130 w 1009073"/>
                    <a:gd name="connsiteY3" fmla="*/ 32983 h 1522322"/>
                    <a:gd name="connsiteX4" fmla="*/ 157082 w 1009073"/>
                    <a:gd name="connsiteY4" fmla="*/ 143182 h 1522322"/>
                    <a:gd name="connsiteX5" fmla="*/ 1837 w 1009073"/>
                    <a:gd name="connsiteY5" fmla="*/ 817803 h 1522322"/>
                    <a:gd name="connsiteX6" fmla="*/ 5178 w 1009073"/>
                    <a:gd name="connsiteY6" fmla="*/ 1522322 h 1522322"/>
                    <a:gd name="connsiteX7" fmla="*/ 1009073 w 1009073"/>
                    <a:gd name="connsiteY7" fmla="*/ 1503802 h 1522322"/>
                    <a:gd name="connsiteX8" fmla="*/ 1009073 w 1009073"/>
                    <a:gd name="connsiteY8" fmla="*/ 752352 h 1522322"/>
                    <a:gd name="connsiteX9" fmla="*/ 971800 w 1009073"/>
                    <a:gd name="connsiteY9" fmla="*/ 236150 h 15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073" h="1522322">
                      <a:moveTo>
                        <a:pt x="971800" y="236150"/>
                      </a:moveTo>
                      <a:cubicBezTo>
                        <a:pt x="971502" y="234562"/>
                        <a:pt x="971172" y="233008"/>
                        <a:pt x="970775" y="231387"/>
                      </a:cubicBezTo>
                      <a:cubicBezTo>
                        <a:pt x="933998" y="67776"/>
                        <a:pt x="805708" y="16182"/>
                        <a:pt x="645503" y="9865"/>
                      </a:cubicBezTo>
                      <a:cubicBezTo>
                        <a:pt x="529615" y="5301"/>
                        <a:pt x="390378" y="-19570"/>
                        <a:pt x="282130" y="32983"/>
                      </a:cubicBezTo>
                      <a:cubicBezTo>
                        <a:pt x="231628" y="57457"/>
                        <a:pt x="190849" y="98401"/>
                        <a:pt x="157082" y="143182"/>
                      </a:cubicBezTo>
                      <a:cubicBezTo>
                        <a:pt x="15629" y="331400"/>
                        <a:pt x="-7588" y="582556"/>
                        <a:pt x="1837" y="817803"/>
                      </a:cubicBezTo>
                      <a:cubicBezTo>
                        <a:pt x="11263" y="1053084"/>
                        <a:pt x="47710" y="1290746"/>
                        <a:pt x="5178" y="1522322"/>
                      </a:cubicBezTo>
                      <a:cubicBezTo>
                        <a:pt x="339909" y="1520702"/>
                        <a:pt x="674541" y="1514517"/>
                        <a:pt x="1009073" y="1503802"/>
                      </a:cubicBezTo>
                      <a:cubicBezTo>
                        <a:pt x="1009073" y="1253340"/>
                        <a:pt x="1009073" y="1002846"/>
                        <a:pt x="1009073" y="752352"/>
                      </a:cubicBezTo>
                      <a:cubicBezTo>
                        <a:pt x="1009073" y="580009"/>
                        <a:pt x="1009205" y="405252"/>
                        <a:pt x="971800" y="236150"/>
                      </a:cubicBezTo>
                    </a:path>
                  </a:pathLst>
                </a:custGeom>
                <a:solidFill>
                  <a:srgbClr val="21335F"/>
                </a:solidFill>
                <a:ln w="8467"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15E5C321-E703-2101-06A8-D3FADFB082C9}"/>
                    </a:ext>
                  </a:extLst>
                </p:cNvPr>
                <p:cNvSpPr/>
                <p:nvPr/>
              </p:nvSpPr>
              <p:spPr>
                <a:xfrm>
                  <a:off x="23749237" y="-5809801"/>
                  <a:ext cx="1628444" cy="889529"/>
                </a:xfrm>
                <a:custGeom>
                  <a:avLst/>
                  <a:gdLst>
                    <a:gd name="connsiteX0" fmla="*/ 1415918 w 1628444"/>
                    <a:gd name="connsiteY0" fmla="*/ 253339 h 889529"/>
                    <a:gd name="connsiteX1" fmla="*/ 981869 w 1628444"/>
                    <a:gd name="connsiteY1" fmla="*/ 0 h 889529"/>
                    <a:gd name="connsiteX2" fmla="*/ 639002 w 1628444"/>
                    <a:gd name="connsiteY2" fmla="*/ 0 h 889529"/>
                    <a:gd name="connsiteX3" fmla="*/ 210311 w 1628444"/>
                    <a:gd name="connsiteY3" fmla="*/ 253074 h 889529"/>
                    <a:gd name="connsiteX4" fmla="*/ 0 w 1628444"/>
                    <a:gd name="connsiteY4" fmla="*/ 592468 h 889529"/>
                    <a:gd name="connsiteX5" fmla="*/ 331 w 1628444"/>
                    <a:gd name="connsiteY5" fmla="*/ 889529 h 889529"/>
                    <a:gd name="connsiteX6" fmla="*/ 1628445 w 1628444"/>
                    <a:gd name="connsiteY6" fmla="*/ 889529 h 889529"/>
                    <a:gd name="connsiteX7" fmla="*/ 1628445 w 1628444"/>
                    <a:gd name="connsiteY7" fmla="*/ 593626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02" y="0"/>
                      </a:lnTo>
                      <a:lnTo>
                        <a:pt x="210311" y="253074"/>
                      </a:lnTo>
                      <a:cubicBezTo>
                        <a:pt x="78317" y="331060"/>
                        <a:pt x="-132" y="457597"/>
                        <a:pt x="0" y="592468"/>
                      </a:cubicBezTo>
                      <a:lnTo>
                        <a:pt x="331" y="889529"/>
                      </a:lnTo>
                      <a:lnTo>
                        <a:pt x="1628445" y="889529"/>
                      </a:lnTo>
                      <a:lnTo>
                        <a:pt x="1628445" y="593626"/>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F6D3143-6CDC-4B1D-ADF6-C91F5678802B}"/>
                    </a:ext>
                  </a:extLst>
                </p:cNvPr>
                <p:cNvSpPr/>
                <p:nvPr/>
              </p:nvSpPr>
              <p:spPr>
                <a:xfrm>
                  <a:off x="24419426" y="-6064065"/>
                  <a:ext cx="278540" cy="256050"/>
                </a:xfrm>
                <a:custGeom>
                  <a:avLst/>
                  <a:gdLst>
                    <a:gd name="connsiteX0" fmla="*/ 278540 w 278540"/>
                    <a:gd name="connsiteY0" fmla="*/ 0 h 256050"/>
                    <a:gd name="connsiteX1" fmla="*/ 0 w 278540"/>
                    <a:gd name="connsiteY1" fmla="*/ 0 h 256050"/>
                    <a:gd name="connsiteX2" fmla="*/ 0 w 278540"/>
                    <a:gd name="connsiteY2" fmla="*/ 256051 h 256050"/>
                    <a:gd name="connsiteX3" fmla="*/ 278540 w 278540"/>
                    <a:gd name="connsiteY3" fmla="*/ 256051 h 256050"/>
                    <a:gd name="connsiteX4" fmla="*/ 278540 w 278540"/>
                    <a:gd name="connsiteY4" fmla="*/ 0 h 25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50">
                      <a:moveTo>
                        <a:pt x="278540" y="0"/>
                      </a:moveTo>
                      <a:lnTo>
                        <a:pt x="0" y="0"/>
                      </a:lnTo>
                      <a:lnTo>
                        <a:pt x="0" y="256051"/>
                      </a:lnTo>
                      <a:lnTo>
                        <a:pt x="278540" y="256051"/>
                      </a:lnTo>
                      <a:lnTo>
                        <a:pt x="278540" y="0"/>
                      </a:lnTo>
                    </a:path>
                  </a:pathLst>
                </a:custGeom>
                <a:solidFill>
                  <a:srgbClr val="EBA691"/>
                </a:solidFill>
                <a:ln w="84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86023F7-FE4A-2AC1-5046-F004355EE109}"/>
                    </a:ext>
                  </a:extLst>
                </p:cNvPr>
                <p:cNvSpPr/>
                <p:nvPr/>
              </p:nvSpPr>
              <p:spPr>
                <a:xfrm>
                  <a:off x="24189437" y="-6793290"/>
                  <a:ext cx="739146" cy="804432"/>
                </a:xfrm>
                <a:custGeom>
                  <a:avLst/>
                  <a:gdLst>
                    <a:gd name="connsiteX0" fmla="*/ 478267 w 739146"/>
                    <a:gd name="connsiteY0" fmla="*/ 804433 h 804432"/>
                    <a:gd name="connsiteX1" fmla="*/ 260846 w 739146"/>
                    <a:gd name="connsiteY1" fmla="*/ 804433 h 804432"/>
                    <a:gd name="connsiteX2" fmla="*/ 0 w 739146"/>
                    <a:gd name="connsiteY2" fmla="*/ 543553 h 804432"/>
                    <a:gd name="connsiteX3" fmla="*/ 0 w 739146"/>
                    <a:gd name="connsiteY3" fmla="*/ 260879 h 804432"/>
                    <a:gd name="connsiteX4" fmla="*/ 260846 w 739146"/>
                    <a:gd name="connsiteY4" fmla="*/ 0 h 804432"/>
                    <a:gd name="connsiteX5" fmla="*/ 478267 w 739146"/>
                    <a:gd name="connsiteY5" fmla="*/ 0 h 804432"/>
                    <a:gd name="connsiteX6" fmla="*/ 739147 w 739146"/>
                    <a:gd name="connsiteY6" fmla="*/ 260879 h 804432"/>
                    <a:gd name="connsiteX7" fmla="*/ 739147 w 739146"/>
                    <a:gd name="connsiteY7" fmla="*/ 543553 h 804432"/>
                    <a:gd name="connsiteX8" fmla="*/ 478267 w 739146"/>
                    <a:gd name="connsiteY8" fmla="*/ 804433 h 80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32">
                      <a:moveTo>
                        <a:pt x="478267" y="804433"/>
                      </a:moveTo>
                      <a:lnTo>
                        <a:pt x="260846" y="804433"/>
                      </a:lnTo>
                      <a:cubicBezTo>
                        <a:pt x="117343" y="804433"/>
                        <a:pt x="0" y="687057"/>
                        <a:pt x="0" y="543553"/>
                      </a:cubicBezTo>
                      <a:lnTo>
                        <a:pt x="0" y="260879"/>
                      </a:lnTo>
                      <a:cubicBezTo>
                        <a:pt x="0" y="117376"/>
                        <a:pt x="117343" y="0"/>
                        <a:pt x="260846" y="0"/>
                      </a:cubicBezTo>
                      <a:lnTo>
                        <a:pt x="478267" y="0"/>
                      </a:lnTo>
                      <a:cubicBezTo>
                        <a:pt x="621771" y="0"/>
                        <a:pt x="739147" y="117376"/>
                        <a:pt x="739147" y="260879"/>
                      </a:cubicBezTo>
                      <a:lnTo>
                        <a:pt x="739147" y="543553"/>
                      </a:lnTo>
                      <a:cubicBezTo>
                        <a:pt x="739147" y="687057"/>
                        <a:pt x="621771" y="804433"/>
                        <a:pt x="478267" y="804433"/>
                      </a:cubicBezTo>
                    </a:path>
                  </a:pathLst>
                </a:custGeom>
                <a:solidFill>
                  <a:srgbClr val="ECB695"/>
                </a:solidFill>
                <a:ln w="8467"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8C1E764-2436-38FF-90D5-F71E624EA0C5}"/>
                    </a:ext>
                  </a:extLst>
                </p:cNvPr>
                <p:cNvSpPr/>
                <p:nvPr/>
              </p:nvSpPr>
              <p:spPr>
                <a:xfrm>
                  <a:off x="24127280" y="-6845928"/>
                  <a:ext cx="879861" cy="736552"/>
                </a:xfrm>
                <a:custGeom>
                  <a:avLst/>
                  <a:gdLst>
                    <a:gd name="connsiteX0" fmla="*/ 535894 w 879861"/>
                    <a:gd name="connsiteY0" fmla="*/ 36730 h 736552"/>
                    <a:gd name="connsiteX1" fmla="*/ 483605 w 879861"/>
                    <a:gd name="connsiteY1" fmla="*/ 326382 h 736552"/>
                    <a:gd name="connsiteX2" fmla="*/ 248788 w 879861"/>
                    <a:gd name="connsiteY2" fmla="*/ 524853 h 736552"/>
                    <a:gd name="connsiteX3" fmla="*/ 27365 w 879861"/>
                    <a:gd name="connsiteY3" fmla="*/ 736553 h 736552"/>
                    <a:gd name="connsiteX4" fmla="*/ 75949 w 879861"/>
                    <a:gd name="connsiteY4" fmla="*/ 197497 h 736552"/>
                    <a:gd name="connsiteX5" fmla="*/ 174341 w 879861"/>
                    <a:gd name="connsiteY5" fmla="*/ 69670 h 736552"/>
                    <a:gd name="connsiteX6" fmla="*/ 353530 w 879861"/>
                    <a:gd name="connsiteY6" fmla="*/ 17184 h 736552"/>
                    <a:gd name="connsiteX7" fmla="*/ 518233 w 879861"/>
                    <a:gd name="connsiteY7" fmla="*/ 2268 h 736552"/>
                    <a:gd name="connsiteX8" fmla="*/ 671856 w 879861"/>
                    <a:gd name="connsiteY8" fmla="*/ 17713 h 736552"/>
                    <a:gd name="connsiteX9" fmla="*/ 818667 w 879861"/>
                    <a:gd name="connsiteY9" fmla="*/ 232257 h 736552"/>
                    <a:gd name="connsiteX10" fmla="*/ 873965 w 879861"/>
                    <a:gd name="connsiteY10" fmla="*/ 675136 h 736552"/>
                    <a:gd name="connsiteX11" fmla="*/ 673411 w 879861"/>
                    <a:gd name="connsiteY11" fmla="*/ 430893 h 736552"/>
                    <a:gd name="connsiteX12" fmla="*/ 534505 w 879861"/>
                    <a:gd name="connsiteY12" fmla="*/ 154833 h 73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861" h="736552">
                      <a:moveTo>
                        <a:pt x="535894" y="36730"/>
                      </a:moveTo>
                      <a:cubicBezTo>
                        <a:pt x="577863" y="130822"/>
                        <a:pt x="545783" y="244328"/>
                        <a:pt x="483605" y="326382"/>
                      </a:cubicBezTo>
                      <a:cubicBezTo>
                        <a:pt x="421395" y="408436"/>
                        <a:pt x="333355" y="466082"/>
                        <a:pt x="248788" y="524853"/>
                      </a:cubicBezTo>
                      <a:cubicBezTo>
                        <a:pt x="164220" y="583590"/>
                        <a:pt x="79058" y="647454"/>
                        <a:pt x="27365" y="736553"/>
                      </a:cubicBezTo>
                      <a:cubicBezTo>
                        <a:pt x="-21782" y="558852"/>
                        <a:pt x="-4220" y="363556"/>
                        <a:pt x="75949" y="197497"/>
                      </a:cubicBezTo>
                      <a:cubicBezTo>
                        <a:pt x="99596" y="148582"/>
                        <a:pt x="129659" y="100726"/>
                        <a:pt x="174341" y="69670"/>
                      </a:cubicBezTo>
                      <a:cubicBezTo>
                        <a:pt x="226000" y="33786"/>
                        <a:pt x="290989" y="24162"/>
                        <a:pt x="353530" y="17184"/>
                      </a:cubicBezTo>
                      <a:cubicBezTo>
                        <a:pt x="408365" y="10999"/>
                        <a:pt x="463233" y="6005"/>
                        <a:pt x="518233" y="2268"/>
                      </a:cubicBezTo>
                      <a:cubicBezTo>
                        <a:pt x="570124" y="-1271"/>
                        <a:pt x="624331" y="-3421"/>
                        <a:pt x="671856" y="17713"/>
                      </a:cubicBezTo>
                      <a:cubicBezTo>
                        <a:pt x="753646" y="53928"/>
                        <a:pt x="792374" y="146697"/>
                        <a:pt x="818667" y="232257"/>
                      </a:cubicBezTo>
                      <a:cubicBezTo>
                        <a:pt x="862621" y="375562"/>
                        <a:pt x="893280" y="526440"/>
                        <a:pt x="873965" y="675136"/>
                      </a:cubicBezTo>
                      <a:cubicBezTo>
                        <a:pt x="807092" y="593744"/>
                        <a:pt x="740284" y="512318"/>
                        <a:pt x="673411" y="430893"/>
                      </a:cubicBezTo>
                      <a:cubicBezTo>
                        <a:pt x="606736" y="349666"/>
                        <a:pt x="536754" y="259873"/>
                        <a:pt x="534505" y="154833"/>
                      </a:cubicBezTo>
                    </a:path>
                  </a:pathLst>
                </a:custGeom>
                <a:solidFill>
                  <a:srgbClr val="21335F"/>
                </a:solidFill>
                <a:ln w="8467"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922817F7-C2FE-8A6B-EB4F-287F895955F7}"/>
                    </a:ext>
                  </a:extLst>
                </p:cNvPr>
                <p:cNvSpPr/>
                <p:nvPr/>
              </p:nvSpPr>
              <p:spPr>
                <a:xfrm>
                  <a:off x="25378375" y="-5798060"/>
                  <a:ext cx="1628444" cy="889529"/>
                </a:xfrm>
                <a:custGeom>
                  <a:avLst/>
                  <a:gdLst>
                    <a:gd name="connsiteX0" fmla="*/ 1415918 w 1628444"/>
                    <a:gd name="connsiteY0" fmla="*/ 253339 h 889529"/>
                    <a:gd name="connsiteX1" fmla="*/ 981869 w 1628444"/>
                    <a:gd name="connsiteY1" fmla="*/ 0 h 889529"/>
                    <a:gd name="connsiteX2" fmla="*/ 639035 w 1628444"/>
                    <a:gd name="connsiteY2" fmla="*/ 0 h 889529"/>
                    <a:gd name="connsiteX3" fmla="*/ 210311 w 1628444"/>
                    <a:gd name="connsiteY3" fmla="*/ 253074 h 889529"/>
                    <a:gd name="connsiteX4" fmla="*/ 0 w 1628444"/>
                    <a:gd name="connsiteY4" fmla="*/ 592501 h 889529"/>
                    <a:gd name="connsiteX5" fmla="*/ 331 w 1628444"/>
                    <a:gd name="connsiteY5" fmla="*/ 889529 h 889529"/>
                    <a:gd name="connsiteX6" fmla="*/ 1628445 w 1628444"/>
                    <a:gd name="connsiteY6" fmla="*/ 889529 h 889529"/>
                    <a:gd name="connsiteX7" fmla="*/ 1628445 w 1628444"/>
                    <a:gd name="connsiteY7" fmla="*/ 593659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35" y="0"/>
                      </a:lnTo>
                      <a:lnTo>
                        <a:pt x="210311" y="253074"/>
                      </a:lnTo>
                      <a:cubicBezTo>
                        <a:pt x="78251" y="330994"/>
                        <a:pt x="-132" y="457630"/>
                        <a:pt x="0" y="592501"/>
                      </a:cubicBezTo>
                      <a:lnTo>
                        <a:pt x="331" y="889529"/>
                      </a:lnTo>
                      <a:lnTo>
                        <a:pt x="1628445" y="889529"/>
                      </a:lnTo>
                      <a:lnTo>
                        <a:pt x="1628445" y="593659"/>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4961A816-4DB3-C2DE-8B2E-54C85D87A1E4}"/>
                    </a:ext>
                  </a:extLst>
                </p:cNvPr>
                <p:cNvSpPr/>
                <p:nvPr/>
              </p:nvSpPr>
              <p:spPr>
                <a:xfrm>
                  <a:off x="26048565" y="-6052324"/>
                  <a:ext cx="278573" cy="256083"/>
                </a:xfrm>
                <a:custGeom>
                  <a:avLst/>
                  <a:gdLst>
                    <a:gd name="connsiteX0" fmla="*/ 278573 w 278573"/>
                    <a:gd name="connsiteY0" fmla="*/ 0 h 256083"/>
                    <a:gd name="connsiteX1" fmla="*/ 0 w 278573"/>
                    <a:gd name="connsiteY1" fmla="*/ 0 h 256083"/>
                    <a:gd name="connsiteX2" fmla="*/ 0 w 278573"/>
                    <a:gd name="connsiteY2" fmla="*/ 256084 h 256083"/>
                    <a:gd name="connsiteX3" fmla="*/ 278573 w 278573"/>
                    <a:gd name="connsiteY3" fmla="*/ 256084 h 256083"/>
                    <a:gd name="connsiteX4" fmla="*/ 278573 w 278573"/>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3" h="256083">
                      <a:moveTo>
                        <a:pt x="278573" y="0"/>
                      </a:moveTo>
                      <a:lnTo>
                        <a:pt x="0" y="0"/>
                      </a:lnTo>
                      <a:lnTo>
                        <a:pt x="0" y="256084"/>
                      </a:lnTo>
                      <a:lnTo>
                        <a:pt x="278573" y="256084"/>
                      </a:lnTo>
                      <a:lnTo>
                        <a:pt x="278573" y="0"/>
                      </a:lnTo>
                    </a:path>
                  </a:pathLst>
                </a:custGeom>
                <a:solidFill>
                  <a:srgbClr val="EBA691"/>
                </a:solidFill>
                <a:ln w="8467"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68B0045C-3E20-B259-3147-694D35FA163D}"/>
                    </a:ext>
                  </a:extLst>
                </p:cNvPr>
                <p:cNvSpPr/>
                <p:nvPr/>
              </p:nvSpPr>
              <p:spPr>
                <a:xfrm>
                  <a:off x="25818576" y="-6781549"/>
                  <a:ext cx="739146" cy="804465"/>
                </a:xfrm>
                <a:custGeom>
                  <a:avLst/>
                  <a:gdLst>
                    <a:gd name="connsiteX0" fmla="*/ 478201 w 739146"/>
                    <a:gd name="connsiteY0" fmla="*/ 804466 h 804465"/>
                    <a:gd name="connsiteX1" fmla="*/ 260846 w 739146"/>
                    <a:gd name="connsiteY1" fmla="*/ 804466 h 804465"/>
                    <a:gd name="connsiteX2" fmla="*/ 0 w 739146"/>
                    <a:gd name="connsiteY2" fmla="*/ 543553 h 804465"/>
                    <a:gd name="connsiteX3" fmla="*/ 0 w 739146"/>
                    <a:gd name="connsiteY3" fmla="*/ 260912 h 804465"/>
                    <a:gd name="connsiteX4" fmla="*/ 260846 w 739146"/>
                    <a:gd name="connsiteY4" fmla="*/ 0 h 804465"/>
                    <a:gd name="connsiteX5" fmla="*/ 478201 w 739146"/>
                    <a:gd name="connsiteY5" fmla="*/ 0 h 804465"/>
                    <a:gd name="connsiteX6" fmla="*/ 739147 w 739146"/>
                    <a:gd name="connsiteY6" fmla="*/ 260912 h 804465"/>
                    <a:gd name="connsiteX7" fmla="*/ 739147 w 739146"/>
                    <a:gd name="connsiteY7" fmla="*/ 543553 h 804465"/>
                    <a:gd name="connsiteX8" fmla="*/ 478201 w 739146"/>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65">
                      <a:moveTo>
                        <a:pt x="478201" y="804466"/>
                      </a:moveTo>
                      <a:lnTo>
                        <a:pt x="260846" y="804466"/>
                      </a:lnTo>
                      <a:cubicBezTo>
                        <a:pt x="117343" y="804466"/>
                        <a:pt x="0" y="687090"/>
                        <a:pt x="0" y="543553"/>
                      </a:cubicBezTo>
                      <a:lnTo>
                        <a:pt x="0" y="260912"/>
                      </a:lnTo>
                      <a:cubicBezTo>
                        <a:pt x="0" y="117376"/>
                        <a:pt x="117343" y="0"/>
                        <a:pt x="260846" y="0"/>
                      </a:cubicBezTo>
                      <a:lnTo>
                        <a:pt x="478201" y="0"/>
                      </a:lnTo>
                      <a:cubicBezTo>
                        <a:pt x="621705" y="0"/>
                        <a:pt x="739147" y="117376"/>
                        <a:pt x="739147" y="260912"/>
                      </a:cubicBezTo>
                      <a:lnTo>
                        <a:pt x="739147" y="543553"/>
                      </a:lnTo>
                      <a:cubicBezTo>
                        <a:pt x="739147" y="687090"/>
                        <a:pt x="621705" y="804466"/>
                        <a:pt x="478201" y="804466"/>
                      </a:cubicBezTo>
                    </a:path>
                  </a:pathLst>
                </a:custGeom>
                <a:solidFill>
                  <a:srgbClr val="ECB695"/>
                </a:solidFill>
                <a:ln w="8467"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1B4C08F7-BD34-9783-F909-73118EF58033}"/>
                    </a:ext>
                  </a:extLst>
                </p:cNvPr>
                <p:cNvSpPr/>
                <p:nvPr/>
              </p:nvSpPr>
              <p:spPr>
                <a:xfrm>
                  <a:off x="25818510" y="-6781615"/>
                  <a:ext cx="739212" cy="465104"/>
                </a:xfrm>
                <a:custGeom>
                  <a:avLst/>
                  <a:gdLst>
                    <a:gd name="connsiteX0" fmla="*/ 71206 w 739212"/>
                    <a:gd name="connsiteY0" fmla="*/ 356526 h 465104"/>
                    <a:gd name="connsiteX1" fmla="*/ 162983 w 739212"/>
                    <a:gd name="connsiteY1" fmla="*/ 284196 h 465104"/>
                    <a:gd name="connsiteX2" fmla="*/ 300302 w 739212"/>
                    <a:gd name="connsiteY2" fmla="*/ 308603 h 465104"/>
                    <a:gd name="connsiteX3" fmla="*/ 457564 w 739212"/>
                    <a:gd name="connsiteY3" fmla="*/ 316938 h 465104"/>
                    <a:gd name="connsiteX4" fmla="*/ 561347 w 739212"/>
                    <a:gd name="connsiteY4" fmla="*/ 281748 h 465104"/>
                    <a:gd name="connsiteX5" fmla="*/ 705710 w 739212"/>
                    <a:gd name="connsiteY5" fmla="*/ 367440 h 465104"/>
                    <a:gd name="connsiteX6" fmla="*/ 722676 w 739212"/>
                    <a:gd name="connsiteY6" fmla="*/ 425847 h 465104"/>
                    <a:gd name="connsiteX7" fmla="*/ 739213 w 739212"/>
                    <a:gd name="connsiteY7" fmla="*/ 465104 h 465104"/>
                    <a:gd name="connsiteX8" fmla="*/ 739213 w 739212"/>
                    <a:gd name="connsiteY8" fmla="*/ 260978 h 465104"/>
                    <a:gd name="connsiteX9" fmla="*/ 478267 w 739212"/>
                    <a:gd name="connsiteY9" fmla="*/ 0 h 465104"/>
                    <a:gd name="connsiteX10" fmla="*/ 260912 w 739212"/>
                    <a:gd name="connsiteY10" fmla="*/ 0 h 465104"/>
                    <a:gd name="connsiteX11" fmla="*/ 0 w 739212"/>
                    <a:gd name="connsiteY11" fmla="*/ 260978 h 465104"/>
                    <a:gd name="connsiteX12" fmla="*/ 0 w 739212"/>
                    <a:gd name="connsiteY12" fmla="*/ 451048 h 465104"/>
                    <a:gd name="connsiteX13" fmla="*/ 71206 w 739212"/>
                    <a:gd name="connsiteY13" fmla="*/ 356526 h 4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9212" h="465104">
                      <a:moveTo>
                        <a:pt x="71206" y="356526"/>
                      </a:moveTo>
                      <a:cubicBezTo>
                        <a:pt x="94192" y="326364"/>
                        <a:pt x="124850" y="296102"/>
                        <a:pt x="162983" y="284196"/>
                      </a:cubicBezTo>
                      <a:cubicBezTo>
                        <a:pt x="213552" y="268453"/>
                        <a:pt x="253305" y="293555"/>
                        <a:pt x="300302" y="308603"/>
                      </a:cubicBezTo>
                      <a:cubicBezTo>
                        <a:pt x="350838" y="324743"/>
                        <a:pt x="405408" y="322957"/>
                        <a:pt x="457564" y="316938"/>
                      </a:cubicBezTo>
                      <a:cubicBezTo>
                        <a:pt x="494539" y="312671"/>
                        <a:pt x="524933" y="287304"/>
                        <a:pt x="561347" y="281748"/>
                      </a:cubicBezTo>
                      <a:cubicBezTo>
                        <a:pt x="622300" y="272455"/>
                        <a:pt x="680012" y="314358"/>
                        <a:pt x="705710" y="367440"/>
                      </a:cubicBezTo>
                      <a:cubicBezTo>
                        <a:pt x="714937" y="386490"/>
                        <a:pt x="716359" y="406235"/>
                        <a:pt x="722676" y="425847"/>
                      </a:cubicBezTo>
                      <a:cubicBezTo>
                        <a:pt x="726414" y="437687"/>
                        <a:pt x="739213" y="452603"/>
                        <a:pt x="739213" y="465104"/>
                      </a:cubicBezTo>
                      <a:cubicBezTo>
                        <a:pt x="739213" y="462194"/>
                        <a:pt x="739213" y="260978"/>
                        <a:pt x="739213" y="260978"/>
                      </a:cubicBezTo>
                      <a:cubicBezTo>
                        <a:pt x="739213" y="117442"/>
                        <a:pt x="621771" y="0"/>
                        <a:pt x="478267" y="0"/>
                      </a:cubicBezTo>
                      <a:lnTo>
                        <a:pt x="260912" y="0"/>
                      </a:lnTo>
                      <a:cubicBezTo>
                        <a:pt x="117409" y="0"/>
                        <a:pt x="0" y="117442"/>
                        <a:pt x="0" y="260978"/>
                      </a:cubicBezTo>
                      <a:lnTo>
                        <a:pt x="0" y="451048"/>
                      </a:lnTo>
                      <a:cubicBezTo>
                        <a:pt x="29369" y="420621"/>
                        <a:pt x="58804" y="372864"/>
                        <a:pt x="71206" y="356526"/>
                      </a:cubicBezTo>
                    </a:path>
                  </a:pathLst>
                </a:custGeom>
                <a:solidFill>
                  <a:srgbClr val="21335F"/>
                </a:solidFill>
                <a:ln w="8467"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B400DBDB-DBE3-5600-842B-A1F045E17805}"/>
                    </a:ext>
                  </a:extLst>
                </p:cNvPr>
                <p:cNvSpPr/>
                <p:nvPr/>
              </p:nvSpPr>
              <p:spPr>
                <a:xfrm>
                  <a:off x="24562103" y="-5798060"/>
                  <a:ext cx="1628411" cy="889529"/>
                </a:xfrm>
                <a:custGeom>
                  <a:avLst/>
                  <a:gdLst>
                    <a:gd name="connsiteX0" fmla="*/ 1415918 w 1628411"/>
                    <a:gd name="connsiteY0" fmla="*/ 253339 h 889529"/>
                    <a:gd name="connsiteX1" fmla="*/ 981869 w 1628411"/>
                    <a:gd name="connsiteY1" fmla="*/ 0 h 889529"/>
                    <a:gd name="connsiteX2" fmla="*/ 639002 w 1628411"/>
                    <a:gd name="connsiteY2" fmla="*/ 0 h 889529"/>
                    <a:gd name="connsiteX3" fmla="*/ 210311 w 1628411"/>
                    <a:gd name="connsiteY3" fmla="*/ 253074 h 889529"/>
                    <a:gd name="connsiteX4" fmla="*/ 0 w 1628411"/>
                    <a:gd name="connsiteY4" fmla="*/ 592501 h 889529"/>
                    <a:gd name="connsiteX5" fmla="*/ 331 w 1628411"/>
                    <a:gd name="connsiteY5" fmla="*/ 889529 h 889529"/>
                    <a:gd name="connsiteX6" fmla="*/ 1628411 w 1628411"/>
                    <a:gd name="connsiteY6" fmla="*/ 889529 h 889529"/>
                    <a:gd name="connsiteX7" fmla="*/ 1628411 w 1628411"/>
                    <a:gd name="connsiteY7" fmla="*/ 593659 h 889529"/>
                    <a:gd name="connsiteX8" fmla="*/ 1415918 w 1628411"/>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11" h="889529">
                      <a:moveTo>
                        <a:pt x="1415918" y="253339"/>
                      </a:moveTo>
                      <a:lnTo>
                        <a:pt x="981869" y="0"/>
                      </a:lnTo>
                      <a:lnTo>
                        <a:pt x="639002" y="0"/>
                      </a:lnTo>
                      <a:lnTo>
                        <a:pt x="210311" y="253074"/>
                      </a:lnTo>
                      <a:cubicBezTo>
                        <a:pt x="78284" y="330994"/>
                        <a:pt x="-132" y="457630"/>
                        <a:pt x="0" y="592501"/>
                      </a:cubicBezTo>
                      <a:lnTo>
                        <a:pt x="331" y="889529"/>
                      </a:lnTo>
                      <a:lnTo>
                        <a:pt x="1628411" y="889529"/>
                      </a:lnTo>
                      <a:lnTo>
                        <a:pt x="1628411" y="593659"/>
                      </a:lnTo>
                      <a:cubicBezTo>
                        <a:pt x="1628411"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4C3B1F1E-EE39-F480-6DA3-27522FB5AC16}"/>
                    </a:ext>
                  </a:extLst>
                </p:cNvPr>
                <p:cNvSpPr/>
                <p:nvPr/>
              </p:nvSpPr>
              <p:spPr>
                <a:xfrm>
                  <a:off x="24562103" y="-5798060"/>
                  <a:ext cx="682392" cy="889529"/>
                </a:xfrm>
                <a:custGeom>
                  <a:avLst/>
                  <a:gdLst>
                    <a:gd name="connsiteX0" fmla="*/ 640358 w 682392"/>
                    <a:gd name="connsiteY0" fmla="*/ 0 h 889529"/>
                    <a:gd name="connsiteX1" fmla="*/ 639002 w 682392"/>
                    <a:gd name="connsiteY1" fmla="*/ 0 h 889529"/>
                    <a:gd name="connsiteX2" fmla="*/ 210311 w 682392"/>
                    <a:gd name="connsiteY2" fmla="*/ 253074 h 889529"/>
                    <a:gd name="connsiteX3" fmla="*/ 0 w 682392"/>
                    <a:gd name="connsiteY3" fmla="*/ 592501 h 889529"/>
                    <a:gd name="connsiteX4" fmla="*/ 331 w 682392"/>
                    <a:gd name="connsiteY4" fmla="*/ 889529 h 889529"/>
                    <a:gd name="connsiteX5" fmla="*/ 680376 w 682392"/>
                    <a:gd name="connsiteY5" fmla="*/ 889529 h 889529"/>
                    <a:gd name="connsiteX6" fmla="*/ 640358 w 682392"/>
                    <a:gd name="connsiteY6" fmla="*/ 0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392" h="889529">
                      <a:moveTo>
                        <a:pt x="640358" y="0"/>
                      </a:moveTo>
                      <a:lnTo>
                        <a:pt x="639002" y="0"/>
                      </a:lnTo>
                      <a:lnTo>
                        <a:pt x="210311" y="253074"/>
                      </a:lnTo>
                      <a:cubicBezTo>
                        <a:pt x="78284" y="330994"/>
                        <a:pt x="-132" y="457630"/>
                        <a:pt x="0" y="592501"/>
                      </a:cubicBezTo>
                      <a:lnTo>
                        <a:pt x="331" y="889529"/>
                      </a:lnTo>
                      <a:lnTo>
                        <a:pt x="680376" y="889529"/>
                      </a:lnTo>
                      <a:cubicBezTo>
                        <a:pt x="686859" y="592237"/>
                        <a:pt x="678789" y="294779"/>
                        <a:pt x="640358" y="0"/>
                      </a:cubicBezTo>
                    </a:path>
                  </a:pathLst>
                </a:custGeom>
                <a:solidFill>
                  <a:schemeClr val="accent1"/>
                </a:solidFill>
                <a:ln w="8467"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5887C85-C732-F3B1-2FBF-BF806A64A6C3}"/>
                    </a:ext>
                  </a:extLst>
                </p:cNvPr>
                <p:cNvSpPr/>
                <p:nvPr/>
              </p:nvSpPr>
              <p:spPr>
                <a:xfrm>
                  <a:off x="25515038" y="-5787940"/>
                  <a:ext cx="675476" cy="879408"/>
                </a:xfrm>
                <a:custGeom>
                  <a:avLst/>
                  <a:gdLst>
                    <a:gd name="connsiteX0" fmla="*/ 462983 w 675476"/>
                    <a:gd name="connsiteY0" fmla="*/ 243218 h 879408"/>
                    <a:gd name="connsiteX1" fmla="*/ 46231 w 675476"/>
                    <a:gd name="connsiteY1" fmla="*/ 0 h 879408"/>
                    <a:gd name="connsiteX2" fmla="*/ 13224 w 675476"/>
                    <a:gd name="connsiteY2" fmla="*/ 879409 h 879408"/>
                    <a:gd name="connsiteX3" fmla="*/ 675476 w 675476"/>
                    <a:gd name="connsiteY3" fmla="*/ 879409 h 879408"/>
                    <a:gd name="connsiteX4" fmla="*/ 675476 w 675476"/>
                    <a:gd name="connsiteY4" fmla="*/ 583539 h 879408"/>
                    <a:gd name="connsiteX5" fmla="*/ 462983 w 675476"/>
                    <a:gd name="connsiteY5" fmla="*/ 243218 h 8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76" h="879408">
                      <a:moveTo>
                        <a:pt x="462983" y="243218"/>
                      </a:moveTo>
                      <a:lnTo>
                        <a:pt x="46231" y="0"/>
                      </a:lnTo>
                      <a:cubicBezTo>
                        <a:pt x="-8207" y="289454"/>
                        <a:pt x="-7943" y="584498"/>
                        <a:pt x="13224" y="879409"/>
                      </a:cubicBezTo>
                      <a:lnTo>
                        <a:pt x="675476" y="879409"/>
                      </a:lnTo>
                      <a:lnTo>
                        <a:pt x="675476" y="583539"/>
                      </a:lnTo>
                      <a:cubicBezTo>
                        <a:pt x="675476" y="448006"/>
                        <a:pt x="596167" y="320940"/>
                        <a:pt x="462983" y="243218"/>
                      </a:cubicBezTo>
                    </a:path>
                  </a:pathLst>
                </a:custGeom>
                <a:solidFill>
                  <a:schemeClr val="accent1"/>
                </a:solidFill>
                <a:ln w="8467"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C980C73-8340-2667-DDD0-F3912B42532A}"/>
                    </a:ext>
                  </a:extLst>
                </p:cNvPr>
                <p:cNvSpPr/>
                <p:nvPr/>
              </p:nvSpPr>
              <p:spPr>
                <a:xfrm>
                  <a:off x="25232292" y="-6052324"/>
                  <a:ext cx="278540" cy="256083"/>
                </a:xfrm>
                <a:custGeom>
                  <a:avLst/>
                  <a:gdLst>
                    <a:gd name="connsiteX0" fmla="*/ 278540 w 278540"/>
                    <a:gd name="connsiteY0" fmla="*/ 0 h 256083"/>
                    <a:gd name="connsiteX1" fmla="*/ 0 w 278540"/>
                    <a:gd name="connsiteY1" fmla="*/ 0 h 256083"/>
                    <a:gd name="connsiteX2" fmla="*/ 0 w 278540"/>
                    <a:gd name="connsiteY2" fmla="*/ 256084 h 256083"/>
                    <a:gd name="connsiteX3" fmla="*/ 278540 w 278540"/>
                    <a:gd name="connsiteY3" fmla="*/ 256084 h 256083"/>
                    <a:gd name="connsiteX4" fmla="*/ 278540 w 278540"/>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83">
                      <a:moveTo>
                        <a:pt x="278540" y="0"/>
                      </a:moveTo>
                      <a:lnTo>
                        <a:pt x="0" y="0"/>
                      </a:lnTo>
                      <a:lnTo>
                        <a:pt x="0" y="256084"/>
                      </a:lnTo>
                      <a:lnTo>
                        <a:pt x="278540" y="256084"/>
                      </a:lnTo>
                      <a:lnTo>
                        <a:pt x="278540" y="0"/>
                      </a:lnTo>
                    </a:path>
                  </a:pathLst>
                </a:custGeom>
                <a:solidFill>
                  <a:srgbClr val="EBA691"/>
                </a:solidFill>
                <a:ln w="8467"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B68B6E8-6CFE-85CC-B55B-8117A19C7EFD}"/>
                    </a:ext>
                  </a:extLst>
                </p:cNvPr>
                <p:cNvSpPr/>
                <p:nvPr/>
              </p:nvSpPr>
              <p:spPr>
                <a:xfrm>
                  <a:off x="25002237" y="-6781549"/>
                  <a:ext cx="739179" cy="804465"/>
                </a:xfrm>
                <a:custGeom>
                  <a:avLst/>
                  <a:gdLst>
                    <a:gd name="connsiteX0" fmla="*/ 478267 w 739179"/>
                    <a:gd name="connsiteY0" fmla="*/ 804466 h 804465"/>
                    <a:gd name="connsiteX1" fmla="*/ 260846 w 739179"/>
                    <a:gd name="connsiteY1" fmla="*/ 804466 h 804465"/>
                    <a:gd name="connsiteX2" fmla="*/ 0 w 739179"/>
                    <a:gd name="connsiteY2" fmla="*/ 543553 h 804465"/>
                    <a:gd name="connsiteX3" fmla="*/ 0 w 739179"/>
                    <a:gd name="connsiteY3" fmla="*/ 260912 h 804465"/>
                    <a:gd name="connsiteX4" fmla="*/ 260846 w 739179"/>
                    <a:gd name="connsiteY4" fmla="*/ 0 h 804465"/>
                    <a:gd name="connsiteX5" fmla="*/ 478267 w 739179"/>
                    <a:gd name="connsiteY5" fmla="*/ 0 h 804465"/>
                    <a:gd name="connsiteX6" fmla="*/ 739180 w 739179"/>
                    <a:gd name="connsiteY6" fmla="*/ 260912 h 804465"/>
                    <a:gd name="connsiteX7" fmla="*/ 739180 w 739179"/>
                    <a:gd name="connsiteY7" fmla="*/ 543553 h 804465"/>
                    <a:gd name="connsiteX8" fmla="*/ 478267 w 739179"/>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79" h="804465">
                      <a:moveTo>
                        <a:pt x="478267" y="804466"/>
                      </a:moveTo>
                      <a:lnTo>
                        <a:pt x="260846" y="804466"/>
                      </a:lnTo>
                      <a:cubicBezTo>
                        <a:pt x="117409" y="804466"/>
                        <a:pt x="0" y="687090"/>
                        <a:pt x="0" y="543553"/>
                      </a:cubicBezTo>
                      <a:lnTo>
                        <a:pt x="0" y="260912"/>
                      </a:lnTo>
                      <a:cubicBezTo>
                        <a:pt x="0" y="117376"/>
                        <a:pt x="117409" y="0"/>
                        <a:pt x="260846" y="0"/>
                      </a:cubicBezTo>
                      <a:lnTo>
                        <a:pt x="478267" y="0"/>
                      </a:lnTo>
                      <a:cubicBezTo>
                        <a:pt x="621771" y="0"/>
                        <a:pt x="739180" y="117376"/>
                        <a:pt x="739180" y="260912"/>
                      </a:cubicBezTo>
                      <a:lnTo>
                        <a:pt x="739180" y="543553"/>
                      </a:lnTo>
                      <a:cubicBezTo>
                        <a:pt x="739180" y="687090"/>
                        <a:pt x="621771" y="804466"/>
                        <a:pt x="478267" y="804466"/>
                      </a:cubicBezTo>
                    </a:path>
                  </a:pathLst>
                </a:custGeom>
                <a:solidFill>
                  <a:srgbClr val="ECB695"/>
                </a:solidFill>
                <a:ln w="8467"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7C93259-9867-2B3F-22D3-787DFB8F38B0}"/>
                    </a:ext>
                  </a:extLst>
                </p:cNvPr>
                <p:cNvSpPr/>
                <p:nvPr/>
              </p:nvSpPr>
              <p:spPr>
                <a:xfrm>
                  <a:off x="24748204" y="-6977272"/>
                  <a:ext cx="1089219" cy="567693"/>
                </a:xfrm>
                <a:custGeom>
                  <a:avLst/>
                  <a:gdLst>
                    <a:gd name="connsiteX0" fmla="*/ 804201 w 1089219"/>
                    <a:gd name="connsiteY0" fmla="*/ 403222 h 567693"/>
                    <a:gd name="connsiteX1" fmla="*/ 806781 w 1089219"/>
                    <a:gd name="connsiteY1" fmla="*/ 403817 h 567693"/>
                    <a:gd name="connsiteX2" fmla="*/ 1002837 w 1089219"/>
                    <a:gd name="connsiteY2" fmla="*/ 560583 h 567693"/>
                    <a:gd name="connsiteX3" fmla="*/ 1031974 w 1089219"/>
                    <a:gd name="connsiteY3" fmla="*/ 567660 h 567693"/>
                    <a:gd name="connsiteX4" fmla="*/ 1051388 w 1089219"/>
                    <a:gd name="connsiteY4" fmla="*/ 264613 h 567693"/>
                    <a:gd name="connsiteX5" fmla="*/ 881922 w 1089219"/>
                    <a:gd name="connsiteY5" fmla="*/ 133942 h 567693"/>
                    <a:gd name="connsiteX6" fmla="*/ 806781 w 1089219"/>
                    <a:gd name="connsiteY6" fmla="*/ 116943 h 567693"/>
                    <a:gd name="connsiteX7" fmla="*/ 685238 w 1089219"/>
                    <a:gd name="connsiteY7" fmla="*/ 24636 h 567693"/>
                    <a:gd name="connsiteX8" fmla="*/ 440267 w 1089219"/>
                    <a:gd name="connsiteY8" fmla="*/ 46894 h 567693"/>
                    <a:gd name="connsiteX9" fmla="*/ 240142 w 1089219"/>
                    <a:gd name="connsiteY9" fmla="*/ 210903 h 567693"/>
                    <a:gd name="connsiteX10" fmla="*/ 0 w 1089219"/>
                    <a:gd name="connsiteY10" fmla="*/ 280290 h 567693"/>
                    <a:gd name="connsiteX11" fmla="*/ 277052 w 1089219"/>
                    <a:gd name="connsiteY11" fmla="*/ 512726 h 567693"/>
                    <a:gd name="connsiteX12" fmla="*/ 650247 w 1089219"/>
                    <a:gd name="connsiteY12" fmla="*/ 438213 h 567693"/>
                    <a:gd name="connsiteX13" fmla="*/ 804201 w 1089219"/>
                    <a:gd name="connsiteY13" fmla="*/ 403222 h 56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219" h="567693">
                      <a:moveTo>
                        <a:pt x="804201" y="403222"/>
                      </a:moveTo>
                      <a:cubicBezTo>
                        <a:pt x="805061" y="403420"/>
                        <a:pt x="805954" y="403619"/>
                        <a:pt x="806781" y="403817"/>
                      </a:cubicBezTo>
                      <a:cubicBezTo>
                        <a:pt x="889033" y="424157"/>
                        <a:pt x="925909" y="525063"/>
                        <a:pt x="1002837" y="560583"/>
                      </a:cubicBezTo>
                      <a:cubicBezTo>
                        <a:pt x="1011998" y="564816"/>
                        <a:pt x="1021887" y="568057"/>
                        <a:pt x="1031974" y="567660"/>
                      </a:cubicBezTo>
                      <a:cubicBezTo>
                        <a:pt x="1130664" y="563791"/>
                        <a:pt x="1077284" y="310585"/>
                        <a:pt x="1051388" y="264613"/>
                      </a:cubicBezTo>
                      <a:cubicBezTo>
                        <a:pt x="1015438" y="200749"/>
                        <a:pt x="954352" y="149751"/>
                        <a:pt x="881922" y="133942"/>
                      </a:cubicBezTo>
                      <a:cubicBezTo>
                        <a:pt x="856820" y="128452"/>
                        <a:pt x="830626" y="126633"/>
                        <a:pt x="806781" y="116943"/>
                      </a:cubicBezTo>
                      <a:cubicBezTo>
                        <a:pt x="759420" y="97727"/>
                        <a:pt x="728927" y="51095"/>
                        <a:pt x="685238" y="24636"/>
                      </a:cubicBezTo>
                      <a:cubicBezTo>
                        <a:pt x="611386" y="-20111"/>
                        <a:pt x="513655" y="1386"/>
                        <a:pt x="440267" y="46894"/>
                      </a:cubicBezTo>
                      <a:cubicBezTo>
                        <a:pt x="366911" y="92370"/>
                        <a:pt x="308835" y="158615"/>
                        <a:pt x="240142" y="210903"/>
                      </a:cubicBezTo>
                      <a:cubicBezTo>
                        <a:pt x="171450" y="263191"/>
                        <a:pt x="83476" y="302316"/>
                        <a:pt x="0" y="280290"/>
                      </a:cubicBezTo>
                      <a:cubicBezTo>
                        <a:pt x="25433" y="406331"/>
                        <a:pt x="149754" y="494900"/>
                        <a:pt x="277052" y="512726"/>
                      </a:cubicBezTo>
                      <a:cubicBezTo>
                        <a:pt x="404383" y="530619"/>
                        <a:pt x="532904" y="490766"/>
                        <a:pt x="650247" y="438213"/>
                      </a:cubicBezTo>
                      <a:cubicBezTo>
                        <a:pt x="699195" y="416319"/>
                        <a:pt x="752111" y="391547"/>
                        <a:pt x="804201" y="403222"/>
                      </a:cubicBezTo>
                    </a:path>
                  </a:pathLst>
                </a:custGeom>
                <a:solidFill>
                  <a:srgbClr val="21335F"/>
                </a:solidFill>
                <a:ln w="8467" cap="flat">
                  <a:noFill/>
                  <a:prstDash val="solid"/>
                  <a:miter/>
                </a:ln>
              </p:spPr>
              <p:txBody>
                <a:bodyPr rtlCol="0" anchor="ctr"/>
                <a:lstStyle/>
                <a:p>
                  <a:endParaRPr lang="en-GB"/>
                </a:p>
              </p:txBody>
            </p:sp>
            <p:grpSp>
              <p:nvGrpSpPr>
                <p:cNvPr id="158" name="Group 157">
                  <a:extLst>
                    <a:ext uri="{FF2B5EF4-FFF2-40B4-BE49-F238E27FC236}">
                      <a16:creationId xmlns:a16="http://schemas.microsoft.com/office/drawing/2014/main" id="{2EA8CF78-AC2A-F200-299D-72A03EA3E4CF}"/>
                    </a:ext>
                  </a:extLst>
                </p:cNvPr>
                <p:cNvGrpSpPr/>
                <p:nvPr/>
              </p:nvGrpSpPr>
              <p:grpSpPr>
                <a:xfrm>
                  <a:off x="25059844" y="-5338735"/>
                  <a:ext cx="669849" cy="669849"/>
                  <a:chOff x="22865859" y="-3354434"/>
                  <a:chExt cx="1504950" cy="1504950"/>
                </a:xfrm>
              </p:grpSpPr>
              <p:sp>
                <p:nvSpPr>
                  <p:cNvPr id="154" name="Freeform: Shape 153">
                    <a:extLst>
                      <a:ext uri="{FF2B5EF4-FFF2-40B4-BE49-F238E27FC236}">
                        <a16:creationId xmlns:a16="http://schemas.microsoft.com/office/drawing/2014/main" id="{0DB7D751-E9D4-6661-CE71-AC58630460EA}"/>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2ABCDFFA-A33D-1598-6191-1ECFC06B9CE3}"/>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grpSp>
        </p:grpSp>
        <p:grpSp>
          <p:nvGrpSpPr>
            <p:cNvPr id="179" name="Group 178">
              <a:extLst>
                <a:ext uri="{FF2B5EF4-FFF2-40B4-BE49-F238E27FC236}">
                  <a16:creationId xmlns:a16="http://schemas.microsoft.com/office/drawing/2014/main" id="{EA906911-C7AF-1830-0454-AC819A1A7259}"/>
                </a:ext>
              </a:extLst>
            </p:cNvPr>
            <p:cNvGrpSpPr/>
            <p:nvPr/>
          </p:nvGrpSpPr>
          <p:grpSpPr>
            <a:xfrm>
              <a:off x="11220136" y="-56265"/>
              <a:ext cx="980809" cy="980809"/>
              <a:chOff x="8499260" y="2295501"/>
              <a:chExt cx="980809" cy="980809"/>
            </a:xfrm>
          </p:grpSpPr>
          <p:sp>
            <p:nvSpPr>
              <p:cNvPr id="91" name="Oval 90">
                <a:extLst>
                  <a:ext uri="{FF2B5EF4-FFF2-40B4-BE49-F238E27FC236}">
                    <a16:creationId xmlns:a16="http://schemas.microsoft.com/office/drawing/2014/main" id="{43A9EBCC-0634-A6C9-AD1B-AD3EC6BC7CFF}"/>
                  </a:ext>
                </a:extLst>
              </p:cNvPr>
              <p:cNvSpPr/>
              <p:nvPr/>
            </p:nvSpPr>
            <p:spPr>
              <a:xfrm>
                <a:off x="8499260" y="2295501"/>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4AEFB6FD-2EDD-D063-C6F7-6A24959DBF22}"/>
                  </a:ext>
                </a:extLst>
              </p:cNvPr>
              <p:cNvGrpSpPr/>
              <p:nvPr/>
            </p:nvGrpSpPr>
            <p:grpSpPr>
              <a:xfrm>
                <a:off x="8552853" y="2360479"/>
                <a:ext cx="603803" cy="866526"/>
                <a:chOff x="28326985" y="-7082298"/>
                <a:chExt cx="1773492" cy="2545159"/>
              </a:xfrm>
            </p:grpSpPr>
            <p:sp>
              <p:nvSpPr>
                <p:cNvPr id="138" name="Freeform: Shape 137">
                  <a:extLst>
                    <a:ext uri="{FF2B5EF4-FFF2-40B4-BE49-F238E27FC236}">
                      <a16:creationId xmlns:a16="http://schemas.microsoft.com/office/drawing/2014/main" id="{51A44FE6-34E4-9042-A7F8-546D70DB6428}"/>
                    </a:ext>
                  </a:extLst>
                </p:cNvPr>
                <p:cNvSpPr/>
                <p:nvPr/>
              </p:nvSpPr>
              <p:spPr>
                <a:xfrm rot="16200000">
                  <a:off x="29251281" y="-6007877"/>
                  <a:ext cx="97565" cy="374683"/>
                </a:xfrm>
                <a:custGeom>
                  <a:avLst/>
                  <a:gdLst>
                    <a:gd name="connsiteX0" fmla="*/ 0 w 97565"/>
                    <a:gd name="connsiteY0" fmla="*/ 48749 h 374683"/>
                    <a:gd name="connsiteX1" fmla="*/ 0 w 97565"/>
                    <a:gd name="connsiteY1" fmla="*/ 325967 h 374683"/>
                    <a:gd name="connsiteX2" fmla="*/ 48783 w 97565"/>
                    <a:gd name="connsiteY2" fmla="*/ 374683 h 374683"/>
                    <a:gd name="connsiteX3" fmla="*/ 97565 w 97565"/>
                    <a:gd name="connsiteY3" fmla="*/ 325967 h 374683"/>
                    <a:gd name="connsiteX4" fmla="*/ 97565 w 97565"/>
                    <a:gd name="connsiteY4" fmla="*/ 48749 h 374683"/>
                    <a:gd name="connsiteX5" fmla="*/ 48783 w 97565"/>
                    <a:gd name="connsiteY5" fmla="*/ 0 h 374683"/>
                    <a:gd name="connsiteX6" fmla="*/ 0 w 97565"/>
                    <a:gd name="connsiteY6" fmla="*/ 48749 h 37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374683">
                      <a:moveTo>
                        <a:pt x="0" y="48749"/>
                      </a:moveTo>
                      <a:lnTo>
                        <a:pt x="0" y="325967"/>
                      </a:lnTo>
                      <a:cubicBezTo>
                        <a:pt x="0" y="352789"/>
                        <a:pt x="21927" y="374683"/>
                        <a:pt x="48783" y="374683"/>
                      </a:cubicBezTo>
                      <a:cubicBezTo>
                        <a:pt x="75671" y="374683"/>
                        <a:pt x="97565" y="352789"/>
                        <a:pt x="97565" y="325967"/>
                      </a:cubicBezTo>
                      <a:lnTo>
                        <a:pt x="97565" y="48749"/>
                      </a:lnTo>
                      <a:cubicBezTo>
                        <a:pt x="97565" y="21696"/>
                        <a:pt x="75671" y="0"/>
                        <a:pt x="48783" y="0"/>
                      </a:cubicBezTo>
                      <a:cubicBezTo>
                        <a:pt x="21927" y="0"/>
                        <a:pt x="0" y="21696"/>
                        <a:pt x="0" y="48749"/>
                      </a:cubicBezTo>
                    </a:path>
                  </a:pathLst>
                </a:custGeom>
                <a:solidFill>
                  <a:srgbClr val="58576F"/>
                </a:solidFill>
                <a:ln w="8467"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A38B1C99-E54F-B19D-7EA5-E3B458DA8939}"/>
                    </a:ext>
                  </a:extLst>
                </p:cNvPr>
                <p:cNvSpPr/>
                <p:nvPr/>
              </p:nvSpPr>
              <p:spPr>
                <a:xfrm rot="16200000">
                  <a:off x="29438623" y="-6029638"/>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grpSp>
              <p:nvGrpSpPr>
                <p:cNvPr id="159" name="Group 158">
                  <a:extLst>
                    <a:ext uri="{FF2B5EF4-FFF2-40B4-BE49-F238E27FC236}">
                      <a16:creationId xmlns:a16="http://schemas.microsoft.com/office/drawing/2014/main" id="{F080B8A7-F91D-BE13-C899-1E81C620346F}"/>
                    </a:ext>
                  </a:extLst>
                </p:cNvPr>
                <p:cNvGrpSpPr/>
                <p:nvPr/>
              </p:nvGrpSpPr>
              <p:grpSpPr>
                <a:xfrm>
                  <a:off x="28326985" y="-6292273"/>
                  <a:ext cx="896897" cy="896897"/>
                  <a:chOff x="22865859" y="-3354434"/>
                  <a:chExt cx="1504950" cy="1504950"/>
                </a:xfrm>
              </p:grpSpPr>
              <p:sp>
                <p:nvSpPr>
                  <p:cNvPr id="160" name="Freeform: Shape 159">
                    <a:extLst>
                      <a:ext uri="{FF2B5EF4-FFF2-40B4-BE49-F238E27FC236}">
                        <a16:creationId xmlns:a16="http://schemas.microsoft.com/office/drawing/2014/main" id="{4352C239-4A30-6BEB-4A8D-5B1BDBABA5C6}"/>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EB905785-FE19-D460-08B3-654591F5EDD1}"/>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sp>
              <p:nvSpPr>
                <p:cNvPr id="164" name="Freeform: Shape 163">
                  <a:extLst>
                    <a:ext uri="{FF2B5EF4-FFF2-40B4-BE49-F238E27FC236}">
                      <a16:creationId xmlns:a16="http://schemas.microsoft.com/office/drawing/2014/main" id="{1E6E1754-3614-EE3C-543C-5A963D3AD2AA}"/>
                    </a:ext>
                  </a:extLst>
                </p:cNvPr>
                <p:cNvSpPr/>
                <p:nvPr/>
              </p:nvSpPr>
              <p:spPr>
                <a:xfrm rot="16200000">
                  <a:off x="29567904" y="-6947126"/>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476B16D5-B2A9-8304-FD67-532FD6CA67C0}"/>
                    </a:ext>
                  </a:extLst>
                </p:cNvPr>
                <p:cNvSpPr/>
                <p:nvPr/>
              </p:nvSpPr>
              <p:spPr>
                <a:xfrm rot="16200000">
                  <a:off x="29567904" y="-5068043"/>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C01F9A0D-FB84-2B77-51F2-0D7D685FEE66}"/>
                    </a:ext>
                  </a:extLst>
                </p:cNvPr>
                <p:cNvSpPr/>
                <p:nvPr/>
              </p:nvSpPr>
              <p:spPr>
                <a:xfrm rot="16200000">
                  <a:off x="28927658" y="-5387521"/>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C6EE8D9F-8ADE-07CE-F81D-CA508A2882EE}"/>
                    </a:ext>
                  </a:extLst>
                </p:cNvPr>
                <p:cNvSpPr/>
                <p:nvPr/>
              </p:nvSpPr>
              <p:spPr>
                <a:xfrm rot="5400000" flipV="1">
                  <a:off x="28927658" y="-6306326"/>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5767AE95-A617-FACC-AB36-2A3F508B062D}"/>
                    </a:ext>
                  </a:extLst>
                </p:cNvPr>
                <p:cNvSpPr/>
                <p:nvPr/>
              </p:nvSpPr>
              <p:spPr>
                <a:xfrm rot="16200000">
                  <a:off x="29546854" y="-6036284"/>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10129" y="0"/>
                        <a:pt x="556187" y="0"/>
                      </a:cubicBezTo>
                      <a:cubicBezTo>
                        <a:pt x="432726" y="0"/>
                        <a:pt x="221225" y="0"/>
                        <a:pt x="97565" y="0"/>
                      </a:cubicBezTo>
                      <a:cubicBezTo>
                        <a:pt x="43822" y="0"/>
                        <a:pt x="0" y="43590"/>
                        <a:pt x="0" y="97466"/>
                      </a:cubicBezTo>
                      <a:cubicBezTo>
                        <a:pt x="0" y="173798"/>
                        <a:pt x="0" y="279665"/>
                        <a:pt x="0" y="356030"/>
                      </a:cubicBezTo>
                      <a:cubicBezTo>
                        <a:pt x="0" y="409906"/>
                        <a:pt x="43822" y="453496"/>
                        <a:pt x="97565" y="453496"/>
                      </a:cubicBezTo>
                      <a:cubicBezTo>
                        <a:pt x="221225" y="453496"/>
                        <a:pt x="432726" y="453496"/>
                        <a:pt x="556187" y="453496"/>
                      </a:cubicBezTo>
                      <a:cubicBezTo>
                        <a:pt x="610129" y="453496"/>
                        <a:pt x="653752" y="409906"/>
                        <a:pt x="653752" y="356030"/>
                      </a:cubicBezTo>
                      <a:cubicBezTo>
                        <a:pt x="653752" y="279665"/>
                        <a:pt x="653752" y="173798"/>
                        <a:pt x="653752" y="97466"/>
                      </a:cubicBezTo>
                    </a:path>
                  </a:pathLst>
                </a:custGeom>
                <a:solidFill>
                  <a:schemeClr val="accent1"/>
                </a:solidFill>
                <a:ln w="8467"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AC9308E3-9F47-42C1-2336-73B7121B4C72}"/>
                    </a:ext>
                  </a:extLst>
                </p:cNvPr>
                <p:cNvSpPr/>
                <p:nvPr/>
              </p:nvSpPr>
              <p:spPr>
                <a:xfrm rot="16200000">
                  <a:off x="29546937" y="-5090680"/>
                  <a:ext cx="653586" cy="453495"/>
                </a:xfrm>
                <a:custGeom>
                  <a:avLst/>
                  <a:gdLst>
                    <a:gd name="connsiteX0" fmla="*/ 653587 w 653586"/>
                    <a:gd name="connsiteY0" fmla="*/ 97466 h 453495"/>
                    <a:gd name="connsiteX1" fmla="*/ 556022 w 653586"/>
                    <a:gd name="connsiteY1" fmla="*/ 0 h 453495"/>
                    <a:gd name="connsiteX2" fmla="*/ 97565 w 653586"/>
                    <a:gd name="connsiteY2" fmla="*/ 0 h 453495"/>
                    <a:gd name="connsiteX3" fmla="*/ 0 w 653586"/>
                    <a:gd name="connsiteY3" fmla="*/ 97466 h 453495"/>
                    <a:gd name="connsiteX4" fmla="*/ 0 w 653586"/>
                    <a:gd name="connsiteY4" fmla="*/ 356030 h 453495"/>
                    <a:gd name="connsiteX5" fmla="*/ 97565 w 653586"/>
                    <a:gd name="connsiteY5" fmla="*/ 453496 h 453495"/>
                    <a:gd name="connsiteX6" fmla="*/ 556022 w 653586"/>
                    <a:gd name="connsiteY6" fmla="*/ 453496 h 453495"/>
                    <a:gd name="connsiteX7" fmla="*/ 653587 w 653586"/>
                    <a:gd name="connsiteY7" fmla="*/ 356030 h 453495"/>
                    <a:gd name="connsiteX8" fmla="*/ 653587 w 653586"/>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86" h="453495">
                      <a:moveTo>
                        <a:pt x="653587" y="97466"/>
                      </a:moveTo>
                      <a:cubicBezTo>
                        <a:pt x="653587" y="43590"/>
                        <a:pt x="609964" y="0"/>
                        <a:pt x="556022" y="0"/>
                      </a:cubicBezTo>
                      <a:cubicBezTo>
                        <a:pt x="432561"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61" y="453496"/>
                        <a:pt x="556022" y="453496"/>
                      </a:cubicBezTo>
                      <a:cubicBezTo>
                        <a:pt x="609964" y="453496"/>
                        <a:pt x="653587" y="409906"/>
                        <a:pt x="653587" y="356030"/>
                      </a:cubicBezTo>
                      <a:cubicBezTo>
                        <a:pt x="653587" y="279665"/>
                        <a:pt x="653587" y="173798"/>
                        <a:pt x="653587" y="97466"/>
                      </a:cubicBezTo>
                    </a:path>
                  </a:pathLst>
                </a:custGeom>
                <a:solidFill>
                  <a:srgbClr val="C5EB6D"/>
                </a:solidFill>
                <a:ln w="8467"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4208DF66-7DB4-D6C5-0EE1-9B7FC5DF2FEA}"/>
                    </a:ext>
                  </a:extLst>
                </p:cNvPr>
                <p:cNvSpPr/>
                <p:nvPr/>
              </p:nvSpPr>
              <p:spPr>
                <a:xfrm rot="16200000">
                  <a:off x="29546854" y="-6982170"/>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09931" y="0"/>
                        <a:pt x="556187" y="0"/>
                      </a:cubicBezTo>
                      <a:cubicBezTo>
                        <a:pt x="432528"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28" y="453496"/>
                        <a:pt x="556187" y="453496"/>
                      </a:cubicBezTo>
                      <a:cubicBezTo>
                        <a:pt x="609931" y="453496"/>
                        <a:pt x="653752" y="409906"/>
                        <a:pt x="653752" y="356030"/>
                      </a:cubicBezTo>
                      <a:cubicBezTo>
                        <a:pt x="653752" y="279665"/>
                        <a:pt x="653752" y="173798"/>
                        <a:pt x="653752" y="97466"/>
                      </a:cubicBezTo>
                    </a:path>
                  </a:pathLst>
                </a:custGeom>
                <a:solidFill>
                  <a:srgbClr val="C5EB6D"/>
                </a:solidFill>
                <a:ln w="8467" cap="flat">
                  <a:noFill/>
                  <a:prstDash val="solid"/>
                  <a:miter/>
                </a:ln>
              </p:spPr>
              <p:txBody>
                <a:bodyPr rtlCol="0" anchor="ctr"/>
                <a:lstStyle/>
                <a:p>
                  <a:endParaRPr lang="en-GB"/>
                </a:p>
              </p:txBody>
            </p:sp>
          </p:grpSp>
        </p:grpSp>
      </p:grpSp>
      <p:sp>
        <p:nvSpPr>
          <p:cNvPr id="10" name="TextBox 9">
            <a:extLst>
              <a:ext uri="{FF2B5EF4-FFF2-40B4-BE49-F238E27FC236}">
                <a16:creationId xmlns:a16="http://schemas.microsoft.com/office/drawing/2014/main" id="{9930E0D4-9A29-9257-E27A-F0BA50AE4E17}"/>
              </a:ext>
            </a:extLst>
          </p:cNvPr>
          <p:cNvSpPr txBox="1"/>
          <p:nvPr/>
        </p:nvSpPr>
        <p:spPr>
          <a:xfrm>
            <a:off x="1319491" y="1108791"/>
            <a:ext cx="6927841" cy="584775"/>
          </a:xfrm>
          <a:prstGeom prst="rect">
            <a:avLst/>
          </a:prstGeom>
          <a:noFill/>
        </p:spPr>
        <p:txBody>
          <a:bodyPr wrap="square">
            <a:spAutoFit/>
          </a:bodyPr>
          <a:lstStyle>
            <a:defPPr>
              <a:defRPr lang="en-US"/>
            </a:defPPr>
            <a:lvl1pPr>
              <a:defRPr sz="3200">
                <a:solidFill>
                  <a:schemeClr val="accent1"/>
                </a:solidFill>
                <a:latin typeface="+mj-lt"/>
              </a:defRPr>
            </a:lvl1pPr>
          </a:lstStyle>
          <a:p>
            <a:r>
              <a:rPr lang="en-US">
                <a:solidFill>
                  <a:schemeClr val="accent2"/>
                </a:solidFill>
              </a:rPr>
              <a:t>CONCLUSION</a:t>
            </a:r>
          </a:p>
        </p:txBody>
      </p:sp>
      <p:cxnSp>
        <p:nvCxnSpPr>
          <p:cNvPr id="42" name="Straight Connector 41">
            <a:extLst>
              <a:ext uri="{FF2B5EF4-FFF2-40B4-BE49-F238E27FC236}">
                <a16:creationId xmlns:a16="http://schemas.microsoft.com/office/drawing/2014/main" id="{E94F25FF-6BB0-2B06-11BD-DE77C8B7F3C9}"/>
              </a:ext>
            </a:extLst>
          </p:cNvPr>
          <p:cNvCxnSpPr>
            <a:cxnSpLocks/>
          </p:cNvCxnSpPr>
          <p:nvPr/>
        </p:nvCxnSpPr>
        <p:spPr>
          <a:xfrm>
            <a:off x="171523" y="6528391"/>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36522F5-DED0-68CE-AF02-ED7B2D744B61}"/>
              </a:ext>
            </a:extLst>
          </p:cNvPr>
          <p:cNvSpPr txBox="1"/>
          <p:nvPr/>
        </p:nvSpPr>
        <p:spPr>
          <a:xfrm>
            <a:off x="11394345" y="6545532"/>
            <a:ext cx="537646" cy="230832"/>
          </a:xfrm>
          <a:prstGeom prst="rect">
            <a:avLst/>
          </a:prstGeom>
          <a:noFill/>
        </p:spPr>
        <p:txBody>
          <a:bodyPr wrap="square" rtlCol="0">
            <a:spAutoFit/>
          </a:bodyPr>
          <a:lstStyle/>
          <a:p>
            <a:pPr algn="r"/>
            <a:r>
              <a:rPr lang="en-GB" sz="900"/>
              <a:t>NEXT</a:t>
            </a:r>
          </a:p>
        </p:txBody>
      </p:sp>
      <p:pic>
        <p:nvPicPr>
          <p:cNvPr id="44" name="Graphic 43" descr="Caret Right outline">
            <a:hlinkClick r:id="" action="ppaction://hlinkshowjump?jump=nextslide"/>
            <a:extLst>
              <a:ext uri="{FF2B5EF4-FFF2-40B4-BE49-F238E27FC236}">
                <a16:creationId xmlns:a16="http://schemas.microsoft.com/office/drawing/2014/main" id="{A8CC3216-329B-F0E0-D71D-2E4CA147EE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21833" y="6569840"/>
            <a:ext cx="182856" cy="182856"/>
          </a:xfrm>
          <a:prstGeom prst="rect">
            <a:avLst/>
          </a:prstGeom>
        </p:spPr>
      </p:pic>
      <p:sp>
        <p:nvSpPr>
          <p:cNvPr id="4" name="TextBox 3">
            <a:extLst>
              <a:ext uri="{FF2B5EF4-FFF2-40B4-BE49-F238E27FC236}">
                <a16:creationId xmlns:a16="http://schemas.microsoft.com/office/drawing/2014/main" id="{6DEA3444-F71B-C65C-92AE-09AB735CD647}"/>
              </a:ext>
            </a:extLst>
          </p:cNvPr>
          <p:cNvSpPr txBox="1"/>
          <p:nvPr/>
        </p:nvSpPr>
        <p:spPr>
          <a:xfrm>
            <a:off x="232548" y="6545532"/>
            <a:ext cx="1003560" cy="230832"/>
          </a:xfrm>
          <a:prstGeom prst="rect">
            <a:avLst/>
          </a:prstGeom>
          <a:noFill/>
        </p:spPr>
        <p:txBody>
          <a:bodyPr wrap="square" rtlCol="0">
            <a:spAutoFit/>
          </a:bodyPr>
          <a:lstStyle/>
          <a:p>
            <a:r>
              <a:rPr lang="en-GB" sz="900"/>
              <a:t>BACK</a:t>
            </a:r>
          </a:p>
        </p:txBody>
      </p:sp>
      <p:pic>
        <p:nvPicPr>
          <p:cNvPr id="7" name="Graphic 6" descr="Caret Right outline">
            <a:hlinkClick r:id="" action="ppaction://hlinkshowjump?jump=previousslide"/>
            <a:extLst>
              <a:ext uri="{FF2B5EF4-FFF2-40B4-BE49-F238E27FC236}">
                <a16:creationId xmlns:a16="http://schemas.microsoft.com/office/drawing/2014/main" id="{4EC51EFC-0CB8-78D6-752E-012F6A750F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34238" y="6569840"/>
            <a:ext cx="182856" cy="182856"/>
          </a:xfrm>
          <a:prstGeom prst="rect">
            <a:avLst/>
          </a:prstGeom>
        </p:spPr>
      </p:pic>
      <p:grpSp>
        <p:nvGrpSpPr>
          <p:cNvPr id="9" name="Group 8">
            <a:extLst>
              <a:ext uri="{FF2B5EF4-FFF2-40B4-BE49-F238E27FC236}">
                <a16:creationId xmlns:a16="http://schemas.microsoft.com/office/drawing/2014/main" id="{8F04E158-E071-EB52-E845-64C24F828A7C}"/>
              </a:ext>
            </a:extLst>
          </p:cNvPr>
          <p:cNvGrpSpPr/>
          <p:nvPr/>
        </p:nvGrpSpPr>
        <p:grpSpPr>
          <a:xfrm>
            <a:off x="351011" y="949667"/>
            <a:ext cx="907364" cy="903025"/>
            <a:chOff x="351011" y="949667"/>
            <a:chExt cx="907364" cy="903025"/>
          </a:xfrm>
        </p:grpSpPr>
        <p:sp useBgFill="1">
          <p:nvSpPr>
            <p:cNvPr id="8" name="Oval 7">
              <a:extLst>
                <a:ext uri="{FF2B5EF4-FFF2-40B4-BE49-F238E27FC236}">
                  <a16:creationId xmlns:a16="http://schemas.microsoft.com/office/drawing/2014/main" id="{ADB0315E-AC29-70AE-2177-FB33A125E692}"/>
                </a:ext>
              </a:extLst>
            </p:cNvPr>
            <p:cNvSpPr/>
            <p:nvPr/>
          </p:nvSpPr>
          <p:spPr>
            <a:xfrm>
              <a:off x="351011" y="949667"/>
              <a:ext cx="907364" cy="903025"/>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mj-lt"/>
              </a:endParaRPr>
            </a:p>
          </p:txBody>
        </p:sp>
        <p:pic>
          <p:nvPicPr>
            <p:cNvPr id="2" name="Content Placeholder 4" descr="A screenshot of a computer&#10;&#10;Description automatically generated with medium confidence">
              <a:extLst>
                <a:ext uri="{FF2B5EF4-FFF2-40B4-BE49-F238E27FC236}">
                  <a16:creationId xmlns:a16="http://schemas.microsoft.com/office/drawing/2014/main" id="{29DCD264-8539-4D23-ECE3-C59899115A19}"/>
                </a:ext>
              </a:extLst>
            </p:cNvPr>
            <p:cNvPicPr>
              <a:picLocks noChangeAspect="1"/>
            </p:cNvPicPr>
            <p:nvPr/>
          </p:nvPicPr>
          <p:blipFill rotWithShape="1">
            <a:blip r:embed="rId7"/>
            <a:srcRect l="37483" t="49558" r="58947" b="46139"/>
            <a:stretch/>
          </p:blipFill>
          <p:spPr>
            <a:xfrm>
              <a:off x="441603" y="1057053"/>
              <a:ext cx="667568" cy="671773"/>
            </a:xfrm>
            <a:prstGeom prst="roundRect">
              <a:avLst>
                <a:gd name="adj" fmla="val 31886"/>
              </a:avLst>
            </a:prstGeom>
          </p:spPr>
        </p:pic>
      </p:grpSp>
      <p:sp>
        <p:nvSpPr>
          <p:cNvPr id="19" name="TextBox 18">
            <a:extLst>
              <a:ext uri="{FF2B5EF4-FFF2-40B4-BE49-F238E27FC236}">
                <a16:creationId xmlns:a16="http://schemas.microsoft.com/office/drawing/2014/main" id="{20C3382B-1F72-52E5-D1E3-AAE109AD28BB}"/>
              </a:ext>
            </a:extLst>
          </p:cNvPr>
          <p:cNvSpPr txBox="1"/>
          <p:nvPr/>
        </p:nvSpPr>
        <p:spPr>
          <a:xfrm>
            <a:off x="501763" y="2158756"/>
            <a:ext cx="8077325" cy="954107"/>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GB" b="1">
                <a:solidFill>
                  <a:schemeClr val="tx1"/>
                </a:solidFill>
              </a:rPr>
              <a:t>A conclusion is an action or a next step you would like the audience to take. </a:t>
            </a:r>
            <a:r>
              <a:rPr lang="en-GB"/>
              <a:t>Write down your overall thoughts and ensure your “do” in your objective is reflected in your conclusion</a:t>
            </a:r>
          </a:p>
          <a:p>
            <a:endParaRPr lang="en-GB" u="sng">
              <a:solidFill>
                <a:schemeClr val="accent2"/>
              </a:solidFill>
            </a:endParaRPr>
          </a:p>
          <a:p>
            <a:r>
              <a:rPr lang="en-GB" u="sng">
                <a:solidFill>
                  <a:schemeClr val="accent2"/>
                </a:solidFill>
              </a:rPr>
              <a:t>Click here for examples</a:t>
            </a:r>
          </a:p>
        </p:txBody>
      </p:sp>
      <p:sp>
        <p:nvSpPr>
          <p:cNvPr id="22" name="Rectangle: Rounded Corners 21">
            <a:extLst>
              <a:ext uri="{FF2B5EF4-FFF2-40B4-BE49-F238E27FC236}">
                <a16:creationId xmlns:a16="http://schemas.microsoft.com/office/drawing/2014/main" id="{A08C79E7-0D33-084C-EA01-7E65CEA5DA85}"/>
              </a:ext>
            </a:extLst>
          </p:cNvPr>
          <p:cNvSpPr/>
          <p:nvPr/>
        </p:nvSpPr>
        <p:spPr>
          <a:xfrm>
            <a:off x="501763" y="3296143"/>
            <a:ext cx="8201672" cy="1620527"/>
          </a:xfrm>
          <a:prstGeom prst="roundRect">
            <a:avLst>
              <a:gd name="adj" fmla="val 3891"/>
            </a:avLst>
          </a:prstGeom>
          <a:solidFill>
            <a:srgbClr val="F7F7F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97FA1C-1F4F-D9EA-278F-F7FFC82B8501}"/>
              </a:ext>
            </a:extLst>
          </p:cNvPr>
          <p:cNvSpPr txBox="1"/>
          <p:nvPr/>
        </p:nvSpPr>
        <p:spPr>
          <a:xfrm>
            <a:off x="585797" y="3363774"/>
            <a:ext cx="1224331" cy="275269"/>
          </a:xfrm>
          <a:prstGeom prst="rect">
            <a:avLst/>
          </a:prstGeom>
          <a:noFill/>
        </p:spPr>
        <p:txBody>
          <a:bodyPr wrap="square" rtlCol="0">
            <a:spAutoFit/>
          </a:bodyPr>
          <a:lstStyle>
            <a:defPPr>
              <a:defRPr lang="en-US"/>
            </a:defPPr>
            <a:lvl1pPr>
              <a:defRPr sz="1000">
                <a:solidFill>
                  <a:schemeClr val="bg1">
                    <a:lumMod val="50000"/>
                  </a:schemeClr>
                </a:solidFill>
              </a:defRPr>
            </a:lvl1pPr>
          </a:lstStyle>
          <a:p>
            <a:r>
              <a:rPr lang="en-US"/>
              <a:t>User response</a:t>
            </a:r>
          </a:p>
        </p:txBody>
      </p:sp>
      <p:grpSp>
        <p:nvGrpSpPr>
          <p:cNvPr id="61" name="Group 60">
            <a:extLst>
              <a:ext uri="{FF2B5EF4-FFF2-40B4-BE49-F238E27FC236}">
                <a16:creationId xmlns:a16="http://schemas.microsoft.com/office/drawing/2014/main" id="{56D9CACC-C19E-5B2A-4EFC-6929C1644127}"/>
              </a:ext>
            </a:extLst>
          </p:cNvPr>
          <p:cNvGrpSpPr/>
          <p:nvPr/>
        </p:nvGrpSpPr>
        <p:grpSpPr>
          <a:xfrm>
            <a:off x="8924961" y="2158756"/>
            <a:ext cx="3006525" cy="849416"/>
            <a:chOff x="585797" y="5023421"/>
            <a:chExt cx="3006525" cy="849416"/>
          </a:xfrm>
        </p:grpSpPr>
        <p:grpSp>
          <p:nvGrpSpPr>
            <p:cNvPr id="13" name="Group 12">
              <a:extLst>
                <a:ext uri="{FF2B5EF4-FFF2-40B4-BE49-F238E27FC236}">
                  <a16:creationId xmlns:a16="http://schemas.microsoft.com/office/drawing/2014/main" id="{6510C409-50AF-A778-7850-D411FF47F759}"/>
                </a:ext>
              </a:extLst>
            </p:cNvPr>
            <p:cNvGrpSpPr/>
            <p:nvPr/>
          </p:nvGrpSpPr>
          <p:grpSpPr>
            <a:xfrm>
              <a:off x="585797" y="5023421"/>
              <a:ext cx="3006525" cy="849416"/>
              <a:chOff x="1321518" y="657226"/>
              <a:chExt cx="3006525" cy="849416"/>
            </a:xfrm>
          </p:grpSpPr>
          <p:sp useBgFill="1">
            <p:nvSpPr>
              <p:cNvPr id="17" name="Rectangle: Rounded Corners 16">
                <a:extLst>
                  <a:ext uri="{FF2B5EF4-FFF2-40B4-BE49-F238E27FC236}">
                    <a16:creationId xmlns:a16="http://schemas.microsoft.com/office/drawing/2014/main" id="{0327475E-5E43-6EB9-5ED7-FB9651DBAA73}"/>
                  </a:ext>
                </a:extLst>
              </p:cNvPr>
              <p:cNvSpPr/>
              <p:nvPr/>
            </p:nvSpPr>
            <p:spPr>
              <a:xfrm>
                <a:off x="1321518" y="657226"/>
                <a:ext cx="3006525" cy="849416"/>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Oval 17">
                <a:extLst>
                  <a:ext uri="{FF2B5EF4-FFF2-40B4-BE49-F238E27FC236}">
                    <a16:creationId xmlns:a16="http://schemas.microsoft.com/office/drawing/2014/main" id="{B6C9E568-3A0F-1777-BCC2-6AA968804090}"/>
                  </a:ext>
                </a:extLst>
              </p:cNvPr>
              <p:cNvSpPr/>
              <p:nvPr/>
            </p:nvSpPr>
            <p:spPr>
              <a:xfrm>
                <a:off x="1418168" y="759075"/>
                <a:ext cx="571500" cy="571500"/>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20" name="TextBox 19">
                <a:extLst>
                  <a:ext uri="{FF2B5EF4-FFF2-40B4-BE49-F238E27FC236}">
                    <a16:creationId xmlns:a16="http://schemas.microsoft.com/office/drawing/2014/main" id="{57EEBEB0-266D-6EF5-78B1-60B8BE70A808}"/>
                  </a:ext>
                </a:extLst>
              </p:cNvPr>
              <p:cNvSpPr txBox="1"/>
              <p:nvPr/>
            </p:nvSpPr>
            <p:spPr>
              <a:xfrm>
                <a:off x="2064695" y="724855"/>
                <a:ext cx="2118947" cy="338554"/>
              </a:xfrm>
              <a:prstGeom prst="rect">
                <a:avLst/>
              </a:prstGeom>
              <a:noFill/>
            </p:spPr>
            <p:txBody>
              <a:bodyPr wrap="square" rtlCol="0">
                <a:spAutoFit/>
              </a:bodyPr>
              <a:lstStyle/>
              <a:p>
                <a:r>
                  <a:rPr lang="en-US" sz="1600" b="1">
                    <a:solidFill>
                      <a:schemeClr val="tx1">
                        <a:lumMod val="95000"/>
                        <a:lumOff val="5000"/>
                      </a:schemeClr>
                    </a:solidFill>
                    <a:latin typeface="+mj-lt"/>
                    <a:cs typeface="Space Grotesk" pitchFamily="2" charset="0"/>
                  </a:rPr>
                  <a:t>Think:</a:t>
                </a:r>
              </a:p>
            </p:txBody>
          </p:sp>
          <p:sp>
            <p:nvSpPr>
              <p:cNvPr id="21" name="TextBox 20">
                <a:extLst>
                  <a:ext uri="{FF2B5EF4-FFF2-40B4-BE49-F238E27FC236}">
                    <a16:creationId xmlns:a16="http://schemas.microsoft.com/office/drawing/2014/main" id="{64B6CA39-F103-9C62-1919-AB805EF93DB1}"/>
                  </a:ext>
                </a:extLst>
              </p:cNvPr>
              <p:cNvSpPr txBox="1"/>
              <p:nvPr/>
            </p:nvSpPr>
            <p:spPr>
              <a:xfrm>
                <a:off x="2076669" y="1000124"/>
                <a:ext cx="2182000" cy="307777"/>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US"/>
                  <a:t>I’m competent</a:t>
                </a:r>
              </a:p>
            </p:txBody>
          </p:sp>
        </p:grpSp>
        <p:pic>
          <p:nvPicPr>
            <p:cNvPr id="55" name="Graphic 54" descr="Left Brain outline">
              <a:extLst>
                <a:ext uri="{FF2B5EF4-FFF2-40B4-BE49-F238E27FC236}">
                  <a16:creationId xmlns:a16="http://schemas.microsoft.com/office/drawing/2014/main" id="{525BE413-C93D-2755-E34C-C02D9515296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56424" y="5193650"/>
              <a:ext cx="419841" cy="419841"/>
            </a:xfrm>
            <a:prstGeom prst="rect">
              <a:avLst/>
            </a:prstGeom>
          </p:spPr>
        </p:pic>
      </p:grpSp>
      <p:grpSp>
        <p:nvGrpSpPr>
          <p:cNvPr id="60" name="Group 59">
            <a:extLst>
              <a:ext uri="{FF2B5EF4-FFF2-40B4-BE49-F238E27FC236}">
                <a16:creationId xmlns:a16="http://schemas.microsoft.com/office/drawing/2014/main" id="{57ECCE99-A23F-E8D3-E794-F57495B5B924}"/>
              </a:ext>
            </a:extLst>
          </p:cNvPr>
          <p:cNvGrpSpPr/>
          <p:nvPr/>
        </p:nvGrpSpPr>
        <p:grpSpPr>
          <a:xfrm>
            <a:off x="8924961" y="3115275"/>
            <a:ext cx="3006525" cy="849416"/>
            <a:chOff x="585797" y="6246641"/>
            <a:chExt cx="3006525" cy="849416"/>
          </a:xfrm>
        </p:grpSpPr>
        <p:grpSp>
          <p:nvGrpSpPr>
            <p:cNvPr id="26" name="Group 25">
              <a:extLst>
                <a:ext uri="{FF2B5EF4-FFF2-40B4-BE49-F238E27FC236}">
                  <a16:creationId xmlns:a16="http://schemas.microsoft.com/office/drawing/2014/main" id="{9E0A8621-FCAF-8333-6883-E8143D04676D}"/>
                </a:ext>
              </a:extLst>
            </p:cNvPr>
            <p:cNvGrpSpPr/>
            <p:nvPr/>
          </p:nvGrpSpPr>
          <p:grpSpPr>
            <a:xfrm>
              <a:off x="585797" y="6246641"/>
              <a:ext cx="3006525" cy="849416"/>
              <a:chOff x="1321518" y="657226"/>
              <a:chExt cx="3006525" cy="849416"/>
            </a:xfrm>
          </p:grpSpPr>
          <p:sp useBgFill="1">
            <p:nvSpPr>
              <p:cNvPr id="30" name="Rectangle: Rounded Corners 29">
                <a:extLst>
                  <a:ext uri="{FF2B5EF4-FFF2-40B4-BE49-F238E27FC236}">
                    <a16:creationId xmlns:a16="http://schemas.microsoft.com/office/drawing/2014/main" id="{A99CAA9B-1834-E186-E6F3-264D64D5381D}"/>
                  </a:ext>
                </a:extLst>
              </p:cNvPr>
              <p:cNvSpPr/>
              <p:nvPr/>
            </p:nvSpPr>
            <p:spPr>
              <a:xfrm>
                <a:off x="1321518" y="657226"/>
                <a:ext cx="3006525" cy="849416"/>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Oval 30">
                <a:extLst>
                  <a:ext uri="{FF2B5EF4-FFF2-40B4-BE49-F238E27FC236}">
                    <a16:creationId xmlns:a16="http://schemas.microsoft.com/office/drawing/2014/main" id="{541B6D36-17FC-64F8-9BB4-580AAA9BDD18}"/>
                  </a:ext>
                </a:extLst>
              </p:cNvPr>
              <p:cNvSpPr/>
              <p:nvPr/>
            </p:nvSpPr>
            <p:spPr>
              <a:xfrm>
                <a:off x="1418168" y="759075"/>
                <a:ext cx="571500" cy="571500"/>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32" name="TextBox 31">
                <a:extLst>
                  <a:ext uri="{FF2B5EF4-FFF2-40B4-BE49-F238E27FC236}">
                    <a16:creationId xmlns:a16="http://schemas.microsoft.com/office/drawing/2014/main" id="{278207ED-D18B-42DC-F767-6022F94AE271}"/>
                  </a:ext>
                </a:extLst>
              </p:cNvPr>
              <p:cNvSpPr txBox="1"/>
              <p:nvPr/>
            </p:nvSpPr>
            <p:spPr>
              <a:xfrm>
                <a:off x="2064695" y="724855"/>
                <a:ext cx="2118947" cy="338554"/>
              </a:xfrm>
              <a:prstGeom prst="rect">
                <a:avLst/>
              </a:prstGeom>
              <a:noFill/>
            </p:spPr>
            <p:txBody>
              <a:bodyPr wrap="square" rtlCol="0">
                <a:spAutoFit/>
              </a:bodyPr>
              <a:lstStyle/>
              <a:p>
                <a:r>
                  <a:rPr lang="en-US" sz="1600" b="1">
                    <a:solidFill>
                      <a:schemeClr val="tx1">
                        <a:lumMod val="95000"/>
                        <a:lumOff val="5000"/>
                      </a:schemeClr>
                    </a:solidFill>
                    <a:latin typeface="+mj-lt"/>
                    <a:cs typeface="Space Grotesk" pitchFamily="2" charset="0"/>
                  </a:rPr>
                  <a:t>Feel:</a:t>
                </a:r>
              </a:p>
            </p:txBody>
          </p:sp>
          <p:sp>
            <p:nvSpPr>
              <p:cNvPr id="33" name="TextBox 32">
                <a:extLst>
                  <a:ext uri="{FF2B5EF4-FFF2-40B4-BE49-F238E27FC236}">
                    <a16:creationId xmlns:a16="http://schemas.microsoft.com/office/drawing/2014/main" id="{8682EE2D-28AD-967C-14A6-189500A3EA8D}"/>
                  </a:ext>
                </a:extLst>
              </p:cNvPr>
              <p:cNvSpPr txBox="1"/>
              <p:nvPr/>
            </p:nvSpPr>
            <p:spPr>
              <a:xfrm>
                <a:off x="2076669" y="1000124"/>
                <a:ext cx="2182000" cy="276999"/>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US"/>
                  <a:t>Reassured</a:t>
                </a:r>
              </a:p>
            </p:txBody>
          </p:sp>
        </p:grpSp>
        <p:pic>
          <p:nvPicPr>
            <p:cNvPr id="57" name="Graphic 56" descr="Right Brain outline">
              <a:extLst>
                <a:ext uri="{FF2B5EF4-FFF2-40B4-BE49-F238E27FC236}">
                  <a16:creationId xmlns:a16="http://schemas.microsoft.com/office/drawing/2014/main" id="{9D7E2999-254C-6747-107B-C76264811E2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56424" y="6431105"/>
              <a:ext cx="419841" cy="419841"/>
            </a:xfrm>
            <a:prstGeom prst="rect">
              <a:avLst/>
            </a:prstGeom>
          </p:spPr>
        </p:pic>
      </p:grpSp>
      <p:grpSp>
        <p:nvGrpSpPr>
          <p:cNvPr id="59" name="Group 58">
            <a:extLst>
              <a:ext uri="{FF2B5EF4-FFF2-40B4-BE49-F238E27FC236}">
                <a16:creationId xmlns:a16="http://schemas.microsoft.com/office/drawing/2014/main" id="{0818A816-726F-ED0C-1D16-820F3567C2C8}"/>
              </a:ext>
            </a:extLst>
          </p:cNvPr>
          <p:cNvGrpSpPr/>
          <p:nvPr/>
        </p:nvGrpSpPr>
        <p:grpSpPr>
          <a:xfrm>
            <a:off x="8924961" y="4071794"/>
            <a:ext cx="3006525" cy="844881"/>
            <a:chOff x="585797" y="7469861"/>
            <a:chExt cx="3006525" cy="844881"/>
          </a:xfrm>
        </p:grpSpPr>
        <p:grpSp>
          <p:nvGrpSpPr>
            <p:cNvPr id="35" name="Group 34">
              <a:extLst>
                <a:ext uri="{FF2B5EF4-FFF2-40B4-BE49-F238E27FC236}">
                  <a16:creationId xmlns:a16="http://schemas.microsoft.com/office/drawing/2014/main" id="{B73F7110-92D3-E33A-6B8E-73248634F3B6}"/>
                </a:ext>
              </a:extLst>
            </p:cNvPr>
            <p:cNvGrpSpPr/>
            <p:nvPr/>
          </p:nvGrpSpPr>
          <p:grpSpPr>
            <a:xfrm>
              <a:off x="585797" y="7469861"/>
              <a:ext cx="3006525" cy="844881"/>
              <a:chOff x="1321518" y="657226"/>
              <a:chExt cx="3006525" cy="844881"/>
            </a:xfrm>
          </p:grpSpPr>
          <p:sp useBgFill="1">
            <p:nvSpPr>
              <p:cNvPr id="39" name="Rectangle: Rounded Corners 38">
                <a:extLst>
                  <a:ext uri="{FF2B5EF4-FFF2-40B4-BE49-F238E27FC236}">
                    <a16:creationId xmlns:a16="http://schemas.microsoft.com/office/drawing/2014/main" id="{F826A39E-CCB7-AAAB-2E16-64C6056C757C}"/>
                  </a:ext>
                </a:extLst>
              </p:cNvPr>
              <p:cNvSpPr/>
              <p:nvPr/>
            </p:nvSpPr>
            <p:spPr>
              <a:xfrm>
                <a:off x="1321518" y="657226"/>
                <a:ext cx="3006525" cy="844881"/>
              </a:xfrm>
              <a:prstGeom prst="roundRect">
                <a:avLst>
                  <a:gd name="adj" fmla="val 6712"/>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Oval 39">
                <a:extLst>
                  <a:ext uri="{FF2B5EF4-FFF2-40B4-BE49-F238E27FC236}">
                    <a16:creationId xmlns:a16="http://schemas.microsoft.com/office/drawing/2014/main" id="{C1E15C5F-B3EA-3DB9-DA18-B85A75FACA31}"/>
                  </a:ext>
                </a:extLst>
              </p:cNvPr>
              <p:cNvSpPr/>
              <p:nvPr/>
            </p:nvSpPr>
            <p:spPr>
              <a:xfrm>
                <a:off x="1418168" y="759075"/>
                <a:ext cx="571500" cy="571500"/>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41" name="TextBox 40">
                <a:extLst>
                  <a:ext uri="{FF2B5EF4-FFF2-40B4-BE49-F238E27FC236}">
                    <a16:creationId xmlns:a16="http://schemas.microsoft.com/office/drawing/2014/main" id="{7665663A-0791-60AD-C45C-E455F3BF9F4B}"/>
                  </a:ext>
                </a:extLst>
              </p:cNvPr>
              <p:cNvSpPr txBox="1"/>
              <p:nvPr/>
            </p:nvSpPr>
            <p:spPr>
              <a:xfrm>
                <a:off x="2064695" y="724855"/>
                <a:ext cx="2118947" cy="338554"/>
              </a:xfrm>
              <a:prstGeom prst="rect">
                <a:avLst/>
              </a:prstGeom>
              <a:noFill/>
            </p:spPr>
            <p:txBody>
              <a:bodyPr wrap="square" rtlCol="0">
                <a:spAutoFit/>
              </a:bodyPr>
              <a:lstStyle/>
              <a:p>
                <a:r>
                  <a:rPr lang="en-US" sz="1600" b="1">
                    <a:solidFill>
                      <a:schemeClr val="tx1">
                        <a:lumMod val="95000"/>
                        <a:lumOff val="5000"/>
                      </a:schemeClr>
                    </a:solidFill>
                    <a:latin typeface="+mj-lt"/>
                    <a:cs typeface="Space Grotesk" pitchFamily="2" charset="0"/>
                  </a:rPr>
                  <a:t>Do:</a:t>
                </a:r>
              </a:p>
            </p:txBody>
          </p:sp>
          <p:sp>
            <p:nvSpPr>
              <p:cNvPr id="54" name="TextBox 53">
                <a:extLst>
                  <a:ext uri="{FF2B5EF4-FFF2-40B4-BE49-F238E27FC236}">
                    <a16:creationId xmlns:a16="http://schemas.microsoft.com/office/drawing/2014/main" id="{D573C2EE-5C5A-F2C1-4490-28BFFFD398B1}"/>
                  </a:ext>
                </a:extLst>
              </p:cNvPr>
              <p:cNvSpPr txBox="1"/>
              <p:nvPr/>
            </p:nvSpPr>
            <p:spPr>
              <a:xfrm>
                <a:off x="2076669" y="1000124"/>
                <a:ext cx="2182000" cy="276999"/>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US"/>
                  <a:t>Take PRSNTR</a:t>
                </a:r>
              </a:p>
            </p:txBody>
          </p:sp>
        </p:grpSp>
        <p:pic>
          <p:nvPicPr>
            <p:cNvPr id="58" name="Graphic 57" descr="Lightbulb and pencil outline">
              <a:extLst>
                <a:ext uri="{FF2B5EF4-FFF2-40B4-BE49-F238E27FC236}">
                  <a16:creationId xmlns:a16="http://schemas.microsoft.com/office/drawing/2014/main" id="{2DBD9D33-3A9E-7EFA-64E2-5F3771E42FDF}"/>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82969" y="7666123"/>
              <a:ext cx="419841" cy="419841"/>
            </a:xfrm>
            <a:prstGeom prst="rect">
              <a:avLst/>
            </a:prstGeom>
          </p:spPr>
        </p:pic>
      </p:grpSp>
    </p:spTree>
    <p:extLst>
      <p:ext uri="{BB962C8B-B14F-4D97-AF65-F5344CB8AC3E}">
        <p14:creationId xmlns:p14="http://schemas.microsoft.com/office/powerpoint/2010/main" val="284559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E580F508-607E-A6DF-C486-FC03F01E78F3}"/>
              </a:ext>
            </a:extLst>
          </p:cNvPr>
          <p:cNvCxnSpPr>
            <a:cxnSpLocks/>
          </p:cNvCxnSpPr>
          <p:nvPr/>
        </p:nvCxnSpPr>
        <p:spPr>
          <a:xfrm>
            <a:off x="171523" y="488182"/>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956FFE9-D8A0-F48D-C80C-F2FE8317D8F0}"/>
              </a:ext>
            </a:extLst>
          </p:cNvPr>
          <p:cNvGrpSpPr/>
          <p:nvPr/>
        </p:nvGrpSpPr>
        <p:grpSpPr>
          <a:xfrm>
            <a:off x="11420734" y="78381"/>
            <a:ext cx="369898" cy="369898"/>
            <a:chOff x="10782482" y="1546362"/>
            <a:chExt cx="3988097" cy="3988097"/>
          </a:xfrm>
        </p:grpSpPr>
        <p:sp>
          <p:nvSpPr>
            <p:cNvPr id="45" name="Freeform: Shape 44">
              <a:extLst>
                <a:ext uri="{FF2B5EF4-FFF2-40B4-BE49-F238E27FC236}">
                  <a16:creationId xmlns:a16="http://schemas.microsoft.com/office/drawing/2014/main" id="{AFBA9FD6-3111-6E6A-76C0-B70F1700C542}"/>
                </a:ext>
              </a:extLst>
            </p:cNvPr>
            <p:cNvSpPr/>
            <p:nvPr/>
          </p:nvSpPr>
          <p:spPr>
            <a:xfrm>
              <a:off x="10782482" y="1546362"/>
              <a:ext cx="3988097" cy="3988097"/>
            </a:xfrm>
            <a:custGeom>
              <a:avLst/>
              <a:gdLst>
                <a:gd name="connsiteX0" fmla="*/ 3988098 w 3988097"/>
                <a:gd name="connsiteY0" fmla="*/ 1994065 h 3988097"/>
                <a:gd name="connsiteX1" fmla="*/ 3507879 w 3988097"/>
                <a:gd name="connsiteY1" fmla="*/ 3292012 h 3988097"/>
                <a:gd name="connsiteX2" fmla="*/ 3183665 w 3988097"/>
                <a:gd name="connsiteY2" fmla="*/ 3594332 h 3988097"/>
                <a:gd name="connsiteX3" fmla="*/ 1994198 w 3988097"/>
                <a:gd name="connsiteY3" fmla="*/ 3988098 h 3988097"/>
                <a:gd name="connsiteX4" fmla="*/ 1193370 w 3988097"/>
                <a:gd name="connsiteY4" fmla="*/ 3820683 h 3988097"/>
                <a:gd name="connsiteX5" fmla="*/ 804102 w 3988097"/>
                <a:gd name="connsiteY5" fmla="*/ 3594332 h 3988097"/>
                <a:gd name="connsiteX6" fmla="*/ 480384 w 3988097"/>
                <a:gd name="connsiteY6" fmla="*/ 3292144 h 3988097"/>
                <a:gd name="connsiteX7" fmla="*/ 0 w 3988097"/>
                <a:gd name="connsiteY7" fmla="*/ 1994065 h 3988097"/>
                <a:gd name="connsiteX8" fmla="*/ 1994198 w 3988097"/>
                <a:gd name="connsiteY8" fmla="*/ 0 h 3988097"/>
                <a:gd name="connsiteX9" fmla="*/ 3745640 w 3988097"/>
                <a:gd name="connsiteY9" fmla="*/ 1040309 h 3988097"/>
                <a:gd name="connsiteX10" fmla="*/ 3988098 w 3988097"/>
                <a:gd name="connsiteY10" fmla="*/ 1994065 h 39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097" h="3988097">
                  <a:moveTo>
                    <a:pt x="3988098" y="1994065"/>
                  </a:moveTo>
                  <a:cubicBezTo>
                    <a:pt x="3988098" y="2489597"/>
                    <a:pt x="3807090" y="2943258"/>
                    <a:pt x="3507879" y="3292012"/>
                  </a:cubicBezTo>
                  <a:cubicBezTo>
                    <a:pt x="3411438" y="3404394"/>
                    <a:pt x="3302463" y="3505994"/>
                    <a:pt x="3183665" y="3594332"/>
                  </a:cubicBezTo>
                  <a:cubicBezTo>
                    <a:pt x="2851646" y="3841783"/>
                    <a:pt x="2440054" y="3988098"/>
                    <a:pt x="1994198" y="3988098"/>
                  </a:cubicBezTo>
                  <a:cubicBezTo>
                    <a:pt x="1709241" y="3988098"/>
                    <a:pt x="1438473" y="3928401"/>
                    <a:pt x="1193370" y="3820683"/>
                  </a:cubicBezTo>
                  <a:cubicBezTo>
                    <a:pt x="1054563" y="3759862"/>
                    <a:pt x="924190" y="3683761"/>
                    <a:pt x="804102" y="3594332"/>
                  </a:cubicBezTo>
                  <a:cubicBezTo>
                    <a:pt x="685469" y="3505696"/>
                    <a:pt x="576825" y="3404394"/>
                    <a:pt x="480384" y="3292144"/>
                  </a:cubicBezTo>
                  <a:cubicBezTo>
                    <a:pt x="181173" y="2943390"/>
                    <a:pt x="0" y="2489762"/>
                    <a:pt x="0" y="1994065"/>
                  </a:cubicBezTo>
                  <a:cubicBezTo>
                    <a:pt x="0" y="892770"/>
                    <a:pt x="892903" y="0"/>
                    <a:pt x="1994198" y="0"/>
                  </a:cubicBezTo>
                  <a:cubicBezTo>
                    <a:pt x="2749881" y="0"/>
                    <a:pt x="3407370" y="420489"/>
                    <a:pt x="3745640" y="1040309"/>
                  </a:cubicBezTo>
                  <a:cubicBezTo>
                    <a:pt x="3900256" y="1323578"/>
                    <a:pt x="3988098" y="1648586"/>
                    <a:pt x="3988098" y="1994065"/>
                  </a:cubicBezTo>
                  <a:close/>
                </a:path>
              </a:pathLst>
            </a:custGeom>
            <a:solidFill>
              <a:schemeClr val="accent1"/>
            </a:solidFill>
            <a:ln w="846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17BB5B2-F471-36AE-76C1-36AA4F1E03D4}"/>
                </a:ext>
              </a:extLst>
            </p:cNvPr>
            <p:cNvSpPr/>
            <p:nvPr/>
          </p:nvSpPr>
          <p:spPr>
            <a:xfrm>
              <a:off x="11975852" y="2002338"/>
              <a:ext cx="2794727" cy="3532121"/>
            </a:xfrm>
            <a:custGeom>
              <a:avLst/>
              <a:gdLst>
                <a:gd name="connsiteX0" fmla="*/ 2794728 w 2794727"/>
                <a:gd name="connsiteY0" fmla="*/ 1538089 h 3532121"/>
                <a:gd name="connsiteX1" fmla="*/ 2314509 w 2794727"/>
                <a:gd name="connsiteY1" fmla="*/ 2836036 h 3532121"/>
                <a:gd name="connsiteX2" fmla="*/ 1990295 w 2794727"/>
                <a:gd name="connsiteY2" fmla="*/ 3138355 h 3532121"/>
                <a:gd name="connsiteX3" fmla="*/ 800828 w 2794727"/>
                <a:gd name="connsiteY3" fmla="*/ 3532121 h 3532121"/>
                <a:gd name="connsiteX4" fmla="*/ 0 w 2794727"/>
                <a:gd name="connsiteY4" fmla="*/ 3364706 h 3532121"/>
                <a:gd name="connsiteX5" fmla="*/ 894325 w 2794727"/>
                <a:gd name="connsiteY5" fmla="*/ 332680 h 3532121"/>
                <a:gd name="connsiteX6" fmla="*/ 1357346 w 2794727"/>
                <a:gd name="connsiteY6" fmla="*/ 339560 h 3532121"/>
                <a:gd name="connsiteX7" fmla="*/ 1052347 w 2794727"/>
                <a:gd name="connsiteY7" fmla="*/ 0 h 3532121"/>
                <a:gd name="connsiteX8" fmla="*/ 2552270 w 2794727"/>
                <a:gd name="connsiteY8" fmla="*/ 584200 h 3532121"/>
                <a:gd name="connsiteX9" fmla="*/ 2794728 w 2794727"/>
                <a:gd name="connsiteY9" fmla="*/ 1538089 h 35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727" h="3532121">
                  <a:moveTo>
                    <a:pt x="2794728" y="1538089"/>
                  </a:moveTo>
                  <a:cubicBezTo>
                    <a:pt x="2794728" y="2033621"/>
                    <a:pt x="2613720" y="2487282"/>
                    <a:pt x="2314509" y="2836036"/>
                  </a:cubicBezTo>
                  <a:cubicBezTo>
                    <a:pt x="2218068" y="2948418"/>
                    <a:pt x="2109093" y="3050018"/>
                    <a:pt x="1990295" y="3138355"/>
                  </a:cubicBezTo>
                  <a:cubicBezTo>
                    <a:pt x="1658276" y="3385807"/>
                    <a:pt x="1246684" y="3532121"/>
                    <a:pt x="800828" y="3532121"/>
                  </a:cubicBezTo>
                  <a:cubicBezTo>
                    <a:pt x="515871" y="3532121"/>
                    <a:pt x="245103" y="3472425"/>
                    <a:pt x="0" y="3364706"/>
                  </a:cubicBezTo>
                  <a:lnTo>
                    <a:pt x="894325" y="332680"/>
                  </a:lnTo>
                  <a:lnTo>
                    <a:pt x="1357346" y="339560"/>
                  </a:lnTo>
                  <a:lnTo>
                    <a:pt x="1052347" y="0"/>
                  </a:lnTo>
                  <a:lnTo>
                    <a:pt x="2552270" y="584200"/>
                  </a:lnTo>
                  <a:cubicBezTo>
                    <a:pt x="2706886" y="867602"/>
                    <a:pt x="2794728" y="1192609"/>
                    <a:pt x="2794728" y="1538089"/>
                  </a:cubicBezTo>
                  <a:close/>
                </a:path>
              </a:pathLst>
            </a:custGeom>
            <a:solidFill>
              <a:srgbClr val="82BA38"/>
            </a:solidFill>
            <a:ln w="846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190591F-6F51-8B30-0664-32E37A88D23F}"/>
                </a:ext>
              </a:extLst>
            </p:cNvPr>
            <p:cNvSpPr/>
            <p:nvPr/>
          </p:nvSpPr>
          <p:spPr>
            <a:xfrm>
              <a:off x="12017507" y="2875317"/>
              <a:ext cx="117535" cy="388215"/>
            </a:xfrm>
            <a:custGeom>
              <a:avLst/>
              <a:gdLst>
                <a:gd name="connsiteX0" fmla="*/ 88388 w 117535"/>
                <a:gd name="connsiteY0" fmla="*/ 20717 h 388215"/>
                <a:gd name="connsiteX1" fmla="*/ 20853 w 117535"/>
                <a:gd name="connsiteY1" fmla="*/ 18534 h 388215"/>
                <a:gd name="connsiteX2" fmla="*/ 2266 w 117535"/>
                <a:gd name="connsiteY2" fmla="*/ 166271 h 388215"/>
                <a:gd name="connsiteX3" fmla="*/ 19927 w 117535"/>
                <a:gd name="connsiteY3" fmla="*/ 280372 h 388215"/>
                <a:gd name="connsiteX4" fmla="*/ 69173 w 117535"/>
                <a:gd name="connsiteY4" fmla="*/ 376978 h 388215"/>
                <a:gd name="connsiteX5" fmla="*/ 92919 w 117535"/>
                <a:gd name="connsiteY5" fmla="*/ 387793 h 388215"/>
                <a:gd name="connsiteX6" fmla="*/ 115607 w 117535"/>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35" h="388215">
                  <a:moveTo>
                    <a:pt x="88388" y="20717"/>
                  </a:moveTo>
                  <a:cubicBezTo>
                    <a:pt x="68544" y="-1012"/>
                    <a:pt x="38051" y="-11331"/>
                    <a:pt x="20853" y="18534"/>
                  </a:cubicBezTo>
                  <a:cubicBezTo>
                    <a:pt x="-3819" y="61364"/>
                    <a:pt x="-1339" y="118910"/>
                    <a:pt x="2266" y="166271"/>
                  </a:cubicBezTo>
                  <a:cubicBezTo>
                    <a:pt x="5243" y="204569"/>
                    <a:pt x="9939" y="243033"/>
                    <a:pt x="19927" y="280372"/>
                  </a:cubicBezTo>
                  <a:cubicBezTo>
                    <a:pt x="28526" y="312585"/>
                    <a:pt x="40399" y="356969"/>
                    <a:pt x="69173" y="376978"/>
                  </a:cubicBezTo>
                  <a:cubicBezTo>
                    <a:pt x="75721" y="381509"/>
                    <a:pt x="84651" y="386073"/>
                    <a:pt x="92919" y="387793"/>
                  </a:cubicBezTo>
                  <a:cubicBezTo>
                    <a:pt x="97450" y="388719"/>
                    <a:pt x="124967" y="389182"/>
                    <a:pt x="115607" y="377309"/>
                  </a:cubicBezTo>
                </a:path>
              </a:pathLst>
            </a:custGeom>
            <a:solidFill>
              <a:srgbClr val="FBCB98"/>
            </a:solidFill>
            <a:ln w="846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354612E-5DE0-DB9F-BD93-55C4DB7C759D}"/>
                </a:ext>
              </a:extLst>
            </p:cNvPr>
            <p:cNvSpPr/>
            <p:nvPr/>
          </p:nvSpPr>
          <p:spPr>
            <a:xfrm>
              <a:off x="13415825" y="2875317"/>
              <a:ext cx="117546" cy="388215"/>
            </a:xfrm>
            <a:custGeom>
              <a:avLst/>
              <a:gdLst>
                <a:gd name="connsiteX0" fmla="*/ 29126 w 117546"/>
                <a:gd name="connsiteY0" fmla="*/ 20717 h 388215"/>
                <a:gd name="connsiteX1" fmla="*/ 96661 w 117546"/>
                <a:gd name="connsiteY1" fmla="*/ 18534 h 388215"/>
                <a:gd name="connsiteX2" fmla="*/ 115281 w 117546"/>
                <a:gd name="connsiteY2" fmla="*/ 166271 h 388215"/>
                <a:gd name="connsiteX3" fmla="*/ 97620 w 117546"/>
                <a:gd name="connsiteY3" fmla="*/ 280372 h 388215"/>
                <a:gd name="connsiteX4" fmla="*/ 48375 w 117546"/>
                <a:gd name="connsiteY4" fmla="*/ 376978 h 388215"/>
                <a:gd name="connsiteX5" fmla="*/ 24595 w 117546"/>
                <a:gd name="connsiteY5" fmla="*/ 387793 h 388215"/>
                <a:gd name="connsiteX6" fmla="*/ 1940 w 117546"/>
                <a:gd name="connsiteY6" fmla="*/ 377309 h 3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6" h="388215">
                  <a:moveTo>
                    <a:pt x="29126" y="20717"/>
                  </a:moveTo>
                  <a:cubicBezTo>
                    <a:pt x="49003" y="-1012"/>
                    <a:pt x="79463" y="-11331"/>
                    <a:pt x="96661" y="18534"/>
                  </a:cubicBezTo>
                  <a:cubicBezTo>
                    <a:pt x="121367" y="61364"/>
                    <a:pt x="118886" y="118910"/>
                    <a:pt x="115281" y="166271"/>
                  </a:cubicBezTo>
                  <a:cubicBezTo>
                    <a:pt x="112305" y="204569"/>
                    <a:pt x="107608" y="243033"/>
                    <a:pt x="97620" y="280372"/>
                  </a:cubicBezTo>
                  <a:cubicBezTo>
                    <a:pt x="89021" y="312585"/>
                    <a:pt x="77148" y="356969"/>
                    <a:pt x="48375" y="376978"/>
                  </a:cubicBezTo>
                  <a:cubicBezTo>
                    <a:pt x="41793" y="381509"/>
                    <a:pt x="32897" y="386073"/>
                    <a:pt x="24595" y="387793"/>
                  </a:cubicBezTo>
                  <a:cubicBezTo>
                    <a:pt x="20064" y="388719"/>
                    <a:pt x="-7452" y="389182"/>
                    <a:pt x="1940" y="377309"/>
                  </a:cubicBezTo>
                </a:path>
              </a:pathLst>
            </a:custGeom>
            <a:solidFill>
              <a:srgbClr val="FBCB98"/>
            </a:solidFill>
            <a:ln w="846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70B0F8D-9A69-7AA0-F7FF-1DECE5DEAFBE}"/>
                </a:ext>
              </a:extLst>
            </p:cNvPr>
            <p:cNvSpPr/>
            <p:nvPr/>
          </p:nvSpPr>
          <p:spPr>
            <a:xfrm>
              <a:off x="11262866" y="3528223"/>
              <a:ext cx="3027494" cy="1612470"/>
            </a:xfrm>
            <a:custGeom>
              <a:avLst/>
              <a:gdLst>
                <a:gd name="connsiteX0" fmla="*/ 3027495 w 3027494"/>
                <a:gd name="connsiteY0" fmla="*/ 1310151 h 1612470"/>
                <a:gd name="connsiteX1" fmla="*/ 2703281 w 3027494"/>
                <a:gd name="connsiteY1" fmla="*/ 1612470 h 1612470"/>
                <a:gd name="connsiteX2" fmla="*/ 323718 w 3027494"/>
                <a:gd name="connsiteY2" fmla="*/ 1612470 h 1612470"/>
                <a:gd name="connsiteX3" fmla="*/ 0 w 3027494"/>
                <a:gd name="connsiteY3" fmla="*/ 1310283 h 1612470"/>
                <a:gd name="connsiteX4" fmla="*/ 528836 w 3027494"/>
                <a:gd name="connsiteY4" fmla="*/ 821002 h 1612470"/>
                <a:gd name="connsiteX5" fmla="*/ 939965 w 3027494"/>
                <a:gd name="connsiteY5" fmla="*/ 663112 h 1612470"/>
                <a:gd name="connsiteX6" fmla="*/ 1091605 w 3027494"/>
                <a:gd name="connsiteY6" fmla="*/ 355798 h 1612470"/>
                <a:gd name="connsiteX7" fmla="*/ 1091605 w 3027494"/>
                <a:gd name="connsiteY7" fmla="*/ 0 h 1612470"/>
                <a:gd name="connsiteX8" fmla="*/ 1935593 w 3027494"/>
                <a:gd name="connsiteY8" fmla="*/ 0 h 1612470"/>
                <a:gd name="connsiteX9" fmla="*/ 1935593 w 3027494"/>
                <a:gd name="connsiteY9" fmla="*/ 355468 h 1612470"/>
                <a:gd name="connsiteX10" fmla="*/ 2103173 w 3027494"/>
                <a:gd name="connsiteY10" fmla="*/ 674390 h 1612470"/>
                <a:gd name="connsiteX11" fmla="*/ 2499122 w 3027494"/>
                <a:gd name="connsiteY11" fmla="*/ 820539 h 1612470"/>
                <a:gd name="connsiteX12" fmla="*/ 3027495 w 3027494"/>
                <a:gd name="connsiteY12" fmla="*/ 1310151 h 16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7494" h="1612470">
                  <a:moveTo>
                    <a:pt x="3027495" y="1310151"/>
                  </a:moveTo>
                  <a:cubicBezTo>
                    <a:pt x="2931054" y="1422532"/>
                    <a:pt x="2822244" y="1524132"/>
                    <a:pt x="2703281" y="1612470"/>
                  </a:cubicBezTo>
                  <a:lnTo>
                    <a:pt x="323718" y="1612470"/>
                  </a:lnTo>
                  <a:cubicBezTo>
                    <a:pt x="204920" y="1523835"/>
                    <a:pt x="96275" y="1422532"/>
                    <a:pt x="0" y="1310283"/>
                  </a:cubicBezTo>
                  <a:cubicBezTo>
                    <a:pt x="90355" y="1080029"/>
                    <a:pt x="281847" y="896342"/>
                    <a:pt x="528836" y="821002"/>
                  </a:cubicBezTo>
                  <a:lnTo>
                    <a:pt x="939965" y="663112"/>
                  </a:lnTo>
                  <a:cubicBezTo>
                    <a:pt x="1098782" y="610923"/>
                    <a:pt x="1091605" y="523048"/>
                    <a:pt x="1091605" y="355798"/>
                  </a:cubicBezTo>
                  <a:lnTo>
                    <a:pt x="1091605" y="0"/>
                  </a:lnTo>
                  <a:lnTo>
                    <a:pt x="1935593" y="0"/>
                  </a:lnTo>
                  <a:lnTo>
                    <a:pt x="1935593" y="355468"/>
                  </a:lnTo>
                  <a:cubicBezTo>
                    <a:pt x="1935593" y="522883"/>
                    <a:pt x="1944026" y="622333"/>
                    <a:pt x="2103173" y="674390"/>
                  </a:cubicBezTo>
                  <a:lnTo>
                    <a:pt x="2499122" y="820539"/>
                  </a:lnTo>
                  <a:cubicBezTo>
                    <a:pt x="2746111" y="896210"/>
                    <a:pt x="2937437" y="1079864"/>
                    <a:pt x="3027495" y="1310151"/>
                  </a:cubicBezTo>
                  <a:close/>
                </a:path>
              </a:pathLst>
            </a:custGeom>
            <a:solidFill>
              <a:srgbClr val="ECC090"/>
            </a:solidFill>
            <a:ln w="846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FBD9003-1130-86D6-16CD-6FEEF3094459}"/>
                </a:ext>
              </a:extLst>
            </p:cNvPr>
            <p:cNvSpPr/>
            <p:nvPr/>
          </p:nvSpPr>
          <p:spPr>
            <a:xfrm>
              <a:off x="11262866" y="4218058"/>
              <a:ext cx="3027329" cy="1316401"/>
            </a:xfrm>
            <a:custGeom>
              <a:avLst/>
              <a:gdLst>
                <a:gd name="connsiteX0" fmla="*/ 2499122 w 3027329"/>
                <a:gd name="connsiteY0" fmla="*/ 130704 h 1316401"/>
                <a:gd name="connsiteX1" fmla="*/ 2173982 w 3027329"/>
                <a:gd name="connsiteY1" fmla="*/ 10649 h 1316401"/>
                <a:gd name="connsiteX2" fmla="*/ 870248 w 3027329"/>
                <a:gd name="connsiteY2" fmla="*/ 0 h 1316401"/>
                <a:gd name="connsiteX3" fmla="*/ 528836 w 3027329"/>
                <a:gd name="connsiteY3" fmla="*/ 131167 h 1316401"/>
                <a:gd name="connsiteX4" fmla="*/ 0 w 3027329"/>
                <a:gd name="connsiteY4" fmla="*/ 620448 h 1316401"/>
                <a:gd name="connsiteX5" fmla="*/ 1513648 w 3027329"/>
                <a:gd name="connsiteY5" fmla="*/ 1316401 h 1316401"/>
                <a:gd name="connsiteX6" fmla="*/ 3027330 w 3027329"/>
                <a:gd name="connsiteY6" fmla="*/ 620316 h 1316401"/>
                <a:gd name="connsiteX7" fmla="*/ 2499122 w 3027329"/>
                <a:gd name="connsiteY7" fmla="*/ 130704 h 13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29" h="1316401">
                  <a:moveTo>
                    <a:pt x="2499122" y="130704"/>
                  </a:moveTo>
                  <a:lnTo>
                    <a:pt x="2173982" y="10649"/>
                  </a:lnTo>
                  <a:cubicBezTo>
                    <a:pt x="1845237" y="344719"/>
                    <a:pt x="1113797" y="369557"/>
                    <a:pt x="870248" y="0"/>
                  </a:cubicBezTo>
                  <a:lnTo>
                    <a:pt x="528836" y="131167"/>
                  </a:lnTo>
                  <a:cubicBezTo>
                    <a:pt x="281847" y="206507"/>
                    <a:pt x="90355" y="390194"/>
                    <a:pt x="0" y="620448"/>
                  </a:cubicBezTo>
                  <a:cubicBezTo>
                    <a:pt x="365621" y="1046427"/>
                    <a:pt x="908083" y="1316401"/>
                    <a:pt x="1513648" y="1316401"/>
                  </a:cubicBezTo>
                  <a:cubicBezTo>
                    <a:pt x="2119246" y="1316401"/>
                    <a:pt x="2661708" y="1046427"/>
                    <a:pt x="3027330" y="620316"/>
                  </a:cubicBezTo>
                  <a:cubicBezTo>
                    <a:pt x="2937437" y="390029"/>
                    <a:pt x="2745945" y="206375"/>
                    <a:pt x="2499122" y="130704"/>
                  </a:cubicBezTo>
                  <a:close/>
                </a:path>
              </a:pathLst>
            </a:custGeom>
            <a:solidFill>
              <a:schemeClr val="accent2"/>
            </a:solidFill>
            <a:ln w="8467"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0684B50-5AFF-C7ED-6A89-9AE197C5ABCF}"/>
                </a:ext>
              </a:extLst>
            </p:cNvPr>
            <p:cNvSpPr/>
            <p:nvPr/>
          </p:nvSpPr>
          <p:spPr>
            <a:xfrm>
              <a:off x="12105843" y="2078413"/>
              <a:ext cx="1342603" cy="1890804"/>
            </a:xfrm>
            <a:custGeom>
              <a:avLst/>
              <a:gdLst>
                <a:gd name="connsiteX0" fmla="*/ 1342548 w 1342603"/>
                <a:gd name="connsiteY0" fmla="*/ 745092 h 1890804"/>
                <a:gd name="connsiteX1" fmla="*/ 671300 w 1342603"/>
                <a:gd name="connsiteY1" fmla="*/ 59 h 1890804"/>
                <a:gd name="connsiteX2" fmla="*/ 671300 w 1342603"/>
                <a:gd name="connsiteY2" fmla="*/ 59 h 1890804"/>
                <a:gd name="connsiteX3" fmla="*/ 671300 w 1342603"/>
                <a:gd name="connsiteY3" fmla="*/ 59 h 1890804"/>
                <a:gd name="connsiteX4" fmla="*/ 52 w 1342603"/>
                <a:gd name="connsiteY4" fmla="*/ 745092 h 1890804"/>
                <a:gd name="connsiteX5" fmla="*/ 28825 w 1342603"/>
                <a:gd name="connsiteY5" fmla="*/ 1263147 h 1890804"/>
                <a:gd name="connsiteX6" fmla="*/ 670539 w 1342603"/>
                <a:gd name="connsiteY6" fmla="*/ 1890804 h 1890804"/>
                <a:gd name="connsiteX7" fmla="*/ 1313642 w 1342603"/>
                <a:gd name="connsiteY7" fmla="*/ 1263147 h 1890804"/>
                <a:gd name="connsiteX8" fmla="*/ 1342548 w 1342603"/>
                <a:gd name="connsiteY8" fmla="*/ 745092 h 18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03" h="1890804">
                  <a:moveTo>
                    <a:pt x="1342548" y="745092"/>
                  </a:moveTo>
                  <a:cubicBezTo>
                    <a:pt x="1340828" y="268644"/>
                    <a:pt x="1048530" y="59"/>
                    <a:pt x="671300" y="59"/>
                  </a:cubicBezTo>
                  <a:cubicBezTo>
                    <a:pt x="671168" y="59"/>
                    <a:pt x="671300" y="73844"/>
                    <a:pt x="671300" y="59"/>
                  </a:cubicBezTo>
                  <a:cubicBezTo>
                    <a:pt x="671300" y="-73"/>
                    <a:pt x="671465" y="59"/>
                    <a:pt x="671300" y="59"/>
                  </a:cubicBezTo>
                  <a:cubicBezTo>
                    <a:pt x="294269" y="59"/>
                    <a:pt x="1772" y="268644"/>
                    <a:pt x="52" y="745092"/>
                  </a:cubicBezTo>
                  <a:cubicBezTo>
                    <a:pt x="-709" y="962381"/>
                    <a:pt x="6799" y="1105422"/>
                    <a:pt x="28825" y="1263147"/>
                  </a:cubicBezTo>
                  <a:cubicBezTo>
                    <a:pt x="97452" y="1753386"/>
                    <a:pt x="548765" y="1890804"/>
                    <a:pt x="670539" y="1890804"/>
                  </a:cubicBezTo>
                  <a:cubicBezTo>
                    <a:pt x="819830" y="1890804"/>
                    <a:pt x="1245016" y="1753386"/>
                    <a:pt x="1313642" y="1263147"/>
                  </a:cubicBezTo>
                  <a:cubicBezTo>
                    <a:pt x="1335834" y="1105422"/>
                    <a:pt x="1343342" y="962381"/>
                    <a:pt x="1342548" y="745092"/>
                  </a:cubicBezTo>
                  <a:close/>
                </a:path>
              </a:pathLst>
            </a:custGeom>
            <a:solidFill>
              <a:srgbClr val="FBCB98"/>
            </a:solidFill>
            <a:ln w="8467"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3721D84-DE92-7230-27E6-DBAB4B37EA0F}"/>
                </a:ext>
              </a:extLst>
            </p:cNvPr>
            <p:cNvSpPr/>
            <p:nvPr/>
          </p:nvSpPr>
          <p:spPr>
            <a:xfrm>
              <a:off x="13210493" y="2280777"/>
              <a:ext cx="283678" cy="860015"/>
            </a:xfrm>
            <a:custGeom>
              <a:avLst/>
              <a:gdLst>
                <a:gd name="connsiteX0" fmla="*/ 283241 w 283678"/>
                <a:gd name="connsiteY0" fmla="*/ 493483 h 860015"/>
                <a:gd name="connsiteX1" fmla="*/ 279966 w 283678"/>
                <a:gd name="connsiteY1" fmla="*/ 424559 h 860015"/>
                <a:gd name="connsiteX2" fmla="*/ 224305 w 283678"/>
                <a:gd name="connsiteY2" fmla="*/ 175685 h 860015"/>
                <a:gd name="connsiteX3" fmla="*/ 177275 w 283678"/>
                <a:gd name="connsiteY3" fmla="*/ 30627 h 860015"/>
                <a:gd name="connsiteX4" fmla="*/ 7346 w 283678"/>
                <a:gd name="connsiteY4" fmla="*/ 161927 h 860015"/>
                <a:gd name="connsiteX5" fmla="*/ 15152 w 283678"/>
                <a:gd name="connsiteY5" fmla="*/ 344192 h 860015"/>
                <a:gd name="connsiteX6" fmla="*/ 64563 w 283678"/>
                <a:gd name="connsiteY6" fmla="*/ 528044 h 860015"/>
                <a:gd name="connsiteX7" fmla="*/ 198376 w 283678"/>
                <a:gd name="connsiteY7" fmla="*/ 857880 h 860015"/>
                <a:gd name="connsiteX8" fmla="*/ 236178 w 283678"/>
                <a:gd name="connsiteY8" fmla="*/ 838665 h 860015"/>
                <a:gd name="connsiteX9" fmla="*/ 283241 w 283678"/>
                <a:gd name="connsiteY9" fmla="*/ 493483 h 8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78" h="860015">
                  <a:moveTo>
                    <a:pt x="283241" y="493483"/>
                  </a:moveTo>
                  <a:cubicBezTo>
                    <a:pt x="282612" y="469902"/>
                    <a:pt x="281521" y="446751"/>
                    <a:pt x="279966" y="424559"/>
                  </a:cubicBezTo>
                  <a:cubicBezTo>
                    <a:pt x="273881" y="337478"/>
                    <a:pt x="252284" y="257904"/>
                    <a:pt x="224305" y="175685"/>
                  </a:cubicBezTo>
                  <a:cubicBezTo>
                    <a:pt x="211340" y="137387"/>
                    <a:pt x="205387" y="60624"/>
                    <a:pt x="177275" y="30627"/>
                  </a:cubicBezTo>
                  <a:cubicBezTo>
                    <a:pt x="82984" y="-70047"/>
                    <a:pt x="34532" y="104876"/>
                    <a:pt x="7346" y="161927"/>
                  </a:cubicBezTo>
                  <a:cubicBezTo>
                    <a:pt x="-11108" y="200688"/>
                    <a:pt x="10455" y="301693"/>
                    <a:pt x="15152" y="344192"/>
                  </a:cubicBezTo>
                  <a:cubicBezTo>
                    <a:pt x="22328" y="408618"/>
                    <a:pt x="37509" y="469108"/>
                    <a:pt x="64563" y="528044"/>
                  </a:cubicBezTo>
                  <a:cubicBezTo>
                    <a:pt x="117248" y="642774"/>
                    <a:pt x="206975" y="719371"/>
                    <a:pt x="198376" y="857880"/>
                  </a:cubicBezTo>
                  <a:cubicBezTo>
                    <a:pt x="212597" y="864925"/>
                    <a:pt x="230423" y="853515"/>
                    <a:pt x="236178" y="838665"/>
                  </a:cubicBezTo>
                  <a:cubicBezTo>
                    <a:pt x="275898" y="736569"/>
                    <a:pt x="286052" y="608543"/>
                    <a:pt x="283241" y="493483"/>
                  </a:cubicBezTo>
                  <a:close/>
                </a:path>
              </a:pathLst>
            </a:custGeom>
            <a:solidFill>
              <a:srgbClr val="092838"/>
            </a:solidFill>
            <a:ln w="8467"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1C127C-30B2-6592-71B5-E4FDEBA005E7}"/>
                </a:ext>
              </a:extLst>
            </p:cNvPr>
            <p:cNvSpPr/>
            <p:nvPr/>
          </p:nvSpPr>
          <p:spPr>
            <a:xfrm>
              <a:off x="12056401" y="1950612"/>
              <a:ext cx="1339163" cy="1271419"/>
            </a:xfrm>
            <a:custGeom>
              <a:avLst/>
              <a:gdLst>
                <a:gd name="connsiteX0" fmla="*/ 119707 w 1339163"/>
                <a:gd name="connsiteY0" fmla="*/ 1049867 h 1271419"/>
                <a:gd name="connsiteX1" fmla="*/ 180661 w 1339163"/>
                <a:gd name="connsiteY1" fmla="*/ 995925 h 1271419"/>
                <a:gd name="connsiteX2" fmla="*/ 266154 w 1339163"/>
                <a:gd name="connsiteY2" fmla="*/ 774733 h 1271419"/>
                <a:gd name="connsiteX3" fmla="*/ 382174 w 1339163"/>
                <a:gd name="connsiteY3" fmla="*/ 729853 h 1271419"/>
                <a:gd name="connsiteX4" fmla="*/ 485792 w 1339163"/>
                <a:gd name="connsiteY4" fmla="*/ 844914 h 1271419"/>
                <a:gd name="connsiteX5" fmla="*/ 528323 w 1339163"/>
                <a:gd name="connsiteY5" fmla="*/ 855233 h 1271419"/>
                <a:gd name="connsiteX6" fmla="*/ 891629 w 1339163"/>
                <a:gd name="connsiteY6" fmla="*/ 777544 h 1271419"/>
                <a:gd name="connsiteX7" fmla="*/ 892721 w 1339163"/>
                <a:gd name="connsiteY7" fmla="*/ 858209 h 1271419"/>
                <a:gd name="connsiteX8" fmla="*/ 1291646 w 1339163"/>
                <a:gd name="connsiteY8" fmla="*/ 600273 h 1271419"/>
                <a:gd name="connsiteX9" fmla="*/ 1277888 w 1339163"/>
                <a:gd name="connsiteY9" fmla="*/ 286676 h 1271419"/>
                <a:gd name="connsiteX10" fmla="*/ 1200663 w 1339163"/>
                <a:gd name="connsiteY10" fmla="*/ 201017 h 1271419"/>
                <a:gd name="connsiteX11" fmla="*/ 1066552 w 1339163"/>
                <a:gd name="connsiteY11" fmla="*/ 157890 h 1271419"/>
                <a:gd name="connsiteX12" fmla="*/ 922883 w 1339163"/>
                <a:gd name="connsiteY12" fmla="*/ 132556 h 1271419"/>
                <a:gd name="connsiteX13" fmla="*/ 984465 w 1339163"/>
                <a:gd name="connsiteY13" fmla="*/ 72231 h 1271419"/>
                <a:gd name="connsiteX14" fmla="*/ 645732 w 1339163"/>
                <a:gd name="connsiteY14" fmla="*/ 81922 h 1271419"/>
                <a:gd name="connsiteX15" fmla="*/ 688562 w 1339163"/>
                <a:gd name="connsiteY15" fmla="*/ 0 h 1271419"/>
                <a:gd name="connsiteX16" fmla="*/ 462508 w 1339163"/>
                <a:gd name="connsiteY16" fmla="*/ 37968 h 1271419"/>
                <a:gd name="connsiteX17" fmla="*/ 170970 w 1339163"/>
                <a:gd name="connsiteY17" fmla="*/ 205251 h 1271419"/>
                <a:gd name="connsiteX18" fmla="*/ 69205 w 1339163"/>
                <a:gd name="connsiteY18" fmla="*/ 324379 h 1271419"/>
                <a:gd name="connsiteX19" fmla="*/ 25119 w 1339163"/>
                <a:gd name="connsiteY19" fmla="*/ 487561 h 1271419"/>
                <a:gd name="connsiteX20" fmla="*/ 21349 w 1339163"/>
                <a:gd name="connsiteY20" fmla="*/ 1238085 h 1271419"/>
                <a:gd name="connsiteX21" fmla="*/ 31072 w 1339163"/>
                <a:gd name="connsiteY21" fmla="*/ 1267453 h 1271419"/>
                <a:gd name="connsiteX22" fmla="*/ 62954 w 1339163"/>
                <a:gd name="connsiteY22" fmla="*/ 1262625 h 1271419"/>
                <a:gd name="connsiteX23" fmla="*/ 76713 w 1339163"/>
                <a:gd name="connsiteY23" fmla="*/ 1230412 h 1271419"/>
                <a:gd name="connsiteX24" fmla="*/ 83724 w 1339163"/>
                <a:gd name="connsiteY24" fmla="*/ 1173030 h 1271419"/>
                <a:gd name="connsiteX25" fmla="*/ 94837 w 1339163"/>
                <a:gd name="connsiteY25" fmla="*/ 1085023 h 1271419"/>
                <a:gd name="connsiteX26" fmla="*/ 119707 w 1339163"/>
                <a:gd name="connsiteY26" fmla="*/ 1049867 h 12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9163" h="1271419">
                  <a:moveTo>
                    <a:pt x="119707" y="1049867"/>
                  </a:moveTo>
                  <a:cubicBezTo>
                    <a:pt x="138294" y="1030784"/>
                    <a:pt x="161743" y="1015173"/>
                    <a:pt x="180661" y="995925"/>
                  </a:cubicBezTo>
                  <a:cubicBezTo>
                    <a:pt x="246013" y="929977"/>
                    <a:pt x="221936" y="847262"/>
                    <a:pt x="266154" y="774733"/>
                  </a:cubicBezTo>
                  <a:cubicBezTo>
                    <a:pt x="289934" y="735806"/>
                    <a:pt x="341362" y="709844"/>
                    <a:pt x="382174" y="729853"/>
                  </a:cubicBezTo>
                  <a:cubicBezTo>
                    <a:pt x="429204" y="753004"/>
                    <a:pt x="438894" y="821631"/>
                    <a:pt x="485792" y="844914"/>
                  </a:cubicBezTo>
                  <a:cubicBezTo>
                    <a:pt x="498922" y="851495"/>
                    <a:pt x="513771" y="853678"/>
                    <a:pt x="528323" y="855233"/>
                  </a:cubicBezTo>
                  <a:cubicBezTo>
                    <a:pt x="653537" y="868991"/>
                    <a:pt x="782985" y="841342"/>
                    <a:pt x="891629" y="777544"/>
                  </a:cubicBezTo>
                  <a:cubicBezTo>
                    <a:pt x="875655" y="801324"/>
                    <a:pt x="876151" y="834926"/>
                    <a:pt x="892721" y="858209"/>
                  </a:cubicBezTo>
                  <a:cubicBezTo>
                    <a:pt x="1048560" y="817728"/>
                    <a:pt x="1190807" y="725818"/>
                    <a:pt x="1291646" y="600273"/>
                  </a:cubicBezTo>
                  <a:cubicBezTo>
                    <a:pt x="1370128" y="502576"/>
                    <a:pt x="1341355" y="386755"/>
                    <a:pt x="1277888" y="286676"/>
                  </a:cubicBezTo>
                  <a:cubicBezTo>
                    <a:pt x="1257085" y="254033"/>
                    <a:pt x="1233041" y="222448"/>
                    <a:pt x="1200663" y="201017"/>
                  </a:cubicBezTo>
                  <a:cubicBezTo>
                    <a:pt x="1161273" y="174923"/>
                    <a:pt x="1113119" y="166158"/>
                    <a:pt x="1066552" y="157890"/>
                  </a:cubicBezTo>
                  <a:cubicBezTo>
                    <a:pt x="1018696" y="149457"/>
                    <a:pt x="970872" y="140990"/>
                    <a:pt x="922883" y="132556"/>
                  </a:cubicBezTo>
                  <a:cubicBezTo>
                    <a:pt x="940544" y="109736"/>
                    <a:pt x="961347" y="89396"/>
                    <a:pt x="984465" y="72231"/>
                  </a:cubicBezTo>
                  <a:cubicBezTo>
                    <a:pt x="875986" y="38298"/>
                    <a:pt x="759536" y="85659"/>
                    <a:pt x="645732" y="81922"/>
                  </a:cubicBezTo>
                  <a:cubicBezTo>
                    <a:pt x="649469" y="50635"/>
                    <a:pt x="664948" y="20935"/>
                    <a:pt x="688562" y="0"/>
                  </a:cubicBezTo>
                  <a:cubicBezTo>
                    <a:pt x="611799" y="1257"/>
                    <a:pt x="535368" y="14387"/>
                    <a:pt x="462508" y="37968"/>
                  </a:cubicBezTo>
                  <a:cubicBezTo>
                    <a:pt x="355121" y="72694"/>
                    <a:pt x="255075" y="129910"/>
                    <a:pt x="170970" y="205251"/>
                  </a:cubicBezTo>
                  <a:cubicBezTo>
                    <a:pt x="134061" y="238390"/>
                    <a:pt x="88123" y="277945"/>
                    <a:pt x="69205" y="324379"/>
                  </a:cubicBezTo>
                  <a:cubicBezTo>
                    <a:pt x="48865" y="374220"/>
                    <a:pt x="36066" y="434578"/>
                    <a:pt x="25119" y="487561"/>
                  </a:cubicBezTo>
                  <a:cubicBezTo>
                    <a:pt x="-25218" y="735013"/>
                    <a:pt x="14503" y="988748"/>
                    <a:pt x="21349" y="1238085"/>
                  </a:cubicBezTo>
                  <a:cubicBezTo>
                    <a:pt x="21679" y="1248701"/>
                    <a:pt x="22605" y="1260905"/>
                    <a:pt x="31072" y="1267453"/>
                  </a:cubicBezTo>
                  <a:cubicBezTo>
                    <a:pt x="40266" y="1274796"/>
                    <a:pt x="54818" y="1271224"/>
                    <a:pt x="62954" y="1262625"/>
                  </a:cubicBezTo>
                  <a:cubicBezTo>
                    <a:pt x="71090" y="1254026"/>
                    <a:pt x="74365" y="1241987"/>
                    <a:pt x="76713" y="1230412"/>
                  </a:cubicBezTo>
                  <a:cubicBezTo>
                    <a:pt x="80615" y="1211494"/>
                    <a:pt x="82963" y="1192279"/>
                    <a:pt x="83724" y="1173030"/>
                  </a:cubicBezTo>
                  <a:cubicBezTo>
                    <a:pt x="84981" y="1143331"/>
                    <a:pt x="82798" y="1112375"/>
                    <a:pt x="94837" y="1085023"/>
                  </a:cubicBezTo>
                  <a:cubicBezTo>
                    <a:pt x="100624" y="1071761"/>
                    <a:pt x="109389" y="1060351"/>
                    <a:pt x="119707" y="1049867"/>
                  </a:cubicBezTo>
                  <a:close/>
                </a:path>
              </a:pathLst>
            </a:custGeom>
            <a:solidFill>
              <a:srgbClr val="092838"/>
            </a:solidFill>
            <a:ln w="8467" cap="flat">
              <a:noFill/>
              <a:prstDash val="solid"/>
              <a:miter/>
            </a:ln>
          </p:spPr>
          <p:txBody>
            <a:bodyPr rtlCol="0" anchor="ctr"/>
            <a:lstStyle/>
            <a:p>
              <a:endParaRPr lang="en-GB"/>
            </a:p>
          </p:txBody>
        </p:sp>
      </p:grpSp>
      <p:pic>
        <p:nvPicPr>
          <p:cNvPr id="68" name="Graphic 67" descr="Caret Right outline">
            <a:extLst>
              <a:ext uri="{FF2B5EF4-FFF2-40B4-BE49-F238E27FC236}">
                <a16:creationId xmlns:a16="http://schemas.microsoft.com/office/drawing/2014/main" id="{A1CDD8E0-0EF6-8E22-C767-0148A16E9C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21833" y="221128"/>
            <a:ext cx="156836" cy="156836"/>
          </a:xfrm>
          <a:prstGeom prst="rect">
            <a:avLst/>
          </a:prstGeom>
        </p:spPr>
      </p:pic>
      <p:sp>
        <p:nvSpPr>
          <p:cNvPr id="69" name="TextBox 68">
            <a:extLst>
              <a:ext uri="{FF2B5EF4-FFF2-40B4-BE49-F238E27FC236}">
                <a16:creationId xmlns:a16="http://schemas.microsoft.com/office/drawing/2014/main" id="{F47B60AC-419A-4D52-A635-90F26CBCAF8E}"/>
              </a:ext>
            </a:extLst>
          </p:cNvPr>
          <p:cNvSpPr txBox="1"/>
          <p:nvPr/>
        </p:nvSpPr>
        <p:spPr>
          <a:xfrm>
            <a:off x="10082858" y="170698"/>
            <a:ext cx="1431226" cy="215444"/>
          </a:xfrm>
          <a:prstGeom prst="rect">
            <a:avLst/>
          </a:prstGeom>
          <a:noFill/>
        </p:spPr>
        <p:txBody>
          <a:bodyPr wrap="square" rtlCol="0">
            <a:spAutoFit/>
          </a:bodyPr>
          <a:lstStyle/>
          <a:p>
            <a:r>
              <a:rPr lang="en-GB" sz="800">
                <a:solidFill>
                  <a:schemeClr val="bg1">
                    <a:lumMod val="65000"/>
                  </a:schemeClr>
                </a:solidFill>
              </a:rPr>
              <a:t>demoversion@prsntr.com</a:t>
            </a:r>
          </a:p>
        </p:txBody>
      </p:sp>
      <p:pic>
        <p:nvPicPr>
          <p:cNvPr id="70" name="Picture 69" descr="Graphical user interface, text, application&#10;&#10;Description automatically generated">
            <a:extLst>
              <a:ext uri="{FF2B5EF4-FFF2-40B4-BE49-F238E27FC236}">
                <a16:creationId xmlns:a16="http://schemas.microsoft.com/office/drawing/2014/main" id="{B8C0F2B8-44E3-D222-0717-E776340DEC9A}"/>
              </a:ext>
            </a:extLst>
          </p:cNvPr>
          <p:cNvPicPr>
            <a:picLocks noChangeAspect="1"/>
          </p:cNvPicPr>
          <p:nvPr/>
        </p:nvPicPr>
        <p:blipFill>
          <a:blip r:embed="rId4"/>
          <a:stretch>
            <a:fillRect/>
          </a:stretch>
        </p:blipFill>
        <p:spPr>
          <a:xfrm>
            <a:off x="9586654" y="-13931111"/>
            <a:ext cx="20188324" cy="4937647"/>
          </a:xfrm>
          <a:prstGeom prst="rect">
            <a:avLst/>
          </a:prstGeom>
        </p:spPr>
      </p:pic>
      <p:grpSp>
        <p:nvGrpSpPr>
          <p:cNvPr id="6" name="Group 5">
            <a:extLst>
              <a:ext uri="{FF2B5EF4-FFF2-40B4-BE49-F238E27FC236}">
                <a16:creationId xmlns:a16="http://schemas.microsoft.com/office/drawing/2014/main" id="{F32D27E5-76B2-ED63-9836-ECBD7AFE6136}"/>
              </a:ext>
            </a:extLst>
          </p:cNvPr>
          <p:cNvGrpSpPr/>
          <p:nvPr/>
        </p:nvGrpSpPr>
        <p:grpSpPr>
          <a:xfrm>
            <a:off x="8579088" y="609067"/>
            <a:ext cx="3399581" cy="1134604"/>
            <a:chOff x="3647567" y="-302844"/>
            <a:chExt cx="10338619" cy="3450495"/>
          </a:xfrm>
        </p:grpSpPr>
        <p:sp>
          <p:nvSpPr>
            <p:cNvPr id="73" name="Rectangle: Rounded Corners 72">
              <a:extLst>
                <a:ext uri="{FF2B5EF4-FFF2-40B4-BE49-F238E27FC236}">
                  <a16:creationId xmlns:a16="http://schemas.microsoft.com/office/drawing/2014/main" id="{0A74A6BE-91F8-D6A2-7D54-D24D655E3944}"/>
                </a:ext>
              </a:extLst>
            </p:cNvPr>
            <p:cNvSpPr/>
            <p:nvPr/>
          </p:nvSpPr>
          <p:spPr>
            <a:xfrm>
              <a:off x="3647567" y="-302844"/>
              <a:ext cx="10338619" cy="3450495"/>
            </a:xfrm>
            <a:prstGeom prst="roundRect">
              <a:avLst>
                <a:gd name="adj" fmla="val 6320"/>
              </a:avLst>
            </a:prstGeom>
            <a:solidFill>
              <a:schemeClr val="bg1"/>
            </a:solidFill>
            <a:ln w="6350">
              <a:solidFill>
                <a:schemeClr val="bg1">
                  <a:lumMod val="85000"/>
                </a:schemeClr>
              </a:solidFill>
            </a:ln>
            <a:effectLst>
              <a:outerShdw blurRad="1079500" dist="3429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95000"/>
                    <a:lumOff val="5000"/>
                  </a:schemeClr>
                </a:solidFill>
              </a:endParaRPr>
            </a:p>
          </p:txBody>
        </p:sp>
        <p:sp>
          <p:nvSpPr>
            <p:cNvPr id="5" name="Rectangle: Rounded Corners 4">
              <a:extLst>
                <a:ext uri="{FF2B5EF4-FFF2-40B4-BE49-F238E27FC236}">
                  <a16:creationId xmlns:a16="http://schemas.microsoft.com/office/drawing/2014/main" id="{3EFC5BCA-6C1A-5B94-FC91-CB185169208E}"/>
                </a:ext>
              </a:extLst>
            </p:cNvPr>
            <p:cNvSpPr/>
            <p:nvPr/>
          </p:nvSpPr>
          <p:spPr>
            <a:xfrm>
              <a:off x="10931666" y="-208450"/>
              <a:ext cx="2912565" cy="3260521"/>
            </a:xfrm>
            <a:prstGeom prst="roundRect">
              <a:avLst>
                <a:gd name="adj" fmla="val 67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6" name="Group 175">
              <a:extLst>
                <a:ext uri="{FF2B5EF4-FFF2-40B4-BE49-F238E27FC236}">
                  <a16:creationId xmlns:a16="http://schemas.microsoft.com/office/drawing/2014/main" id="{AF0C0BFF-325E-0622-A208-00F05C727483}"/>
                </a:ext>
              </a:extLst>
            </p:cNvPr>
            <p:cNvGrpSpPr/>
            <p:nvPr/>
          </p:nvGrpSpPr>
          <p:grpSpPr>
            <a:xfrm>
              <a:off x="3851956" y="1031798"/>
              <a:ext cx="2228122" cy="1074288"/>
              <a:chOff x="1131080" y="3383564"/>
              <a:chExt cx="2228122" cy="1074288"/>
            </a:xfrm>
          </p:grpSpPr>
          <p:sp>
            <p:nvSpPr>
              <p:cNvPr id="77" name="TextBox 76">
                <a:extLst>
                  <a:ext uri="{FF2B5EF4-FFF2-40B4-BE49-F238E27FC236}">
                    <a16:creationId xmlns:a16="http://schemas.microsoft.com/office/drawing/2014/main" id="{0B73B291-72DA-8E6A-0482-1641A33BC1F9}"/>
                  </a:ext>
                </a:extLst>
              </p:cNvPr>
              <p:cNvSpPr txBox="1"/>
              <p:nvPr/>
            </p:nvSpPr>
            <p:spPr>
              <a:xfrm>
                <a:off x="1157751" y="3383564"/>
                <a:ext cx="1238400" cy="514796"/>
              </a:xfrm>
              <a:prstGeom prst="rect">
                <a:avLst/>
              </a:prstGeom>
              <a:noFill/>
            </p:spPr>
            <p:txBody>
              <a:bodyPr wrap="square" rtlCol="0">
                <a:spAutoFit/>
              </a:bodyPr>
              <a:lstStyle/>
              <a:p>
                <a:r>
                  <a:rPr lang="en-GB" sz="500" b="1">
                    <a:solidFill>
                      <a:schemeClr val="accent1"/>
                    </a:solidFill>
                  </a:rPr>
                  <a:t>STEP 1</a:t>
                </a:r>
              </a:p>
            </p:txBody>
          </p:sp>
          <p:sp>
            <p:nvSpPr>
              <p:cNvPr id="78" name="TextBox 77">
                <a:extLst>
                  <a:ext uri="{FF2B5EF4-FFF2-40B4-BE49-F238E27FC236}">
                    <a16:creationId xmlns:a16="http://schemas.microsoft.com/office/drawing/2014/main" id="{245A6ABB-5485-9949-CD08-2494E2605FDD}"/>
                  </a:ext>
                </a:extLst>
              </p:cNvPr>
              <p:cNvSpPr txBox="1"/>
              <p:nvPr/>
            </p:nvSpPr>
            <p:spPr>
              <a:xfrm>
                <a:off x="1131080" y="3775300"/>
                <a:ext cx="2228122" cy="682552"/>
              </a:xfrm>
              <a:prstGeom prst="rect">
                <a:avLst/>
              </a:prstGeom>
              <a:noFill/>
            </p:spPr>
            <p:txBody>
              <a:bodyPr wrap="square" rtlCol="0">
                <a:spAutoFit/>
              </a:bodyPr>
              <a:lstStyle>
                <a:defPPr>
                  <a:defRPr lang="en-US"/>
                </a:defPPr>
                <a:lvl1pPr>
                  <a:lnSpc>
                    <a:spcPct val="90000"/>
                  </a:lnSpc>
                  <a:defRPr sz="2000" b="1"/>
                </a:lvl1pPr>
              </a:lstStyle>
              <a:p>
                <a:r>
                  <a:rPr lang="en-GB" sz="600"/>
                  <a:t>Set Your </a:t>
                </a:r>
              </a:p>
              <a:p>
                <a:r>
                  <a:rPr lang="en-GB" sz="600"/>
                  <a:t>Objective </a:t>
                </a:r>
              </a:p>
            </p:txBody>
          </p:sp>
        </p:grpSp>
        <p:grpSp>
          <p:nvGrpSpPr>
            <p:cNvPr id="81" name="Group 80">
              <a:extLst>
                <a:ext uri="{FF2B5EF4-FFF2-40B4-BE49-F238E27FC236}">
                  <a16:creationId xmlns:a16="http://schemas.microsoft.com/office/drawing/2014/main" id="{69376C1F-C458-53CE-7596-205BACAAE31A}"/>
                </a:ext>
              </a:extLst>
            </p:cNvPr>
            <p:cNvGrpSpPr/>
            <p:nvPr/>
          </p:nvGrpSpPr>
          <p:grpSpPr>
            <a:xfrm>
              <a:off x="3881835" y="2425690"/>
              <a:ext cx="1776119" cy="515851"/>
              <a:chOff x="1301915" y="4622996"/>
              <a:chExt cx="1776119" cy="515851"/>
            </a:xfrm>
          </p:grpSpPr>
          <p:sp>
            <p:nvSpPr>
              <p:cNvPr id="79" name="Rectangle: Rounded Corners 78">
                <a:extLst>
                  <a:ext uri="{FF2B5EF4-FFF2-40B4-BE49-F238E27FC236}">
                    <a16:creationId xmlns:a16="http://schemas.microsoft.com/office/drawing/2014/main" id="{0617C88F-D84B-70D9-5A7F-32FB592018AC}"/>
                  </a:ext>
                </a:extLst>
              </p:cNvPr>
              <p:cNvSpPr/>
              <p:nvPr/>
            </p:nvSpPr>
            <p:spPr>
              <a:xfrm>
                <a:off x="1490606"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0" name="TextBox 79">
                <a:extLst>
                  <a:ext uri="{FF2B5EF4-FFF2-40B4-BE49-F238E27FC236}">
                    <a16:creationId xmlns:a16="http://schemas.microsoft.com/office/drawing/2014/main" id="{46885234-A21E-15E0-4192-8E0E5DD865FC}"/>
                  </a:ext>
                </a:extLst>
              </p:cNvPr>
              <p:cNvSpPr txBox="1"/>
              <p:nvPr/>
            </p:nvSpPr>
            <p:spPr>
              <a:xfrm>
                <a:off x="1301915" y="4622996"/>
                <a:ext cx="1776119" cy="515851"/>
              </a:xfrm>
              <a:prstGeom prst="rect">
                <a:avLst/>
              </a:prstGeom>
              <a:noFill/>
            </p:spPr>
            <p:txBody>
              <a:bodyPr wrap="square" rtlCol="0">
                <a:spAutoFit/>
              </a:bodyPr>
              <a:lstStyle/>
              <a:p>
                <a:pPr algn="ctr"/>
                <a:r>
                  <a:rPr lang="en-GB"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rPr>
                  <a:t>Completed</a:t>
                </a:r>
              </a:p>
            </p:txBody>
          </p:sp>
        </p:grpSp>
        <p:grpSp>
          <p:nvGrpSpPr>
            <p:cNvPr id="178" name="Group 177">
              <a:extLst>
                <a:ext uri="{FF2B5EF4-FFF2-40B4-BE49-F238E27FC236}">
                  <a16:creationId xmlns:a16="http://schemas.microsoft.com/office/drawing/2014/main" id="{8013DB23-BF08-54B7-5842-432F489C0C16}"/>
                </a:ext>
              </a:extLst>
            </p:cNvPr>
            <p:cNvGrpSpPr/>
            <p:nvPr/>
          </p:nvGrpSpPr>
          <p:grpSpPr>
            <a:xfrm>
              <a:off x="7391122" y="1031798"/>
              <a:ext cx="3040880" cy="854898"/>
              <a:chOff x="4670246" y="3383564"/>
              <a:chExt cx="3040880" cy="854898"/>
            </a:xfrm>
          </p:grpSpPr>
          <p:sp>
            <p:nvSpPr>
              <p:cNvPr id="86" name="TextBox 85">
                <a:extLst>
                  <a:ext uri="{FF2B5EF4-FFF2-40B4-BE49-F238E27FC236}">
                    <a16:creationId xmlns:a16="http://schemas.microsoft.com/office/drawing/2014/main" id="{613E6433-0F02-F042-E1B4-05C819B28430}"/>
                  </a:ext>
                </a:extLst>
              </p:cNvPr>
              <p:cNvSpPr txBox="1"/>
              <p:nvPr/>
            </p:nvSpPr>
            <p:spPr>
              <a:xfrm>
                <a:off x="4670246" y="3775299"/>
                <a:ext cx="3040880" cy="463163"/>
              </a:xfrm>
              <a:prstGeom prst="rect">
                <a:avLst/>
              </a:prstGeom>
              <a:noFill/>
            </p:spPr>
            <p:txBody>
              <a:bodyPr wrap="square" rtlCol="0">
                <a:spAutoFit/>
              </a:bodyPr>
              <a:lstStyle>
                <a:defPPr>
                  <a:defRPr lang="en-US"/>
                </a:defPPr>
                <a:lvl1pPr>
                  <a:lnSpc>
                    <a:spcPct val="90000"/>
                  </a:lnSpc>
                  <a:defRPr sz="2000" b="1"/>
                </a:lvl1pPr>
              </a:lstStyle>
              <a:p>
                <a:r>
                  <a:rPr lang="en-GB" sz="600"/>
                  <a:t>Consider Your Audience</a:t>
                </a:r>
              </a:p>
            </p:txBody>
          </p:sp>
          <p:sp>
            <p:nvSpPr>
              <p:cNvPr id="85" name="TextBox 84">
                <a:extLst>
                  <a:ext uri="{FF2B5EF4-FFF2-40B4-BE49-F238E27FC236}">
                    <a16:creationId xmlns:a16="http://schemas.microsoft.com/office/drawing/2014/main" id="{91E575E5-FC91-1818-C8D6-8199B7F84A65}"/>
                  </a:ext>
                </a:extLst>
              </p:cNvPr>
              <p:cNvSpPr txBox="1"/>
              <p:nvPr/>
            </p:nvSpPr>
            <p:spPr>
              <a:xfrm>
                <a:off x="4695360" y="3383564"/>
                <a:ext cx="1419098" cy="514795"/>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1"/>
                    </a:solidFill>
                  </a:rPr>
                  <a:t>STEP 2</a:t>
                </a:r>
              </a:p>
            </p:txBody>
          </p:sp>
        </p:grpSp>
        <p:grpSp>
          <p:nvGrpSpPr>
            <p:cNvPr id="87" name="Group 86">
              <a:extLst>
                <a:ext uri="{FF2B5EF4-FFF2-40B4-BE49-F238E27FC236}">
                  <a16:creationId xmlns:a16="http://schemas.microsoft.com/office/drawing/2014/main" id="{D56EE0F7-BD01-4FE0-5857-E1391C7AB091}"/>
                </a:ext>
              </a:extLst>
            </p:cNvPr>
            <p:cNvGrpSpPr/>
            <p:nvPr/>
          </p:nvGrpSpPr>
          <p:grpSpPr>
            <a:xfrm>
              <a:off x="7494650" y="2425687"/>
              <a:ext cx="1730991" cy="514795"/>
              <a:chOff x="1359815" y="4622993"/>
              <a:chExt cx="1730991" cy="514795"/>
            </a:xfrm>
          </p:grpSpPr>
          <p:sp>
            <p:nvSpPr>
              <p:cNvPr id="88" name="Rectangle: Rounded Corners 87">
                <a:extLst>
                  <a:ext uri="{FF2B5EF4-FFF2-40B4-BE49-F238E27FC236}">
                    <a16:creationId xmlns:a16="http://schemas.microsoft.com/office/drawing/2014/main" id="{75071182-E29F-8425-ACFC-8C0E66992E52}"/>
                  </a:ext>
                </a:extLst>
              </p:cNvPr>
              <p:cNvSpPr/>
              <p:nvPr/>
            </p:nvSpPr>
            <p:spPr>
              <a:xfrm>
                <a:off x="1490607" y="4678594"/>
                <a:ext cx="1435474" cy="438594"/>
              </a:xfrm>
              <a:prstGeom prst="roundRect">
                <a:avLst>
                  <a:gd name="adj" fmla="val 50000"/>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89" name="TextBox 88">
                <a:extLst>
                  <a:ext uri="{FF2B5EF4-FFF2-40B4-BE49-F238E27FC236}">
                    <a16:creationId xmlns:a16="http://schemas.microsoft.com/office/drawing/2014/main" id="{399259BF-959F-2684-7437-3EED61950419}"/>
                  </a:ext>
                </a:extLst>
              </p:cNvPr>
              <p:cNvSpPr txBox="1"/>
              <p:nvPr/>
            </p:nvSpPr>
            <p:spPr>
              <a:xfrm>
                <a:off x="1359815" y="4622993"/>
                <a:ext cx="1730991" cy="514795"/>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Completed</a:t>
                </a:r>
              </a:p>
            </p:txBody>
          </p:sp>
        </p:grpSp>
        <p:grpSp>
          <p:nvGrpSpPr>
            <p:cNvPr id="180" name="Group 179">
              <a:extLst>
                <a:ext uri="{FF2B5EF4-FFF2-40B4-BE49-F238E27FC236}">
                  <a16:creationId xmlns:a16="http://schemas.microsoft.com/office/drawing/2014/main" id="{151801CA-42D5-B713-652A-089D4EB32FCF}"/>
                </a:ext>
              </a:extLst>
            </p:cNvPr>
            <p:cNvGrpSpPr/>
            <p:nvPr/>
          </p:nvGrpSpPr>
          <p:grpSpPr>
            <a:xfrm>
              <a:off x="11037004" y="1031798"/>
              <a:ext cx="2913154" cy="1293683"/>
              <a:chOff x="8316128" y="3383564"/>
              <a:chExt cx="2913154" cy="1293683"/>
            </a:xfrm>
          </p:grpSpPr>
          <p:sp>
            <p:nvSpPr>
              <p:cNvPr id="92" name="TextBox 91">
                <a:extLst>
                  <a:ext uri="{FF2B5EF4-FFF2-40B4-BE49-F238E27FC236}">
                    <a16:creationId xmlns:a16="http://schemas.microsoft.com/office/drawing/2014/main" id="{E22FB5DC-BC00-18C5-2CD2-634EBC9C31D2}"/>
                  </a:ext>
                </a:extLst>
              </p:cNvPr>
              <p:cNvSpPr txBox="1"/>
              <p:nvPr/>
            </p:nvSpPr>
            <p:spPr>
              <a:xfrm>
                <a:off x="8316128" y="3383564"/>
                <a:ext cx="1419098" cy="514796"/>
              </a:xfrm>
              <a:prstGeom prst="rect">
                <a:avLst/>
              </a:prstGeom>
              <a:noFill/>
            </p:spPr>
            <p:txBody>
              <a:bodyPr wrap="square" rtlCol="0">
                <a:spAutoFit/>
              </a:bodyPr>
              <a:lstStyle>
                <a:defPPr>
                  <a:defRPr lang="en-US"/>
                </a:defPPr>
                <a:lvl1pPr>
                  <a:defRPr sz="500" b="1">
                    <a:solidFill>
                      <a:schemeClr val="bg1">
                        <a:lumMod val="65000"/>
                      </a:schemeClr>
                    </a:solidFill>
                  </a:defRPr>
                </a:lvl1pPr>
              </a:lstStyle>
              <a:p>
                <a:r>
                  <a:rPr lang="en-GB">
                    <a:solidFill>
                      <a:schemeClr val="accent2"/>
                    </a:solidFill>
                  </a:rPr>
                  <a:t>STEP 3</a:t>
                </a:r>
              </a:p>
            </p:txBody>
          </p:sp>
          <p:sp>
            <p:nvSpPr>
              <p:cNvPr id="93" name="TextBox 92">
                <a:extLst>
                  <a:ext uri="{FF2B5EF4-FFF2-40B4-BE49-F238E27FC236}">
                    <a16:creationId xmlns:a16="http://schemas.microsoft.com/office/drawing/2014/main" id="{85A7F384-E93A-BF2A-D56C-1E6423DB86CF}"/>
                  </a:ext>
                </a:extLst>
              </p:cNvPr>
              <p:cNvSpPr txBox="1"/>
              <p:nvPr/>
            </p:nvSpPr>
            <p:spPr>
              <a:xfrm>
                <a:off x="8316721" y="3775300"/>
                <a:ext cx="2912561" cy="901947"/>
              </a:xfrm>
              <a:prstGeom prst="rect">
                <a:avLst/>
              </a:prstGeom>
              <a:noFill/>
            </p:spPr>
            <p:txBody>
              <a:bodyPr wrap="square" rtlCol="0">
                <a:spAutoFit/>
              </a:bodyPr>
              <a:lstStyle/>
              <a:p>
                <a:pPr>
                  <a:lnSpc>
                    <a:spcPct val="90000"/>
                  </a:lnSpc>
                </a:pPr>
                <a:r>
                  <a:rPr lang="en-GB" sz="600" b="1"/>
                  <a:t>Structure Your Presentation &amp; Build Your Content  </a:t>
                </a:r>
              </a:p>
            </p:txBody>
          </p:sp>
        </p:grpSp>
        <p:grpSp>
          <p:nvGrpSpPr>
            <p:cNvPr id="94" name="Group 93">
              <a:extLst>
                <a:ext uri="{FF2B5EF4-FFF2-40B4-BE49-F238E27FC236}">
                  <a16:creationId xmlns:a16="http://schemas.microsoft.com/office/drawing/2014/main" id="{86B45B23-54E6-A28B-421B-FB10DDA04A98}"/>
                </a:ext>
              </a:extLst>
            </p:cNvPr>
            <p:cNvGrpSpPr/>
            <p:nvPr/>
          </p:nvGrpSpPr>
          <p:grpSpPr>
            <a:xfrm>
              <a:off x="11062336" y="2425688"/>
              <a:ext cx="1916944" cy="514797"/>
              <a:chOff x="1249292" y="4622994"/>
              <a:chExt cx="1916944" cy="514797"/>
            </a:xfrm>
          </p:grpSpPr>
          <p:sp>
            <p:nvSpPr>
              <p:cNvPr id="95" name="Rectangle: Rounded Corners 94">
                <a:extLst>
                  <a:ext uri="{FF2B5EF4-FFF2-40B4-BE49-F238E27FC236}">
                    <a16:creationId xmlns:a16="http://schemas.microsoft.com/office/drawing/2014/main" id="{A808EA0A-8EB7-449D-CF02-211EE12A080B}"/>
                  </a:ext>
                </a:extLst>
              </p:cNvPr>
              <p:cNvSpPr/>
              <p:nvPr/>
            </p:nvSpPr>
            <p:spPr>
              <a:xfrm>
                <a:off x="1473227" y="4678598"/>
                <a:ext cx="1435474" cy="438592"/>
              </a:xfrm>
              <a:prstGeom prst="roundRect">
                <a:avLst>
                  <a:gd name="adj" fmla="val 50000"/>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lumMod val="95000"/>
                      <a:lumOff val="5000"/>
                    </a:schemeClr>
                  </a:solidFill>
                </a:endParaRPr>
              </a:p>
            </p:txBody>
          </p:sp>
          <p:sp>
            <p:nvSpPr>
              <p:cNvPr id="96" name="TextBox 95">
                <a:extLst>
                  <a:ext uri="{FF2B5EF4-FFF2-40B4-BE49-F238E27FC236}">
                    <a16:creationId xmlns:a16="http://schemas.microsoft.com/office/drawing/2014/main" id="{84AFEAEB-1ECD-FEA2-B6EC-9F0969F433FF}"/>
                  </a:ext>
                </a:extLst>
              </p:cNvPr>
              <p:cNvSpPr txBox="1"/>
              <p:nvPr/>
            </p:nvSpPr>
            <p:spPr>
              <a:xfrm>
                <a:off x="1249292" y="4622994"/>
                <a:ext cx="1916944" cy="514797"/>
              </a:xfrm>
              <a:prstGeom prst="rect">
                <a:avLst/>
              </a:prstGeom>
              <a:noFill/>
            </p:spPr>
            <p:txBody>
              <a:bodyPr wrap="square" rtlCol="0">
                <a:spAutoFit/>
              </a:bodyPr>
              <a:lstStyle>
                <a:defPPr>
                  <a:defRPr lang="en-US"/>
                </a:defPPr>
                <a:lvl1pPr algn="ctr">
                  <a:defRPr sz="500" b="1" spc="5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GB"/>
                  <a:t>In Progress</a:t>
                </a:r>
              </a:p>
            </p:txBody>
          </p:sp>
        </p:grpSp>
        <p:cxnSp>
          <p:nvCxnSpPr>
            <p:cNvPr id="106" name="Straight Connector 105">
              <a:extLst>
                <a:ext uri="{FF2B5EF4-FFF2-40B4-BE49-F238E27FC236}">
                  <a16:creationId xmlns:a16="http://schemas.microsoft.com/office/drawing/2014/main" id="{2B199C50-4FEF-ABA6-C19E-F8C03D93B60F}"/>
                </a:ext>
              </a:extLst>
            </p:cNvPr>
            <p:cNvCxnSpPr>
              <a:cxnSpLocks/>
            </p:cNvCxnSpPr>
            <p:nvPr/>
          </p:nvCxnSpPr>
          <p:spPr>
            <a:xfrm>
              <a:off x="8710324"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13CFEC5-3704-AFB8-03C5-B118226D2E90}"/>
                </a:ext>
              </a:extLst>
            </p:cNvPr>
            <p:cNvCxnSpPr>
              <a:cxnSpLocks/>
            </p:cNvCxnSpPr>
            <p:nvPr/>
          </p:nvCxnSpPr>
          <p:spPr>
            <a:xfrm>
              <a:off x="5092798" y="434855"/>
              <a:ext cx="245119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0434F7D4-9456-D0B2-56D3-EA0BEB8FBB0D}"/>
                </a:ext>
              </a:extLst>
            </p:cNvPr>
            <p:cNvGrpSpPr/>
            <p:nvPr/>
          </p:nvGrpSpPr>
          <p:grpSpPr>
            <a:xfrm>
              <a:off x="4025723" y="-60621"/>
              <a:ext cx="980809" cy="980809"/>
              <a:chOff x="1304847" y="2291145"/>
              <a:chExt cx="980809" cy="980809"/>
            </a:xfrm>
          </p:grpSpPr>
          <p:sp>
            <p:nvSpPr>
              <p:cNvPr id="76" name="Oval 75">
                <a:extLst>
                  <a:ext uri="{FF2B5EF4-FFF2-40B4-BE49-F238E27FC236}">
                    <a16:creationId xmlns:a16="http://schemas.microsoft.com/office/drawing/2014/main" id="{CBB5CEF0-159D-6B29-2AC1-8A71D72B1043}"/>
                  </a:ext>
                </a:extLst>
              </p:cNvPr>
              <p:cNvSpPr/>
              <p:nvPr/>
            </p:nvSpPr>
            <p:spPr>
              <a:xfrm>
                <a:off x="1304847" y="229114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3" name="Group 172">
                <a:extLst>
                  <a:ext uri="{FF2B5EF4-FFF2-40B4-BE49-F238E27FC236}">
                    <a16:creationId xmlns:a16="http://schemas.microsoft.com/office/drawing/2014/main" id="{06C84041-619E-AF14-89D6-AB405C9C1185}"/>
                  </a:ext>
                </a:extLst>
              </p:cNvPr>
              <p:cNvGrpSpPr/>
              <p:nvPr/>
            </p:nvGrpSpPr>
            <p:grpSpPr>
              <a:xfrm>
                <a:off x="1441375" y="2422504"/>
                <a:ext cx="806768" cy="718090"/>
                <a:chOff x="20340841" y="-6940365"/>
                <a:chExt cx="2508849" cy="2233083"/>
              </a:xfrm>
            </p:grpSpPr>
            <p:sp>
              <p:nvSpPr>
                <p:cNvPr id="113" name="Freeform: Shape 112">
                  <a:extLst>
                    <a:ext uri="{FF2B5EF4-FFF2-40B4-BE49-F238E27FC236}">
                      <a16:creationId xmlns:a16="http://schemas.microsoft.com/office/drawing/2014/main" id="{E3A16029-D5D0-74E9-7432-AF086014B331}"/>
                    </a:ext>
                  </a:extLst>
                </p:cNvPr>
                <p:cNvSpPr/>
                <p:nvPr/>
              </p:nvSpPr>
              <p:spPr>
                <a:xfrm>
                  <a:off x="20340841" y="-6940365"/>
                  <a:ext cx="2233083" cy="2233083"/>
                </a:xfrm>
                <a:custGeom>
                  <a:avLst/>
                  <a:gdLst>
                    <a:gd name="connsiteX0" fmla="*/ 0 w 2233083"/>
                    <a:gd name="connsiteY0" fmla="*/ 1116542 h 2233083"/>
                    <a:gd name="connsiteX1" fmla="*/ 1356 w 2233083"/>
                    <a:gd name="connsiteY1" fmla="*/ 1171310 h 2233083"/>
                    <a:gd name="connsiteX2" fmla="*/ 5391 w 2233083"/>
                    <a:gd name="connsiteY2" fmla="*/ 1225980 h 2233083"/>
                    <a:gd name="connsiteX3" fmla="*/ 12105 w 2233083"/>
                    <a:gd name="connsiteY3" fmla="*/ 1280352 h 2233083"/>
                    <a:gd name="connsiteX4" fmla="*/ 21464 w 2233083"/>
                    <a:gd name="connsiteY4" fmla="*/ 1334360 h 2233083"/>
                    <a:gd name="connsiteX5" fmla="*/ 33470 w 2233083"/>
                    <a:gd name="connsiteY5" fmla="*/ 1387839 h 2233083"/>
                    <a:gd name="connsiteX6" fmla="*/ 48088 w 2233083"/>
                    <a:gd name="connsiteY6" fmla="*/ 1440656 h 2233083"/>
                    <a:gd name="connsiteX7" fmla="*/ 65286 w 2233083"/>
                    <a:gd name="connsiteY7" fmla="*/ 1492680 h 2233083"/>
                    <a:gd name="connsiteX8" fmla="*/ 84997 w 2233083"/>
                    <a:gd name="connsiteY8" fmla="*/ 1543811 h 2233083"/>
                    <a:gd name="connsiteX9" fmla="*/ 107222 w 2233083"/>
                    <a:gd name="connsiteY9" fmla="*/ 1593916 h 2233083"/>
                    <a:gd name="connsiteX10" fmla="*/ 131862 w 2233083"/>
                    <a:gd name="connsiteY10" fmla="*/ 1642864 h 2233083"/>
                    <a:gd name="connsiteX11" fmla="*/ 158849 w 2233083"/>
                    <a:gd name="connsiteY11" fmla="*/ 1690555 h 2233083"/>
                    <a:gd name="connsiteX12" fmla="*/ 188185 w 2233083"/>
                    <a:gd name="connsiteY12" fmla="*/ 1736857 h 2233083"/>
                    <a:gd name="connsiteX13" fmla="*/ 219736 w 2233083"/>
                    <a:gd name="connsiteY13" fmla="*/ 1781638 h 2233083"/>
                    <a:gd name="connsiteX14" fmla="*/ 253471 w 2233083"/>
                    <a:gd name="connsiteY14" fmla="*/ 1824864 h 2233083"/>
                    <a:gd name="connsiteX15" fmla="*/ 289256 w 2233083"/>
                    <a:gd name="connsiteY15" fmla="*/ 1866371 h 2233083"/>
                    <a:gd name="connsiteX16" fmla="*/ 327025 w 2233083"/>
                    <a:gd name="connsiteY16" fmla="*/ 1906058 h 2233083"/>
                    <a:gd name="connsiteX17" fmla="*/ 366746 w 2233083"/>
                    <a:gd name="connsiteY17" fmla="*/ 1943828 h 2233083"/>
                    <a:gd name="connsiteX18" fmla="*/ 408219 w 2233083"/>
                    <a:gd name="connsiteY18" fmla="*/ 1979646 h 2233083"/>
                    <a:gd name="connsiteX19" fmla="*/ 451445 w 2233083"/>
                    <a:gd name="connsiteY19" fmla="*/ 2013347 h 2233083"/>
                    <a:gd name="connsiteX20" fmla="*/ 496226 w 2233083"/>
                    <a:gd name="connsiteY20" fmla="*/ 2044898 h 2233083"/>
                    <a:gd name="connsiteX21" fmla="*/ 542528 w 2233083"/>
                    <a:gd name="connsiteY21" fmla="*/ 2074234 h 2233083"/>
                    <a:gd name="connsiteX22" fmla="*/ 590219 w 2233083"/>
                    <a:gd name="connsiteY22" fmla="*/ 2101222 h 2233083"/>
                    <a:gd name="connsiteX23" fmla="*/ 639167 w 2233083"/>
                    <a:gd name="connsiteY23" fmla="*/ 2125861 h 2233083"/>
                    <a:gd name="connsiteX24" fmla="*/ 689273 w 2233083"/>
                    <a:gd name="connsiteY24" fmla="*/ 2148086 h 2233083"/>
                    <a:gd name="connsiteX25" fmla="*/ 740403 w 2233083"/>
                    <a:gd name="connsiteY25" fmla="*/ 2167798 h 2233083"/>
                    <a:gd name="connsiteX26" fmla="*/ 792427 w 2233083"/>
                    <a:gd name="connsiteY26" fmla="*/ 2184995 h 2233083"/>
                    <a:gd name="connsiteX27" fmla="*/ 845245 w 2233083"/>
                    <a:gd name="connsiteY27" fmla="*/ 2199614 h 2233083"/>
                    <a:gd name="connsiteX28" fmla="*/ 898723 w 2233083"/>
                    <a:gd name="connsiteY28" fmla="*/ 2211619 h 2233083"/>
                    <a:gd name="connsiteX29" fmla="*/ 952732 w 2233083"/>
                    <a:gd name="connsiteY29" fmla="*/ 2220979 h 2233083"/>
                    <a:gd name="connsiteX30" fmla="*/ 1007103 w 2233083"/>
                    <a:gd name="connsiteY30" fmla="*/ 2227693 h 2233083"/>
                    <a:gd name="connsiteX31" fmla="*/ 1061773 w 2233083"/>
                    <a:gd name="connsiteY31" fmla="*/ 2231727 h 2233083"/>
                    <a:gd name="connsiteX32" fmla="*/ 1116542 w 2233083"/>
                    <a:gd name="connsiteY32" fmla="*/ 2233083 h 2233083"/>
                    <a:gd name="connsiteX33" fmla="*/ 1171344 w 2233083"/>
                    <a:gd name="connsiteY33" fmla="*/ 2231727 h 2233083"/>
                    <a:gd name="connsiteX34" fmla="*/ 1225980 w 2233083"/>
                    <a:gd name="connsiteY34" fmla="*/ 2227693 h 2233083"/>
                    <a:gd name="connsiteX35" fmla="*/ 1280385 w 2233083"/>
                    <a:gd name="connsiteY35" fmla="*/ 2220979 h 2233083"/>
                    <a:gd name="connsiteX36" fmla="*/ 1334393 w 2233083"/>
                    <a:gd name="connsiteY36" fmla="*/ 2211619 h 2233083"/>
                    <a:gd name="connsiteX37" fmla="*/ 1387839 w 2233083"/>
                    <a:gd name="connsiteY37" fmla="*/ 2199614 h 2233083"/>
                    <a:gd name="connsiteX38" fmla="*/ 1440656 w 2233083"/>
                    <a:gd name="connsiteY38" fmla="*/ 2184995 h 2233083"/>
                    <a:gd name="connsiteX39" fmla="*/ 1492713 w 2233083"/>
                    <a:gd name="connsiteY39" fmla="*/ 2167798 h 2233083"/>
                    <a:gd name="connsiteX40" fmla="*/ 1543844 w 2233083"/>
                    <a:gd name="connsiteY40" fmla="*/ 2148086 h 2233083"/>
                    <a:gd name="connsiteX41" fmla="*/ 1593949 w 2233083"/>
                    <a:gd name="connsiteY41" fmla="*/ 2125861 h 2233083"/>
                    <a:gd name="connsiteX42" fmla="*/ 1642897 w 2233083"/>
                    <a:gd name="connsiteY42" fmla="*/ 2101222 h 2233083"/>
                    <a:gd name="connsiteX43" fmla="*/ 1690555 w 2233083"/>
                    <a:gd name="connsiteY43" fmla="*/ 2074234 h 2233083"/>
                    <a:gd name="connsiteX44" fmla="*/ 1736857 w 2233083"/>
                    <a:gd name="connsiteY44" fmla="*/ 2044898 h 2233083"/>
                    <a:gd name="connsiteX45" fmla="*/ 1781671 w 2233083"/>
                    <a:gd name="connsiteY45" fmla="*/ 2013347 h 2233083"/>
                    <a:gd name="connsiteX46" fmla="*/ 1824864 w 2233083"/>
                    <a:gd name="connsiteY46" fmla="*/ 1979646 h 2233083"/>
                    <a:gd name="connsiteX47" fmla="*/ 1866371 w 2233083"/>
                    <a:gd name="connsiteY47" fmla="*/ 1943828 h 2233083"/>
                    <a:gd name="connsiteX48" fmla="*/ 1906058 w 2233083"/>
                    <a:gd name="connsiteY48" fmla="*/ 1906058 h 2233083"/>
                    <a:gd name="connsiteX49" fmla="*/ 1943861 w 2233083"/>
                    <a:gd name="connsiteY49" fmla="*/ 1866371 h 2233083"/>
                    <a:gd name="connsiteX50" fmla="*/ 1979646 w 2233083"/>
                    <a:gd name="connsiteY50" fmla="*/ 1824864 h 2233083"/>
                    <a:gd name="connsiteX51" fmla="*/ 2013380 w 2233083"/>
                    <a:gd name="connsiteY51" fmla="*/ 1781638 h 2233083"/>
                    <a:gd name="connsiteX52" fmla="*/ 2044932 w 2233083"/>
                    <a:gd name="connsiteY52" fmla="*/ 1736857 h 2233083"/>
                    <a:gd name="connsiteX53" fmla="*/ 2074234 w 2233083"/>
                    <a:gd name="connsiteY53" fmla="*/ 1690555 h 2233083"/>
                    <a:gd name="connsiteX54" fmla="*/ 2101255 w 2233083"/>
                    <a:gd name="connsiteY54" fmla="*/ 1642864 h 2233083"/>
                    <a:gd name="connsiteX55" fmla="*/ 2125894 w 2233083"/>
                    <a:gd name="connsiteY55" fmla="*/ 1593916 h 2233083"/>
                    <a:gd name="connsiteX56" fmla="*/ 2148119 w 2233083"/>
                    <a:gd name="connsiteY56" fmla="*/ 1543811 h 2233083"/>
                    <a:gd name="connsiteX57" fmla="*/ 2167831 w 2233083"/>
                    <a:gd name="connsiteY57" fmla="*/ 1492680 h 2233083"/>
                    <a:gd name="connsiteX58" fmla="*/ 2185029 w 2233083"/>
                    <a:gd name="connsiteY58" fmla="*/ 1440656 h 2233083"/>
                    <a:gd name="connsiteX59" fmla="*/ 2199647 w 2233083"/>
                    <a:gd name="connsiteY59" fmla="*/ 1387839 h 2233083"/>
                    <a:gd name="connsiteX60" fmla="*/ 2211652 w 2233083"/>
                    <a:gd name="connsiteY60" fmla="*/ 1334360 h 2233083"/>
                    <a:gd name="connsiteX61" fmla="*/ 2221012 w 2233083"/>
                    <a:gd name="connsiteY61" fmla="*/ 1280352 h 2233083"/>
                    <a:gd name="connsiteX62" fmla="*/ 2227726 w 2233083"/>
                    <a:gd name="connsiteY62" fmla="*/ 1225980 h 2233083"/>
                    <a:gd name="connsiteX63" fmla="*/ 2231761 w 2233083"/>
                    <a:gd name="connsiteY63" fmla="*/ 1171310 h 2233083"/>
                    <a:gd name="connsiteX64" fmla="*/ 2233083 w 2233083"/>
                    <a:gd name="connsiteY64" fmla="*/ 1116542 h 2233083"/>
                    <a:gd name="connsiteX65" fmla="*/ 2231761 w 2233083"/>
                    <a:gd name="connsiteY65" fmla="*/ 1061740 h 2233083"/>
                    <a:gd name="connsiteX66" fmla="*/ 2227726 w 2233083"/>
                    <a:gd name="connsiteY66" fmla="*/ 1007103 h 2233083"/>
                    <a:gd name="connsiteX67" fmla="*/ 2221012 w 2233083"/>
                    <a:gd name="connsiteY67" fmla="*/ 952698 h 2233083"/>
                    <a:gd name="connsiteX68" fmla="*/ 2211652 w 2233083"/>
                    <a:gd name="connsiteY68" fmla="*/ 898690 h 2233083"/>
                    <a:gd name="connsiteX69" fmla="*/ 2199647 w 2233083"/>
                    <a:gd name="connsiteY69" fmla="*/ 845245 h 2233083"/>
                    <a:gd name="connsiteX70" fmla="*/ 2185029 w 2233083"/>
                    <a:gd name="connsiteY70" fmla="*/ 792427 h 2233083"/>
                    <a:gd name="connsiteX71" fmla="*/ 2167831 w 2233083"/>
                    <a:gd name="connsiteY71" fmla="*/ 740370 h 2233083"/>
                    <a:gd name="connsiteX72" fmla="*/ 2148119 w 2233083"/>
                    <a:gd name="connsiteY72" fmla="*/ 689240 h 2233083"/>
                    <a:gd name="connsiteX73" fmla="*/ 2125894 w 2233083"/>
                    <a:gd name="connsiteY73" fmla="*/ 639134 h 2233083"/>
                    <a:gd name="connsiteX74" fmla="*/ 2101255 w 2233083"/>
                    <a:gd name="connsiteY74" fmla="*/ 590186 h 2233083"/>
                    <a:gd name="connsiteX75" fmla="*/ 2074234 w 2233083"/>
                    <a:gd name="connsiteY75" fmla="*/ 542528 h 2233083"/>
                    <a:gd name="connsiteX76" fmla="*/ 2044932 w 2233083"/>
                    <a:gd name="connsiteY76" fmla="*/ 496226 h 2233083"/>
                    <a:gd name="connsiteX77" fmla="*/ 2013380 w 2233083"/>
                    <a:gd name="connsiteY77" fmla="*/ 451412 h 2233083"/>
                    <a:gd name="connsiteX78" fmla="*/ 1979646 w 2233083"/>
                    <a:gd name="connsiteY78" fmla="*/ 408219 h 2233083"/>
                    <a:gd name="connsiteX79" fmla="*/ 1943861 w 2233083"/>
                    <a:gd name="connsiteY79" fmla="*/ 366713 h 2233083"/>
                    <a:gd name="connsiteX80" fmla="*/ 1906058 w 2233083"/>
                    <a:gd name="connsiteY80" fmla="*/ 327025 h 2233083"/>
                    <a:gd name="connsiteX81" fmla="*/ 1866371 w 2233083"/>
                    <a:gd name="connsiteY81" fmla="*/ 289223 h 2233083"/>
                    <a:gd name="connsiteX82" fmla="*/ 1824864 w 2233083"/>
                    <a:gd name="connsiteY82" fmla="*/ 253438 h 2233083"/>
                    <a:gd name="connsiteX83" fmla="*/ 1781671 w 2233083"/>
                    <a:gd name="connsiteY83" fmla="*/ 219703 h 2233083"/>
                    <a:gd name="connsiteX84" fmla="*/ 1736857 w 2233083"/>
                    <a:gd name="connsiteY84" fmla="*/ 188152 h 2233083"/>
                    <a:gd name="connsiteX85" fmla="*/ 1690555 w 2233083"/>
                    <a:gd name="connsiteY85" fmla="*/ 158849 h 2233083"/>
                    <a:gd name="connsiteX86" fmla="*/ 1642897 w 2233083"/>
                    <a:gd name="connsiteY86" fmla="*/ 131829 h 2233083"/>
                    <a:gd name="connsiteX87" fmla="*/ 1593949 w 2233083"/>
                    <a:gd name="connsiteY87" fmla="*/ 107189 h 2233083"/>
                    <a:gd name="connsiteX88" fmla="*/ 1543844 w 2233083"/>
                    <a:gd name="connsiteY88" fmla="*/ 84997 h 2233083"/>
                    <a:gd name="connsiteX89" fmla="*/ 1492713 w 2233083"/>
                    <a:gd name="connsiteY89" fmla="*/ 65253 h 2233083"/>
                    <a:gd name="connsiteX90" fmla="*/ 1440656 w 2233083"/>
                    <a:gd name="connsiteY90" fmla="*/ 48055 h 2233083"/>
                    <a:gd name="connsiteX91" fmla="*/ 1387839 w 2233083"/>
                    <a:gd name="connsiteY91" fmla="*/ 33437 h 2233083"/>
                    <a:gd name="connsiteX92" fmla="*/ 1334393 w 2233083"/>
                    <a:gd name="connsiteY92" fmla="*/ 21431 h 2233083"/>
                    <a:gd name="connsiteX93" fmla="*/ 1280385 w 2233083"/>
                    <a:gd name="connsiteY93" fmla="*/ 12072 h 2233083"/>
                    <a:gd name="connsiteX94" fmla="*/ 1225980 w 2233083"/>
                    <a:gd name="connsiteY94" fmla="*/ 5358 h 2233083"/>
                    <a:gd name="connsiteX95" fmla="*/ 1171344 w 2233083"/>
                    <a:gd name="connsiteY95" fmla="*/ 1323 h 2233083"/>
                    <a:gd name="connsiteX96" fmla="*/ 1116542 w 2233083"/>
                    <a:gd name="connsiteY96" fmla="*/ 0 h 2233083"/>
                    <a:gd name="connsiteX97" fmla="*/ 1061773 w 2233083"/>
                    <a:gd name="connsiteY97" fmla="*/ 1323 h 2233083"/>
                    <a:gd name="connsiteX98" fmla="*/ 1007103 w 2233083"/>
                    <a:gd name="connsiteY98" fmla="*/ 5358 h 2233083"/>
                    <a:gd name="connsiteX99" fmla="*/ 952732 w 2233083"/>
                    <a:gd name="connsiteY99" fmla="*/ 12072 h 2233083"/>
                    <a:gd name="connsiteX100" fmla="*/ 898723 w 2233083"/>
                    <a:gd name="connsiteY100" fmla="*/ 21431 h 2233083"/>
                    <a:gd name="connsiteX101" fmla="*/ 845245 w 2233083"/>
                    <a:gd name="connsiteY101" fmla="*/ 33437 h 2233083"/>
                    <a:gd name="connsiteX102" fmla="*/ 792427 w 2233083"/>
                    <a:gd name="connsiteY102" fmla="*/ 48055 h 2233083"/>
                    <a:gd name="connsiteX103" fmla="*/ 740403 w 2233083"/>
                    <a:gd name="connsiteY103" fmla="*/ 65253 h 2233083"/>
                    <a:gd name="connsiteX104" fmla="*/ 689273 w 2233083"/>
                    <a:gd name="connsiteY104" fmla="*/ 84997 h 2233083"/>
                    <a:gd name="connsiteX105" fmla="*/ 639167 w 2233083"/>
                    <a:gd name="connsiteY105" fmla="*/ 107189 h 2233083"/>
                    <a:gd name="connsiteX106" fmla="*/ 590219 w 2233083"/>
                    <a:gd name="connsiteY106" fmla="*/ 131829 h 2233083"/>
                    <a:gd name="connsiteX107" fmla="*/ 542528 w 2233083"/>
                    <a:gd name="connsiteY107" fmla="*/ 158849 h 2233083"/>
                    <a:gd name="connsiteX108" fmla="*/ 496226 w 2233083"/>
                    <a:gd name="connsiteY108" fmla="*/ 188152 h 2233083"/>
                    <a:gd name="connsiteX109" fmla="*/ 451445 w 2233083"/>
                    <a:gd name="connsiteY109" fmla="*/ 219703 h 2233083"/>
                    <a:gd name="connsiteX110" fmla="*/ 408219 w 2233083"/>
                    <a:gd name="connsiteY110" fmla="*/ 253438 h 2233083"/>
                    <a:gd name="connsiteX111" fmla="*/ 366746 w 2233083"/>
                    <a:gd name="connsiteY111" fmla="*/ 289223 h 2233083"/>
                    <a:gd name="connsiteX112" fmla="*/ 327025 w 2233083"/>
                    <a:gd name="connsiteY112" fmla="*/ 327025 h 2233083"/>
                    <a:gd name="connsiteX113" fmla="*/ 289256 w 2233083"/>
                    <a:gd name="connsiteY113" fmla="*/ 366713 h 2233083"/>
                    <a:gd name="connsiteX114" fmla="*/ 253471 w 2233083"/>
                    <a:gd name="connsiteY114" fmla="*/ 408219 h 2233083"/>
                    <a:gd name="connsiteX115" fmla="*/ 219736 w 2233083"/>
                    <a:gd name="connsiteY115" fmla="*/ 451412 h 2233083"/>
                    <a:gd name="connsiteX116" fmla="*/ 188185 w 2233083"/>
                    <a:gd name="connsiteY116" fmla="*/ 496226 h 2233083"/>
                    <a:gd name="connsiteX117" fmla="*/ 158849 w 2233083"/>
                    <a:gd name="connsiteY117" fmla="*/ 542528 h 2233083"/>
                    <a:gd name="connsiteX118" fmla="*/ 131862 w 2233083"/>
                    <a:gd name="connsiteY118" fmla="*/ 590186 h 2233083"/>
                    <a:gd name="connsiteX119" fmla="*/ 107222 w 2233083"/>
                    <a:gd name="connsiteY119" fmla="*/ 639134 h 2233083"/>
                    <a:gd name="connsiteX120" fmla="*/ 84997 w 2233083"/>
                    <a:gd name="connsiteY120" fmla="*/ 689240 h 2233083"/>
                    <a:gd name="connsiteX121" fmla="*/ 65286 w 2233083"/>
                    <a:gd name="connsiteY121" fmla="*/ 740370 h 2233083"/>
                    <a:gd name="connsiteX122" fmla="*/ 48088 w 2233083"/>
                    <a:gd name="connsiteY122" fmla="*/ 792427 h 2233083"/>
                    <a:gd name="connsiteX123" fmla="*/ 33470 w 2233083"/>
                    <a:gd name="connsiteY123" fmla="*/ 845245 h 2233083"/>
                    <a:gd name="connsiteX124" fmla="*/ 21464 w 2233083"/>
                    <a:gd name="connsiteY124" fmla="*/ 898690 h 2233083"/>
                    <a:gd name="connsiteX125" fmla="*/ 12105 w 2233083"/>
                    <a:gd name="connsiteY125" fmla="*/ 952698 h 2233083"/>
                    <a:gd name="connsiteX126" fmla="*/ 5391 w 2233083"/>
                    <a:gd name="connsiteY126" fmla="*/ 1007103 h 2233083"/>
                    <a:gd name="connsiteX127" fmla="*/ 1356 w 2233083"/>
                    <a:gd name="connsiteY127" fmla="*/ 1061740 h 2233083"/>
                    <a:gd name="connsiteX128" fmla="*/ 0 w 2233083"/>
                    <a:gd name="connsiteY128" fmla="*/ 1116542 h 2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233083" h="2233083">
                      <a:moveTo>
                        <a:pt x="0" y="1116542"/>
                      </a:moveTo>
                      <a:cubicBezTo>
                        <a:pt x="0" y="1134798"/>
                        <a:pt x="463" y="1153054"/>
                        <a:pt x="1356" y="1171310"/>
                      </a:cubicBezTo>
                      <a:cubicBezTo>
                        <a:pt x="2249" y="1189567"/>
                        <a:pt x="3605" y="1207790"/>
                        <a:pt x="5391" y="1225980"/>
                      </a:cubicBezTo>
                      <a:cubicBezTo>
                        <a:pt x="7177" y="1244170"/>
                        <a:pt x="9426" y="1262294"/>
                        <a:pt x="12105" y="1280352"/>
                      </a:cubicBezTo>
                      <a:cubicBezTo>
                        <a:pt x="14784" y="1298443"/>
                        <a:pt x="17892" y="1316434"/>
                        <a:pt x="21464" y="1334360"/>
                      </a:cubicBezTo>
                      <a:cubicBezTo>
                        <a:pt x="25036" y="1352285"/>
                        <a:pt x="29038" y="1370112"/>
                        <a:pt x="33470" y="1387839"/>
                      </a:cubicBezTo>
                      <a:cubicBezTo>
                        <a:pt x="37902" y="1405566"/>
                        <a:pt x="42796" y="1423161"/>
                        <a:pt x="48088" y="1440656"/>
                      </a:cubicBezTo>
                      <a:cubicBezTo>
                        <a:pt x="53380" y="1458119"/>
                        <a:pt x="59134" y="1475482"/>
                        <a:pt x="65286" y="1492680"/>
                      </a:cubicBezTo>
                      <a:cubicBezTo>
                        <a:pt x="71438" y="1509878"/>
                        <a:pt x="78019" y="1526944"/>
                        <a:pt x="84997" y="1543811"/>
                      </a:cubicBezTo>
                      <a:cubicBezTo>
                        <a:pt x="92009" y="1560711"/>
                        <a:pt x="99384" y="1577380"/>
                        <a:pt x="107222" y="1593916"/>
                      </a:cubicBezTo>
                      <a:cubicBezTo>
                        <a:pt x="115028" y="1610420"/>
                        <a:pt x="123230" y="1626758"/>
                        <a:pt x="131862" y="1642864"/>
                      </a:cubicBezTo>
                      <a:cubicBezTo>
                        <a:pt x="140461" y="1658971"/>
                        <a:pt x="149457" y="1674879"/>
                        <a:pt x="158849" y="1690555"/>
                      </a:cubicBezTo>
                      <a:cubicBezTo>
                        <a:pt x="168242" y="1706232"/>
                        <a:pt x="178032" y="1721644"/>
                        <a:pt x="188185" y="1736857"/>
                      </a:cubicBezTo>
                      <a:cubicBezTo>
                        <a:pt x="198338" y="1752038"/>
                        <a:pt x="208855" y="1766987"/>
                        <a:pt x="219736" y="1781638"/>
                      </a:cubicBezTo>
                      <a:cubicBezTo>
                        <a:pt x="230617" y="1796322"/>
                        <a:pt x="241862" y="1810742"/>
                        <a:pt x="253471" y="1824864"/>
                      </a:cubicBezTo>
                      <a:cubicBezTo>
                        <a:pt x="265046" y="1838987"/>
                        <a:pt x="276986" y="1852811"/>
                        <a:pt x="289256" y="1866371"/>
                      </a:cubicBezTo>
                      <a:cubicBezTo>
                        <a:pt x="301526" y="1879898"/>
                        <a:pt x="314127" y="1893127"/>
                        <a:pt x="327025" y="1906058"/>
                      </a:cubicBezTo>
                      <a:cubicBezTo>
                        <a:pt x="339957" y="1918957"/>
                        <a:pt x="353186" y="1931558"/>
                        <a:pt x="366746" y="1943828"/>
                      </a:cubicBezTo>
                      <a:cubicBezTo>
                        <a:pt x="380272" y="1956098"/>
                        <a:pt x="394097" y="1968037"/>
                        <a:pt x="408219" y="1979646"/>
                      </a:cubicBezTo>
                      <a:cubicBezTo>
                        <a:pt x="422341" y="1991221"/>
                        <a:pt x="436761" y="2002466"/>
                        <a:pt x="451445" y="2013347"/>
                      </a:cubicBezTo>
                      <a:cubicBezTo>
                        <a:pt x="466097" y="2024228"/>
                        <a:pt x="481046" y="2034745"/>
                        <a:pt x="496226" y="2044898"/>
                      </a:cubicBezTo>
                      <a:cubicBezTo>
                        <a:pt x="511440" y="2055052"/>
                        <a:pt x="526852" y="2064841"/>
                        <a:pt x="542528" y="2074234"/>
                      </a:cubicBezTo>
                      <a:cubicBezTo>
                        <a:pt x="558205" y="2083627"/>
                        <a:pt x="574113" y="2092623"/>
                        <a:pt x="590219" y="2101222"/>
                      </a:cubicBezTo>
                      <a:cubicBezTo>
                        <a:pt x="606326" y="2109854"/>
                        <a:pt x="622664" y="2118056"/>
                        <a:pt x="639167" y="2125861"/>
                      </a:cubicBezTo>
                      <a:cubicBezTo>
                        <a:pt x="655704" y="2133699"/>
                        <a:pt x="672406" y="2141075"/>
                        <a:pt x="689273" y="2148086"/>
                      </a:cubicBezTo>
                      <a:cubicBezTo>
                        <a:pt x="706140" y="2155064"/>
                        <a:pt x="723206" y="2161646"/>
                        <a:pt x="740403" y="2167798"/>
                      </a:cubicBezTo>
                      <a:cubicBezTo>
                        <a:pt x="757601" y="2173949"/>
                        <a:pt x="774965" y="2179704"/>
                        <a:pt x="792427" y="2184995"/>
                      </a:cubicBezTo>
                      <a:cubicBezTo>
                        <a:pt x="809923" y="2190287"/>
                        <a:pt x="827517" y="2195182"/>
                        <a:pt x="845245" y="2199614"/>
                      </a:cubicBezTo>
                      <a:cubicBezTo>
                        <a:pt x="862972" y="2204045"/>
                        <a:pt x="880798" y="2208047"/>
                        <a:pt x="898723" y="2211619"/>
                      </a:cubicBezTo>
                      <a:cubicBezTo>
                        <a:pt x="916649" y="2215191"/>
                        <a:pt x="934641" y="2218300"/>
                        <a:pt x="952732" y="2220979"/>
                      </a:cubicBezTo>
                      <a:cubicBezTo>
                        <a:pt x="970789" y="2223658"/>
                        <a:pt x="988913" y="2225907"/>
                        <a:pt x="1007103" y="2227693"/>
                      </a:cubicBezTo>
                      <a:cubicBezTo>
                        <a:pt x="1025294" y="2229479"/>
                        <a:pt x="1043517" y="2230835"/>
                        <a:pt x="1061773" y="2231727"/>
                      </a:cubicBezTo>
                      <a:cubicBezTo>
                        <a:pt x="1080029" y="2232620"/>
                        <a:pt x="1098285" y="2233083"/>
                        <a:pt x="1116542" y="2233083"/>
                      </a:cubicBezTo>
                      <a:cubicBezTo>
                        <a:pt x="1134831" y="2233083"/>
                        <a:pt x="1153087" y="2232620"/>
                        <a:pt x="1171344" y="2231727"/>
                      </a:cubicBezTo>
                      <a:cubicBezTo>
                        <a:pt x="1189600" y="2230835"/>
                        <a:pt x="1207823" y="2229479"/>
                        <a:pt x="1225980" y="2227693"/>
                      </a:cubicBezTo>
                      <a:cubicBezTo>
                        <a:pt x="1244170" y="2225907"/>
                        <a:pt x="1262294" y="2223658"/>
                        <a:pt x="1280385" y="2220979"/>
                      </a:cubicBezTo>
                      <a:cubicBezTo>
                        <a:pt x="1298443" y="2218300"/>
                        <a:pt x="1316468" y="2215191"/>
                        <a:pt x="1334393" y="2211619"/>
                      </a:cubicBezTo>
                      <a:cubicBezTo>
                        <a:pt x="1352285" y="2208047"/>
                        <a:pt x="1370112" y="2204045"/>
                        <a:pt x="1387839" y="2199614"/>
                      </a:cubicBezTo>
                      <a:cubicBezTo>
                        <a:pt x="1405566" y="2195182"/>
                        <a:pt x="1423194" y="2190287"/>
                        <a:pt x="1440656" y="2184995"/>
                      </a:cubicBezTo>
                      <a:cubicBezTo>
                        <a:pt x="1458152" y="2179704"/>
                        <a:pt x="1475515" y="2173949"/>
                        <a:pt x="1492713" y="2167798"/>
                      </a:cubicBezTo>
                      <a:cubicBezTo>
                        <a:pt x="1509911" y="2161646"/>
                        <a:pt x="1526944" y="2155064"/>
                        <a:pt x="1543844" y="2148086"/>
                      </a:cubicBezTo>
                      <a:cubicBezTo>
                        <a:pt x="1560711" y="2141075"/>
                        <a:pt x="1577413" y="2133699"/>
                        <a:pt x="1593949" y="2125861"/>
                      </a:cubicBezTo>
                      <a:cubicBezTo>
                        <a:pt x="1610453" y="2118056"/>
                        <a:pt x="1626758" y="2109854"/>
                        <a:pt x="1642897" y="2101222"/>
                      </a:cubicBezTo>
                      <a:cubicBezTo>
                        <a:pt x="1659004" y="2092623"/>
                        <a:pt x="1674912" y="2083627"/>
                        <a:pt x="1690555" y="2074234"/>
                      </a:cubicBezTo>
                      <a:cubicBezTo>
                        <a:pt x="1706232" y="2064841"/>
                        <a:pt x="1721677" y="2055052"/>
                        <a:pt x="1736857" y="2044898"/>
                      </a:cubicBezTo>
                      <a:cubicBezTo>
                        <a:pt x="1752071" y="2034745"/>
                        <a:pt x="1766987" y="2024228"/>
                        <a:pt x="1781671" y="2013347"/>
                      </a:cubicBezTo>
                      <a:cubicBezTo>
                        <a:pt x="1796356" y="2002466"/>
                        <a:pt x="1810742" y="1991221"/>
                        <a:pt x="1824864" y="1979646"/>
                      </a:cubicBezTo>
                      <a:cubicBezTo>
                        <a:pt x="1839020" y="1968037"/>
                        <a:pt x="1852844" y="1956098"/>
                        <a:pt x="1866371" y="1943828"/>
                      </a:cubicBezTo>
                      <a:cubicBezTo>
                        <a:pt x="1879931" y="1931558"/>
                        <a:pt x="1893160" y="1918957"/>
                        <a:pt x="1906058" y="1906058"/>
                      </a:cubicBezTo>
                      <a:cubicBezTo>
                        <a:pt x="1918990" y="1893127"/>
                        <a:pt x="1931591" y="1879898"/>
                        <a:pt x="1943861" y="1866371"/>
                      </a:cubicBezTo>
                      <a:cubicBezTo>
                        <a:pt x="1956131" y="1852811"/>
                        <a:pt x="1968070" y="1838987"/>
                        <a:pt x="1979646" y="1824864"/>
                      </a:cubicBezTo>
                      <a:cubicBezTo>
                        <a:pt x="1991254" y="1810742"/>
                        <a:pt x="2002466" y="1796322"/>
                        <a:pt x="2013380" y="1781638"/>
                      </a:cubicBezTo>
                      <a:cubicBezTo>
                        <a:pt x="2024261" y="1766987"/>
                        <a:pt x="2034778" y="1752038"/>
                        <a:pt x="2044932" y="1736857"/>
                      </a:cubicBezTo>
                      <a:cubicBezTo>
                        <a:pt x="2055085" y="1721644"/>
                        <a:pt x="2064841" y="1706232"/>
                        <a:pt x="2074234" y="1690555"/>
                      </a:cubicBezTo>
                      <a:cubicBezTo>
                        <a:pt x="2083627" y="1674879"/>
                        <a:pt x="2092656" y="1658971"/>
                        <a:pt x="2101255" y="1642864"/>
                      </a:cubicBezTo>
                      <a:cubicBezTo>
                        <a:pt x="2109854" y="1626758"/>
                        <a:pt x="2118089" y="1610420"/>
                        <a:pt x="2125894" y="1593916"/>
                      </a:cubicBezTo>
                      <a:cubicBezTo>
                        <a:pt x="2133699" y="1577380"/>
                        <a:pt x="2141108" y="1560711"/>
                        <a:pt x="2148119" y="1543811"/>
                      </a:cubicBezTo>
                      <a:cubicBezTo>
                        <a:pt x="2155098" y="1526944"/>
                        <a:pt x="2161679" y="1509878"/>
                        <a:pt x="2167831" y="1492680"/>
                      </a:cubicBezTo>
                      <a:cubicBezTo>
                        <a:pt x="2173982" y="1475482"/>
                        <a:pt x="2179704" y="1458119"/>
                        <a:pt x="2185029" y="1440656"/>
                      </a:cubicBezTo>
                      <a:cubicBezTo>
                        <a:pt x="2190320" y="1423161"/>
                        <a:pt x="2195182" y="1405566"/>
                        <a:pt x="2199647" y="1387839"/>
                      </a:cubicBezTo>
                      <a:cubicBezTo>
                        <a:pt x="2204079" y="1370112"/>
                        <a:pt x="2208080" y="1352285"/>
                        <a:pt x="2211652" y="1334360"/>
                      </a:cubicBezTo>
                      <a:cubicBezTo>
                        <a:pt x="2215191" y="1316434"/>
                        <a:pt x="2218333" y="1298443"/>
                        <a:pt x="2221012" y="1280352"/>
                      </a:cubicBezTo>
                      <a:cubicBezTo>
                        <a:pt x="2223691" y="1262294"/>
                        <a:pt x="2225940" y="1244170"/>
                        <a:pt x="2227726" y="1225980"/>
                      </a:cubicBezTo>
                      <a:cubicBezTo>
                        <a:pt x="2229512" y="1207790"/>
                        <a:pt x="2230868" y="1189567"/>
                        <a:pt x="2231761" y="1171310"/>
                      </a:cubicBezTo>
                      <a:cubicBezTo>
                        <a:pt x="2232654" y="1153054"/>
                        <a:pt x="2233083" y="1134798"/>
                        <a:pt x="2233083" y="1116542"/>
                      </a:cubicBezTo>
                      <a:cubicBezTo>
                        <a:pt x="2233083" y="1098252"/>
                        <a:pt x="2232654" y="1079996"/>
                        <a:pt x="2231761" y="1061740"/>
                      </a:cubicBezTo>
                      <a:cubicBezTo>
                        <a:pt x="2230868" y="1043484"/>
                        <a:pt x="2229512" y="1025260"/>
                        <a:pt x="2227726" y="1007103"/>
                      </a:cubicBezTo>
                      <a:cubicBezTo>
                        <a:pt x="2225940" y="988913"/>
                        <a:pt x="2223691" y="970789"/>
                        <a:pt x="2221012" y="952698"/>
                      </a:cubicBezTo>
                      <a:cubicBezTo>
                        <a:pt x="2218333" y="934641"/>
                        <a:pt x="2215191" y="916616"/>
                        <a:pt x="2211652" y="898690"/>
                      </a:cubicBezTo>
                      <a:cubicBezTo>
                        <a:pt x="2208080" y="880798"/>
                        <a:pt x="2204079" y="862972"/>
                        <a:pt x="2199647" y="845245"/>
                      </a:cubicBezTo>
                      <a:cubicBezTo>
                        <a:pt x="2195182" y="827517"/>
                        <a:pt x="2190320" y="809890"/>
                        <a:pt x="2185029" y="792427"/>
                      </a:cubicBezTo>
                      <a:cubicBezTo>
                        <a:pt x="2179704" y="774932"/>
                        <a:pt x="2173982" y="757568"/>
                        <a:pt x="2167831" y="740370"/>
                      </a:cubicBezTo>
                      <a:cubicBezTo>
                        <a:pt x="2161679" y="723172"/>
                        <a:pt x="2155098" y="706140"/>
                        <a:pt x="2148119" y="689240"/>
                      </a:cubicBezTo>
                      <a:cubicBezTo>
                        <a:pt x="2141108" y="672372"/>
                        <a:pt x="2133699" y="655671"/>
                        <a:pt x="2125894" y="639134"/>
                      </a:cubicBezTo>
                      <a:cubicBezTo>
                        <a:pt x="2118089" y="622631"/>
                        <a:pt x="2109854" y="606326"/>
                        <a:pt x="2101255" y="590186"/>
                      </a:cubicBezTo>
                      <a:cubicBezTo>
                        <a:pt x="2092656" y="574080"/>
                        <a:pt x="2083627" y="558172"/>
                        <a:pt x="2074234" y="542528"/>
                      </a:cubicBezTo>
                      <a:cubicBezTo>
                        <a:pt x="2064841" y="526852"/>
                        <a:pt x="2055085" y="511407"/>
                        <a:pt x="2044932" y="496226"/>
                      </a:cubicBezTo>
                      <a:cubicBezTo>
                        <a:pt x="2034778" y="481013"/>
                        <a:pt x="2024261" y="466097"/>
                        <a:pt x="2013380" y="451412"/>
                      </a:cubicBezTo>
                      <a:cubicBezTo>
                        <a:pt x="2002466" y="436728"/>
                        <a:pt x="1991254" y="422341"/>
                        <a:pt x="1979646" y="408219"/>
                      </a:cubicBezTo>
                      <a:cubicBezTo>
                        <a:pt x="1968070" y="394064"/>
                        <a:pt x="1956131" y="380239"/>
                        <a:pt x="1943861" y="366713"/>
                      </a:cubicBezTo>
                      <a:cubicBezTo>
                        <a:pt x="1931591" y="353153"/>
                        <a:pt x="1918990" y="339923"/>
                        <a:pt x="1906058" y="327025"/>
                      </a:cubicBezTo>
                      <a:cubicBezTo>
                        <a:pt x="1893160" y="314094"/>
                        <a:pt x="1879931" y="301493"/>
                        <a:pt x="1866371" y="289223"/>
                      </a:cubicBezTo>
                      <a:cubicBezTo>
                        <a:pt x="1852844" y="276953"/>
                        <a:pt x="1839020" y="265013"/>
                        <a:pt x="1824864" y="253438"/>
                      </a:cubicBezTo>
                      <a:cubicBezTo>
                        <a:pt x="1810742" y="241829"/>
                        <a:pt x="1796356" y="230617"/>
                        <a:pt x="1781671" y="219703"/>
                      </a:cubicBezTo>
                      <a:cubicBezTo>
                        <a:pt x="1766987" y="208822"/>
                        <a:pt x="1752071" y="198305"/>
                        <a:pt x="1736857" y="188152"/>
                      </a:cubicBezTo>
                      <a:cubicBezTo>
                        <a:pt x="1721677" y="177998"/>
                        <a:pt x="1706232" y="168242"/>
                        <a:pt x="1690555" y="158849"/>
                      </a:cubicBezTo>
                      <a:cubicBezTo>
                        <a:pt x="1674912" y="149457"/>
                        <a:pt x="1659004" y="140428"/>
                        <a:pt x="1642897" y="131829"/>
                      </a:cubicBezTo>
                      <a:cubicBezTo>
                        <a:pt x="1626758" y="123230"/>
                        <a:pt x="1610453" y="114995"/>
                        <a:pt x="1593949" y="107189"/>
                      </a:cubicBezTo>
                      <a:cubicBezTo>
                        <a:pt x="1577413" y="99384"/>
                        <a:pt x="1560711" y="91976"/>
                        <a:pt x="1543844" y="84997"/>
                      </a:cubicBezTo>
                      <a:cubicBezTo>
                        <a:pt x="1526944" y="77986"/>
                        <a:pt x="1509911" y="71404"/>
                        <a:pt x="1492713" y="65253"/>
                      </a:cubicBezTo>
                      <a:cubicBezTo>
                        <a:pt x="1475515" y="59101"/>
                        <a:pt x="1458152" y="53380"/>
                        <a:pt x="1440656" y="48055"/>
                      </a:cubicBezTo>
                      <a:cubicBezTo>
                        <a:pt x="1423194" y="42763"/>
                        <a:pt x="1405566" y="37902"/>
                        <a:pt x="1387839" y="33437"/>
                      </a:cubicBezTo>
                      <a:cubicBezTo>
                        <a:pt x="1370112" y="29005"/>
                        <a:pt x="1352285" y="25003"/>
                        <a:pt x="1334393" y="21431"/>
                      </a:cubicBezTo>
                      <a:cubicBezTo>
                        <a:pt x="1316468" y="17892"/>
                        <a:pt x="1298443" y="14751"/>
                        <a:pt x="1280385" y="12072"/>
                      </a:cubicBezTo>
                      <a:cubicBezTo>
                        <a:pt x="1262294" y="9393"/>
                        <a:pt x="1244170" y="7144"/>
                        <a:pt x="1225980" y="5358"/>
                      </a:cubicBezTo>
                      <a:cubicBezTo>
                        <a:pt x="1207823" y="3572"/>
                        <a:pt x="1189600" y="2216"/>
                        <a:pt x="1171344" y="1323"/>
                      </a:cubicBezTo>
                      <a:cubicBezTo>
                        <a:pt x="1153087" y="430"/>
                        <a:pt x="1134831" y="0"/>
                        <a:pt x="1116542" y="0"/>
                      </a:cubicBezTo>
                      <a:cubicBezTo>
                        <a:pt x="1098285" y="0"/>
                        <a:pt x="1080029" y="430"/>
                        <a:pt x="1061773" y="1323"/>
                      </a:cubicBezTo>
                      <a:cubicBezTo>
                        <a:pt x="1043517" y="2216"/>
                        <a:pt x="1025294" y="3572"/>
                        <a:pt x="1007103" y="5358"/>
                      </a:cubicBezTo>
                      <a:cubicBezTo>
                        <a:pt x="988913" y="7144"/>
                        <a:pt x="970789" y="9393"/>
                        <a:pt x="952732" y="12072"/>
                      </a:cubicBezTo>
                      <a:cubicBezTo>
                        <a:pt x="934641" y="14751"/>
                        <a:pt x="916649" y="17892"/>
                        <a:pt x="898723" y="21431"/>
                      </a:cubicBezTo>
                      <a:cubicBezTo>
                        <a:pt x="880798" y="25003"/>
                        <a:pt x="862972" y="29005"/>
                        <a:pt x="845245" y="33437"/>
                      </a:cubicBezTo>
                      <a:cubicBezTo>
                        <a:pt x="827517" y="37902"/>
                        <a:pt x="809923" y="42763"/>
                        <a:pt x="792427" y="48055"/>
                      </a:cubicBezTo>
                      <a:cubicBezTo>
                        <a:pt x="774965" y="53380"/>
                        <a:pt x="757601" y="59101"/>
                        <a:pt x="740403" y="65253"/>
                      </a:cubicBezTo>
                      <a:cubicBezTo>
                        <a:pt x="723206" y="71404"/>
                        <a:pt x="706140" y="77986"/>
                        <a:pt x="689273" y="84997"/>
                      </a:cubicBezTo>
                      <a:cubicBezTo>
                        <a:pt x="672406" y="91976"/>
                        <a:pt x="655704" y="99384"/>
                        <a:pt x="639167" y="107189"/>
                      </a:cubicBezTo>
                      <a:cubicBezTo>
                        <a:pt x="622664" y="114995"/>
                        <a:pt x="606326" y="123230"/>
                        <a:pt x="590219" y="131829"/>
                      </a:cubicBezTo>
                      <a:cubicBezTo>
                        <a:pt x="574113" y="140428"/>
                        <a:pt x="558205" y="149457"/>
                        <a:pt x="542528" y="158849"/>
                      </a:cubicBezTo>
                      <a:cubicBezTo>
                        <a:pt x="526852" y="168242"/>
                        <a:pt x="511440" y="177998"/>
                        <a:pt x="496226" y="188152"/>
                      </a:cubicBezTo>
                      <a:cubicBezTo>
                        <a:pt x="481046" y="198305"/>
                        <a:pt x="466097" y="208822"/>
                        <a:pt x="451445" y="219703"/>
                      </a:cubicBezTo>
                      <a:cubicBezTo>
                        <a:pt x="436761" y="230617"/>
                        <a:pt x="422341" y="241829"/>
                        <a:pt x="408219" y="253438"/>
                      </a:cubicBezTo>
                      <a:cubicBezTo>
                        <a:pt x="394097" y="265013"/>
                        <a:pt x="380272" y="276953"/>
                        <a:pt x="366746" y="289223"/>
                      </a:cubicBezTo>
                      <a:cubicBezTo>
                        <a:pt x="353186" y="301493"/>
                        <a:pt x="339957" y="314094"/>
                        <a:pt x="327025" y="327025"/>
                      </a:cubicBezTo>
                      <a:cubicBezTo>
                        <a:pt x="314127" y="339923"/>
                        <a:pt x="301526" y="353153"/>
                        <a:pt x="289256" y="366713"/>
                      </a:cubicBezTo>
                      <a:cubicBezTo>
                        <a:pt x="276986" y="380239"/>
                        <a:pt x="265046" y="394064"/>
                        <a:pt x="253471" y="408219"/>
                      </a:cubicBezTo>
                      <a:cubicBezTo>
                        <a:pt x="241862" y="422341"/>
                        <a:pt x="230617" y="436728"/>
                        <a:pt x="219736" y="451412"/>
                      </a:cubicBezTo>
                      <a:cubicBezTo>
                        <a:pt x="208855" y="466097"/>
                        <a:pt x="198338" y="481013"/>
                        <a:pt x="188185" y="496226"/>
                      </a:cubicBezTo>
                      <a:cubicBezTo>
                        <a:pt x="178032" y="511407"/>
                        <a:pt x="168242" y="526852"/>
                        <a:pt x="158849" y="542528"/>
                      </a:cubicBezTo>
                      <a:cubicBezTo>
                        <a:pt x="149457" y="558172"/>
                        <a:pt x="140461" y="574080"/>
                        <a:pt x="131862" y="590186"/>
                      </a:cubicBezTo>
                      <a:cubicBezTo>
                        <a:pt x="123230" y="606326"/>
                        <a:pt x="115028" y="622631"/>
                        <a:pt x="107222" y="639134"/>
                      </a:cubicBezTo>
                      <a:cubicBezTo>
                        <a:pt x="99384" y="655671"/>
                        <a:pt x="92009" y="672372"/>
                        <a:pt x="84997" y="689240"/>
                      </a:cubicBezTo>
                      <a:cubicBezTo>
                        <a:pt x="78019" y="706140"/>
                        <a:pt x="71438" y="723172"/>
                        <a:pt x="65286" y="740370"/>
                      </a:cubicBezTo>
                      <a:cubicBezTo>
                        <a:pt x="59134" y="757568"/>
                        <a:pt x="53380" y="774932"/>
                        <a:pt x="48088" y="792427"/>
                      </a:cubicBezTo>
                      <a:cubicBezTo>
                        <a:pt x="42796" y="809890"/>
                        <a:pt x="37902" y="827517"/>
                        <a:pt x="33470" y="845245"/>
                      </a:cubicBezTo>
                      <a:cubicBezTo>
                        <a:pt x="29038" y="862972"/>
                        <a:pt x="25036" y="880798"/>
                        <a:pt x="21464" y="898690"/>
                      </a:cubicBezTo>
                      <a:cubicBezTo>
                        <a:pt x="17892" y="916616"/>
                        <a:pt x="14784" y="934641"/>
                        <a:pt x="12105" y="952698"/>
                      </a:cubicBezTo>
                      <a:cubicBezTo>
                        <a:pt x="9426" y="970789"/>
                        <a:pt x="7177" y="988913"/>
                        <a:pt x="5391" y="1007103"/>
                      </a:cubicBezTo>
                      <a:cubicBezTo>
                        <a:pt x="3605" y="1025260"/>
                        <a:pt x="2249" y="1043484"/>
                        <a:pt x="1356" y="1061740"/>
                      </a:cubicBezTo>
                      <a:cubicBezTo>
                        <a:pt x="463" y="1079996"/>
                        <a:pt x="0" y="1098252"/>
                        <a:pt x="0" y="1116542"/>
                      </a:cubicBezTo>
                      <a:close/>
                    </a:path>
                  </a:pathLst>
                </a:custGeom>
                <a:solidFill>
                  <a:schemeClr val="accent1"/>
                </a:solidFill>
                <a:ln w="84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333FDFE6-DC1F-C3A4-46A6-082F35992568}"/>
                    </a:ext>
                  </a:extLst>
                </p:cNvPr>
                <p:cNvSpPr/>
                <p:nvPr/>
              </p:nvSpPr>
              <p:spPr>
                <a:xfrm>
                  <a:off x="20565869" y="-6715370"/>
                  <a:ext cx="1783060" cy="1783093"/>
                </a:xfrm>
                <a:custGeom>
                  <a:avLst/>
                  <a:gdLst>
                    <a:gd name="connsiteX0" fmla="*/ 891514 w 1783060"/>
                    <a:gd name="connsiteY0" fmla="*/ 1783093 h 1783093"/>
                    <a:gd name="connsiteX1" fmla="*/ 1783060 w 1783060"/>
                    <a:gd name="connsiteY1" fmla="*/ 891547 h 1783093"/>
                    <a:gd name="connsiteX2" fmla="*/ 891514 w 1783060"/>
                    <a:gd name="connsiteY2" fmla="*/ 0 h 1783093"/>
                    <a:gd name="connsiteX3" fmla="*/ 0 w 1783060"/>
                    <a:gd name="connsiteY3" fmla="*/ 891547 h 1783093"/>
                    <a:gd name="connsiteX4" fmla="*/ 891514 w 1783060"/>
                    <a:gd name="connsiteY4" fmla="*/ 1783093 h 1783093"/>
                    <a:gd name="connsiteX5" fmla="*/ 891514 w 1783060"/>
                    <a:gd name="connsiteY5" fmla="*/ 108909 h 1783093"/>
                    <a:gd name="connsiteX6" fmla="*/ 1674151 w 1783060"/>
                    <a:gd name="connsiteY6" fmla="*/ 891547 h 1783093"/>
                    <a:gd name="connsiteX7" fmla="*/ 891514 w 1783060"/>
                    <a:gd name="connsiteY7" fmla="*/ 1674184 h 1783093"/>
                    <a:gd name="connsiteX8" fmla="*/ 108876 w 1783060"/>
                    <a:gd name="connsiteY8" fmla="*/ 891547 h 1783093"/>
                    <a:gd name="connsiteX9" fmla="*/ 891514 w 1783060"/>
                    <a:gd name="connsiteY9" fmla="*/ 108909 h 178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060" h="1783093">
                      <a:moveTo>
                        <a:pt x="891514" y="1783093"/>
                      </a:moveTo>
                      <a:cubicBezTo>
                        <a:pt x="1383109" y="1783093"/>
                        <a:pt x="1783060" y="1383143"/>
                        <a:pt x="1783060" y="891547"/>
                      </a:cubicBezTo>
                      <a:cubicBezTo>
                        <a:pt x="1783060" y="399951"/>
                        <a:pt x="1383109" y="0"/>
                        <a:pt x="891514" y="0"/>
                      </a:cubicBezTo>
                      <a:cubicBezTo>
                        <a:pt x="399918" y="0"/>
                        <a:pt x="0" y="399951"/>
                        <a:pt x="0" y="891547"/>
                      </a:cubicBezTo>
                      <a:cubicBezTo>
                        <a:pt x="-33" y="1383143"/>
                        <a:pt x="399918" y="1783093"/>
                        <a:pt x="891514" y="1783093"/>
                      </a:cubicBezTo>
                      <a:close/>
                      <a:moveTo>
                        <a:pt x="891514" y="108909"/>
                      </a:moveTo>
                      <a:cubicBezTo>
                        <a:pt x="1323082" y="108909"/>
                        <a:pt x="1674151" y="459978"/>
                        <a:pt x="1674151" y="891547"/>
                      </a:cubicBezTo>
                      <a:cubicBezTo>
                        <a:pt x="1674151" y="1323082"/>
                        <a:pt x="1323082" y="1674184"/>
                        <a:pt x="891514" y="1674184"/>
                      </a:cubicBezTo>
                      <a:cubicBezTo>
                        <a:pt x="459978" y="1674184"/>
                        <a:pt x="108876" y="1323082"/>
                        <a:pt x="108876" y="891547"/>
                      </a:cubicBezTo>
                      <a:cubicBezTo>
                        <a:pt x="108876" y="459978"/>
                        <a:pt x="459978" y="108909"/>
                        <a:pt x="891514" y="108909"/>
                      </a:cubicBezTo>
                      <a:close/>
                    </a:path>
                  </a:pathLst>
                </a:custGeom>
                <a:solidFill>
                  <a:schemeClr val="accent3">
                    <a:lumMod val="20000"/>
                    <a:lumOff val="80000"/>
                  </a:schemeClr>
                </a:solidFill>
                <a:ln w="84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7B2568A3-6422-A573-BB1F-3DAF1117C3BC}"/>
                    </a:ext>
                  </a:extLst>
                </p:cNvPr>
                <p:cNvSpPr/>
                <p:nvPr/>
              </p:nvSpPr>
              <p:spPr>
                <a:xfrm>
                  <a:off x="20903478" y="-6377729"/>
                  <a:ext cx="1107810" cy="1107810"/>
                </a:xfrm>
                <a:custGeom>
                  <a:avLst/>
                  <a:gdLst>
                    <a:gd name="connsiteX0" fmla="*/ 553905 w 1107810"/>
                    <a:gd name="connsiteY0" fmla="*/ 1107810 h 1107810"/>
                    <a:gd name="connsiteX1" fmla="*/ 1107810 w 1107810"/>
                    <a:gd name="connsiteY1" fmla="*/ 553905 h 1107810"/>
                    <a:gd name="connsiteX2" fmla="*/ 553905 w 1107810"/>
                    <a:gd name="connsiteY2" fmla="*/ 0 h 1107810"/>
                    <a:gd name="connsiteX3" fmla="*/ 0 w 1107810"/>
                    <a:gd name="connsiteY3" fmla="*/ 553905 h 1107810"/>
                    <a:gd name="connsiteX4" fmla="*/ 553905 w 1107810"/>
                    <a:gd name="connsiteY4" fmla="*/ 1107810 h 1107810"/>
                    <a:gd name="connsiteX5" fmla="*/ 553905 w 1107810"/>
                    <a:gd name="connsiteY5" fmla="*/ 108909 h 1107810"/>
                    <a:gd name="connsiteX6" fmla="*/ 998901 w 1107810"/>
                    <a:gd name="connsiteY6" fmla="*/ 553872 h 1107810"/>
                    <a:gd name="connsiteX7" fmla="*/ 553905 w 1107810"/>
                    <a:gd name="connsiteY7" fmla="*/ 998901 h 1107810"/>
                    <a:gd name="connsiteX8" fmla="*/ 108909 w 1107810"/>
                    <a:gd name="connsiteY8" fmla="*/ 553872 h 1107810"/>
                    <a:gd name="connsiteX9" fmla="*/ 553905 w 1107810"/>
                    <a:gd name="connsiteY9" fmla="*/ 108909 h 1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810" h="1107810">
                      <a:moveTo>
                        <a:pt x="553905" y="1107810"/>
                      </a:moveTo>
                      <a:cubicBezTo>
                        <a:pt x="859334" y="1107810"/>
                        <a:pt x="1107810" y="859334"/>
                        <a:pt x="1107810" y="553905"/>
                      </a:cubicBezTo>
                      <a:cubicBezTo>
                        <a:pt x="1107810" y="248477"/>
                        <a:pt x="859334" y="0"/>
                        <a:pt x="553905" y="0"/>
                      </a:cubicBezTo>
                      <a:cubicBezTo>
                        <a:pt x="248477" y="0"/>
                        <a:pt x="0" y="248477"/>
                        <a:pt x="0" y="553905"/>
                      </a:cubicBezTo>
                      <a:cubicBezTo>
                        <a:pt x="0" y="859334"/>
                        <a:pt x="248477" y="1107810"/>
                        <a:pt x="553905" y="1107810"/>
                      </a:cubicBezTo>
                      <a:close/>
                      <a:moveTo>
                        <a:pt x="553905" y="108909"/>
                      </a:moveTo>
                      <a:cubicBezTo>
                        <a:pt x="799273" y="108909"/>
                        <a:pt x="998901" y="308537"/>
                        <a:pt x="998901" y="553872"/>
                      </a:cubicBezTo>
                      <a:cubicBezTo>
                        <a:pt x="998901" y="799273"/>
                        <a:pt x="799273" y="998901"/>
                        <a:pt x="553905" y="998901"/>
                      </a:cubicBezTo>
                      <a:cubicBezTo>
                        <a:pt x="308537" y="998901"/>
                        <a:pt x="108909" y="799273"/>
                        <a:pt x="108909" y="553872"/>
                      </a:cubicBezTo>
                      <a:cubicBezTo>
                        <a:pt x="108909" y="308537"/>
                        <a:pt x="308537" y="108909"/>
                        <a:pt x="553905" y="108909"/>
                      </a:cubicBezTo>
                      <a:close/>
                    </a:path>
                  </a:pathLst>
                </a:custGeom>
                <a:solidFill>
                  <a:srgbClr val="FFFFFF"/>
                </a:solidFill>
                <a:ln w="84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ADC6AF3C-D4A9-8BB2-F2C4-1E8519C879F0}"/>
                    </a:ext>
                  </a:extLst>
                </p:cNvPr>
                <p:cNvSpPr/>
                <p:nvPr/>
              </p:nvSpPr>
              <p:spPr>
                <a:xfrm>
                  <a:off x="21300948" y="-5980292"/>
                  <a:ext cx="312902" cy="312902"/>
                </a:xfrm>
                <a:custGeom>
                  <a:avLst/>
                  <a:gdLst>
                    <a:gd name="connsiteX0" fmla="*/ 0 w 312902"/>
                    <a:gd name="connsiteY0" fmla="*/ 156468 h 312902"/>
                    <a:gd name="connsiteX1" fmla="*/ 728 w 312902"/>
                    <a:gd name="connsiteY1" fmla="*/ 171781 h 312902"/>
                    <a:gd name="connsiteX2" fmla="*/ 3010 w 312902"/>
                    <a:gd name="connsiteY2" fmla="*/ 186994 h 312902"/>
                    <a:gd name="connsiteX3" fmla="*/ 6714 w 312902"/>
                    <a:gd name="connsiteY3" fmla="*/ 201877 h 312902"/>
                    <a:gd name="connsiteX4" fmla="*/ 11906 w 312902"/>
                    <a:gd name="connsiteY4" fmla="*/ 216330 h 312902"/>
                    <a:gd name="connsiteX5" fmla="*/ 18455 w 312902"/>
                    <a:gd name="connsiteY5" fmla="*/ 230221 h 312902"/>
                    <a:gd name="connsiteX6" fmla="*/ 26359 w 312902"/>
                    <a:gd name="connsiteY6" fmla="*/ 243384 h 312902"/>
                    <a:gd name="connsiteX7" fmla="*/ 35487 w 312902"/>
                    <a:gd name="connsiteY7" fmla="*/ 255720 h 312902"/>
                    <a:gd name="connsiteX8" fmla="*/ 45806 w 312902"/>
                    <a:gd name="connsiteY8" fmla="*/ 267097 h 312902"/>
                    <a:gd name="connsiteX9" fmla="*/ 57183 w 312902"/>
                    <a:gd name="connsiteY9" fmla="*/ 277416 h 312902"/>
                    <a:gd name="connsiteX10" fmla="*/ 69519 w 312902"/>
                    <a:gd name="connsiteY10" fmla="*/ 286544 h 312902"/>
                    <a:gd name="connsiteX11" fmla="*/ 82682 w 312902"/>
                    <a:gd name="connsiteY11" fmla="*/ 294448 h 312902"/>
                    <a:gd name="connsiteX12" fmla="*/ 96573 w 312902"/>
                    <a:gd name="connsiteY12" fmla="*/ 300997 h 312902"/>
                    <a:gd name="connsiteX13" fmla="*/ 111026 w 312902"/>
                    <a:gd name="connsiteY13" fmla="*/ 306189 h 312902"/>
                    <a:gd name="connsiteX14" fmla="*/ 125909 w 312902"/>
                    <a:gd name="connsiteY14" fmla="*/ 309893 h 312902"/>
                    <a:gd name="connsiteX15" fmla="*/ 141122 w 312902"/>
                    <a:gd name="connsiteY15" fmla="*/ 312175 h 312902"/>
                    <a:gd name="connsiteX16" fmla="*/ 156435 w 312902"/>
                    <a:gd name="connsiteY16" fmla="*/ 312903 h 312902"/>
                    <a:gd name="connsiteX17" fmla="*/ 171781 w 312902"/>
                    <a:gd name="connsiteY17" fmla="*/ 312175 h 312902"/>
                    <a:gd name="connsiteX18" fmla="*/ 186961 w 312902"/>
                    <a:gd name="connsiteY18" fmla="*/ 309893 h 312902"/>
                    <a:gd name="connsiteX19" fmla="*/ 201877 w 312902"/>
                    <a:gd name="connsiteY19" fmla="*/ 306189 h 312902"/>
                    <a:gd name="connsiteX20" fmla="*/ 216330 w 312902"/>
                    <a:gd name="connsiteY20" fmla="*/ 300997 h 312902"/>
                    <a:gd name="connsiteX21" fmla="*/ 230188 w 312902"/>
                    <a:gd name="connsiteY21" fmla="*/ 294448 h 312902"/>
                    <a:gd name="connsiteX22" fmla="*/ 243384 w 312902"/>
                    <a:gd name="connsiteY22" fmla="*/ 286544 h 312902"/>
                    <a:gd name="connsiteX23" fmla="*/ 255687 w 312902"/>
                    <a:gd name="connsiteY23" fmla="*/ 277416 h 312902"/>
                    <a:gd name="connsiteX24" fmla="*/ 267064 w 312902"/>
                    <a:gd name="connsiteY24" fmla="*/ 267097 h 312902"/>
                    <a:gd name="connsiteX25" fmla="*/ 277383 w 312902"/>
                    <a:gd name="connsiteY25" fmla="*/ 255720 h 312902"/>
                    <a:gd name="connsiteX26" fmla="*/ 286544 w 312902"/>
                    <a:gd name="connsiteY26" fmla="*/ 243384 h 312902"/>
                    <a:gd name="connsiteX27" fmla="*/ 294415 w 312902"/>
                    <a:gd name="connsiteY27" fmla="*/ 230221 h 312902"/>
                    <a:gd name="connsiteX28" fmla="*/ 300997 w 312902"/>
                    <a:gd name="connsiteY28" fmla="*/ 216330 h 312902"/>
                    <a:gd name="connsiteX29" fmla="*/ 306156 w 312902"/>
                    <a:gd name="connsiteY29" fmla="*/ 201877 h 312902"/>
                    <a:gd name="connsiteX30" fmla="*/ 309893 w 312902"/>
                    <a:gd name="connsiteY30" fmla="*/ 186994 h 312902"/>
                    <a:gd name="connsiteX31" fmla="*/ 312142 w 312902"/>
                    <a:gd name="connsiteY31" fmla="*/ 171781 h 312902"/>
                    <a:gd name="connsiteX32" fmla="*/ 312903 w 312902"/>
                    <a:gd name="connsiteY32" fmla="*/ 156468 h 312902"/>
                    <a:gd name="connsiteX33" fmla="*/ 312142 w 312902"/>
                    <a:gd name="connsiteY33" fmla="*/ 141122 h 312902"/>
                    <a:gd name="connsiteX34" fmla="*/ 309893 w 312902"/>
                    <a:gd name="connsiteY34" fmla="*/ 125942 h 312902"/>
                    <a:gd name="connsiteX35" fmla="*/ 306156 w 312902"/>
                    <a:gd name="connsiteY35" fmla="*/ 111026 h 312902"/>
                    <a:gd name="connsiteX36" fmla="*/ 300997 w 312902"/>
                    <a:gd name="connsiteY36" fmla="*/ 96573 h 312902"/>
                    <a:gd name="connsiteX37" fmla="*/ 294415 w 312902"/>
                    <a:gd name="connsiteY37" fmla="*/ 82715 h 312902"/>
                    <a:gd name="connsiteX38" fmla="*/ 286544 w 312902"/>
                    <a:gd name="connsiteY38" fmla="*/ 69519 h 312902"/>
                    <a:gd name="connsiteX39" fmla="*/ 277383 w 312902"/>
                    <a:gd name="connsiteY39" fmla="*/ 57216 h 312902"/>
                    <a:gd name="connsiteX40" fmla="*/ 267064 w 312902"/>
                    <a:gd name="connsiteY40" fmla="*/ 45839 h 312902"/>
                    <a:gd name="connsiteX41" fmla="*/ 255687 w 312902"/>
                    <a:gd name="connsiteY41" fmla="*/ 35520 h 312902"/>
                    <a:gd name="connsiteX42" fmla="*/ 243384 w 312902"/>
                    <a:gd name="connsiteY42" fmla="*/ 26359 h 312902"/>
                    <a:gd name="connsiteX43" fmla="*/ 230188 w 312902"/>
                    <a:gd name="connsiteY43" fmla="*/ 18488 h 312902"/>
                    <a:gd name="connsiteX44" fmla="*/ 216330 w 312902"/>
                    <a:gd name="connsiteY44" fmla="*/ 11906 h 312902"/>
                    <a:gd name="connsiteX45" fmla="*/ 201877 w 312902"/>
                    <a:gd name="connsiteY45" fmla="*/ 6747 h 312902"/>
                    <a:gd name="connsiteX46" fmla="*/ 186961 w 312902"/>
                    <a:gd name="connsiteY46" fmla="*/ 3010 h 312902"/>
                    <a:gd name="connsiteX47" fmla="*/ 171781 w 312902"/>
                    <a:gd name="connsiteY47" fmla="*/ 761 h 312902"/>
                    <a:gd name="connsiteX48" fmla="*/ 156435 w 312902"/>
                    <a:gd name="connsiteY48" fmla="*/ 0 h 312902"/>
                    <a:gd name="connsiteX49" fmla="*/ 141122 w 312902"/>
                    <a:gd name="connsiteY49" fmla="*/ 761 h 312902"/>
                    <a:gd name="connsiteX50" fmla="*/ 125909 w 312902"/>
                    <a:gd name="connsiteY50" fmla="*/ 3010 h 312902"/>
                    <a:gd name="connsiteX51" fmla="*/ 111026 w 312902"/>
                    <a:gd name="connsiteY51" fmla="*/ 6747 h 312902"/>
                    <a:gd name="connsiteX52" fmla="*/ 96573 w 312902"/>
                    <a:gd name="connsiteY52" fmla="*/ 11906 h 312902"/>
                    <a:gd name="connsiteX53" fmla="*/ 82682 w 312902"/>
                    <a:gd name="connsiteY53" fmla="*/ 18488 h 312902"/>
                    <a:gd name="connsiteX54" fmla="*/ 69519 w 312902"/>
                    <a:gd name="connsiteY54" fmla="*/ 26359 h 312902"/>
                    <a:gd name="connsiteX55" fmla="*/ 57183 w 312902"/>
                    <a:gd name="connsiteY55" fmla="*/ 35520 h 312902"/>
                    <a:gd name="connsiteX56" fmla="*/ 45806 w 312902"/>
                    <a:gd name="connsiteY56" fmla="*/ 45839 h 312902"/>
                    <a:gd name="connsiteX57" fmla="*/ 35487 w 312902"/>
                    <a:gd name="connsiteY57" fmla="*/ 57216 h 312902"/>
                    <a:gd name="connsiteX58" fmla="*/ 26359 w 312902"/>
                    <a:gd name="connsiteY58" fmla="*/ 69519 h 312902"/>
                    <a:gd name="connsiteX59" fmla="*/ 18455 w 312902"/>
                    <a:gd name="connsiteY59" fmla="*/ 82715 h 312902"/>
                    <a:gd name="connsiteX60" fmla="*/ 11906 w 312902"/>
                    <a:gd name="connsiteY60" fmla="*/ 96573 h 312902"/>
                    <a:gd name="connsiteX61" fmla="*/ 6714 w 312902"/>
                    <a:gd name="connsiteY61" fmla="*/ 111026 h 312902"/>
                    <a:gd name="connsiteX62" fmla="*/ 3010 w 312902"/>
                    <a:gd name="connsiteY62" fmla="*/ 125942 h 312902"/>
                    <a:gd name="connsiteX63" fmla="*/ 728 w 312902"/>
                    <a:gd name="connsiteY63" fmla="*/ 141122 h 312902"/>
                    <a:gd name="connsiteX64" fmla="*/ 0 w 312902"/>
                    <a:gd name="connsiteY64" fmla="*/ 156468 h 3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902" h="312902">
                      <a:moveTo>
                        <a:pt x="0" y="156468"/>
                      </a:moveTo>
                      <a:cubicBezTo>
                        <a:pt x="0" y="161594"/>
                        <a:pt x="232" y="166688"/>
                        <a:pt x="728" y="171781"/>
                      </a:cubicBezTo>
                      <a:cubicBezTo>
                        <a:pt x="1257" y="176907"/>
                        <a:pt x="1984" y="181967"/>
                        <a:pt x="3010" y="186994"/>
                      </a:cubicBezTo>
                      <a:cubicBezTo>
                        <a:pt x="4002" y="192021"/>
                        <a:pt x="5226" y="196982"/>
                        <a:pt x="6714" y="201877"/>
                      </a:cubicBezTo>
                      <a:cubicBezTo>
                        <a:pt x="8202" y="206772"/>
                        <a:pt x="9922" y="211601"/>
                        <a:pt x="11906" y="216330"/>
                      </a:cubicBezTo>
                      <a:cubicBezTo>
                        <a:pt x="13858" y="221059"/>
                        <a:pt x="16040" y="225690"/>
                        <a:pt x="18455" y="230221"/>
                      </a:cubicBezTo>
                      <a:cubicBezTo>
                        <a:pt x="20869" y="234718"/>
                        <a:pt x="23515" y="239117"/>
                        <a:pt x="26359" y="243384"/>
                      </a:cubicBezTo>
                      <a:cubicBezTo>
                        <a:pt x="29203" y="247650"/>
                        <a:pt x="32246" y="251751"/>
                        <a:pt x="35487" y="255720"/>
                      </a:cubicBezTo>
                      <a:cubicBezTo>
                        <a:pt x="38761" y="259689"/>
                        <a:pt x="42201" y="263459"/>
                        <a:pt x="45806" y="267097"/>
                      </a:cubicBezTo>
                      <a:cubicBezTo>
                        <a:pt x="49444" y="270702"/>
                        <a:pt x="53214" y="274141"/>
                        <a:pt x="57183" y="277416"/>
                      </a:cubicBezTo>
                      <a:cubicBezTo>
                        <a:pt x="61152" y="280657"/>
                        <a:pt x="65253" y="283699"/>
                        <a:pt x="69519" y="286544"/>
                      </a:cubicBezTo>
                      <a:cubicBezTo>
                        <a:pt x="73786" y="289388"/>
                        <a:pt x="78184" y="292034"/>
                        <a:pt x="82682" y="294448"/>
                      </a:cubicBezTo>
                      <a:cubicBezTo>
                        <a:pt x="87213" y="296863"/>
                        <a:pt x="91843" y="299045"/>
                        <a:pt x="96573" y="300997"/>
                      </a:cubicBezTo>
                      <a:cubicBezTo>
                        <a:pt x="101302" y="302981"/>
                        <a:pt x="106131" y="304701"/>
                        <a:pt x="111026" y="306189"/>
                      </a:cubicBezTo>
                      <a:cubicBezTo>
                        <a:pt x="115921" y="307677"/>
                        <a:pt x="120882" y="308901"/>
                        <a:pt x="125909" y="309893"/>
                      </a:cubicBezTo>
                      <a:cubicBezTo>
                        <a:pt x="130936" y="310919"/>
                        <a:pt x="135996" y="311646"/>
                        <a:pt x="141122" y="312175"/>
                      </a:cubicBezTo>
                      <a:cubicBezTo>
                        <a:pt x="146215" y="312671"/>
                        <a:pt x="151309" y="312903"/>
                        <a:pt x="156435" y="312903"/>
                      </a:cubicBezTo>
                      <a:cubicBezTo>
                        <a:pt x="161561" y="312903"/>
                        <a:pt x="166688" y="312671"/>
                        <a:pt x="171781" y="312175"/>
                      </a:cubicBezTo>
                      <a:cubicBezTo>
                        <a:pt x="176874" y="311646"/>
                        <a:pt x="181934" y="310919"/>
                        <a:pt x="186961" y="309893"/>
                      </a:cubicBezTo>
                      <a:cubicBezTo>
                        <a:pt x="191988" y="308901"/>
                        <a:pt x="196949" y="307677"/>
                        <a:pt x="201877" y="306189"/>
                      </a:cubicBezTo>
                      <a:cubicBezTo>
                        <a:pt x="206772" y="304701"/>
                        <a:pt x="211601" y="302981"/>
                        <a:pt x="216330" y="300997"/>
                      </a:cubicBezTo>
                      <a:cubicBezTo>
                        <a:pt x="221059" y="299045"/>
                        <a:pt x="225690" y="296863"/>
                        <a:pt x="230188" y="294448"/>
                      </a:cubicBezTo>
                      <a:cubicBezTo>
                        <a:pt x="234718" y="292034"/>
                        <a:pt x="239117" y="289388"/>
                        <a:pt x="243384" y="286544"/>
                      </a:cubicBezTo>
                      <a:cubicBezTo>
                        <a:pt x="247617" y="283699"/>
                        <a:pt x="251751" y="280657"/>
                        <a:pt x="255687" y="277416"/>
                      </a:cubicBezTo>
                      <a:cubicBezTo>
                        <a:pt x="259655" y="274141"/>
                        <a:pt x="263459" y="270702"/>
                        <a:pt x="267064" y="267097"/>
                      </a:cubicBezTo>
                      <a:cubicBezTo>
                        <a:pt x="270702" y="263459"/>
                        <a:pt x="274141" y="259689"/>
                        <a:pt x="277383" y="255720"/>
                      </a:cubicBezTo>
                      <a:cubicBezTo>
                        <a:pt x="280624" y="251751"/>
                        <a:pt x="283699" y="247650"/>
                        <a:pt x="286544" y="243384"/>
                      </a:cubicBezTo>
                      <a:cubicBezTo>
                        <a:pt x="289388" y="239117"/>
                        <a:pt x="292001" y="234718"/>
                        <a:pt x="294415" y="230221"/>
                      </a:cubicBezTo>
                      <a:cubicBezTo>
                        <a:pt x="296829" y="225690"/>
                        <a:pt x="299045" y="221059"/>
                        <a:pt x="300997" y="216330"/>
                      </a:cubicBezTo>
                      <a:cubicBezTo>
                        <a:pt x="302948" y="211601"/>
                        <a:pt x="304668" y="206772"/>
                        <a:pt x="306156" y="201877"/>
                      </a:cubicBezTo>
                      <a:cubicBezTo>
                        <a:pt x="307644" y="196982"/>
                        <a:pt x="308901" y="192021"/>
                        <a:pt x="309893" y="186994"/>
                      </a:cubicBezTo>
                      <a:cubicBezTo>
                        <a:pt x="310885" y="181967"/>
                        <a:pt x="311646" y="176907"/>
                        <a:pt x="312142" y="171781"/>
                      </a:cubicBezTo>
                      <a:cubicBezTo>
                        <a:pt x="312638" y="166688"/>
                        <a:pt x="312903" y="161594"/>
                        <a:pt x="312903" y="156468"/>
                      </a:cubicBezTo>
                      <a:cubicBezTo>
                        <a:pt x="312903" y="151342"/>
                        <a:pt x="312638" y="146215"/>
                        <a:pt x="312142" y="141122"/>
                      </a:cubicBezTo>
                      <a:cubicBezTo>
                        <a:pt x="311646" y="136029"/>
                        <a:pt x="310885" y="130969"/>
                        <a:pt x="309893" y="125942"/>
                      </a:cubicBezTo>
                      <a:cubicBezTo>
                        <a:pt x="308901" y="120915"/>
                        <a:pt x="307644" y="115954"/>
                        <a:pt x="306156" y="111026"/>
                      </a:cubicBezTo>
                      <a:cubicBezTo>
                        <a:pt x="304668" y="106131"/>
                        <a:pt x="302948" y="101302"/>
                        <a:pt x="300997" y="96573"/>
                      </a:cubicBezTo>
                      <a:cubicBezTo>
                        <a:pt x="299045" y="91843"/>
                        <a:pt x="296829" y="87213"/>
                        <a:pt x="294415" y="82715"/>
                      </a:cubicBezTo>
                      <a:cubicBezTo>
                        <a:pt x="292001" y="78184"/>
                        <a:pt x="289388" y="73786"/>
                        <a:pt x="286544" y="69519"/>
                      </a:cubicBezTo>
                      <a:cubicBezTo>
                        <a:pt x="283699" y="65286"/>
                        <a:pt x="280624" y="61152"/>
                        <a:pt x="277383" y="57216"/>
                      </a:cubicBezTo>
                      <a:cubicBezTo>
                        <a:pt x="274141" y="53247"/>
                        <a:pt x="270702" y="49444"/>
                        <a:pt x="267064" y="45839"/>
                      </a:cubicBezTo>
                      <a:cubicBezTo>
                        <a:pt x="263459" y="42201"/>
                        <a:pt x="259655" y="38761"/>
                        <a:pt x="255687" y="35520"/>
                      </a:cubicBezTo>
                      <a:cubicBezTo>
                        <a:pt x="251751" y="32279"/>
                        <a:pt x="247617" y="29203"/>
                        <a:pt x="243384" y="26359"/>
                      </a:cubicBezTo>
                      <a:cubicBezTo>
                        <a:pt x="239117" y="23515"/>
                        <a:pt x="234718" y="20902"/>
                        <a:pt x="230188" y="18488"/>
                      </a:cubicBezTo>
                      <a:cubicBezTo>
                        <a:pt x="225690" y="16073"/>
                        <a:pt x="221059" y="13858"/>
                        <a:pt x="216330" y="11906"/>
                      </a:cubicBezTo>
                      <a:cubicBezTo>
                        <a:pt x="211601" y="9955"/>
                        <a:pt x="206772" y="8235"/>
                        <a:pt x="201877" y="6747"/>
                      </a:cubicBezTo>
                      <a:cubicBezTo>
                        <a:pt x="196949" y="5259"/>
                        <a:pt x="191988" y="4002"/>
                        <a:pt x="186961" y="3010"/>
                      </a:cubicBezTo>
                      <a:cubicBezTo>
                        <a:pt x="181934" y="2017"/>
                        <a:pt x="176874" y="1257"/>
                        <a:pt x="171781" y="761"/>
                      </a:cubicBezTo>
                      <a:cubicBezTo>
                        <a:pt x="166688" y="265"/>
                        <a:pt x="161561" y="0"/>
                        <a:pt x="156435" y="0"/>
                      </a:cubicBezTo>
                      <a:cubicBezTo>
                        <a:pt x="151309" y="0"/>
                        <a:pt x="146215" y="265"/>
                        <a:pt x="141122" y="761"/>
                      </a:cubicBezTo>
                      <a:cubicBezTo>
                        <a:pt x="135996" y="1257"/>
                        <a:pt x="130936" y="2017"/>
                        <a:pt x="125909" y="3010"/>
                      </a:cubicBezTo>
                      <a:cubicBezTo>
                        <a:pt x="120882" y="4002"/>
                        <a:pt x="115921" y="5259"/>
                        <a:pt x="111026" y="6747"/>
                      </a:cubicBezTo>
                      <a:cubicBezTo>
                        <a:pt x="106131" y="8235"/>
                        <a:pt x="101302" y="9955"/>
                        <a:pt x="96573" y="11906"/>
                      </a:cubicBezTo>
                      <a:cubicBezTo>
                        <a:pt x="91843" y="13858"/>
                        <a:pt x="87213" y="16073"/>
                        <a:pt x="82682" y="18488"/>
                      </a:cubicBezTo>
                      <a:cubicBezTo>
                        <a:pt x="78184" y="20902"/>
                        <a:pt x="73786" y="23515"/>
                        <a:pt x="69519" y="26359"/>
                      </a:cubicBezTo>
                      <a:cubicBezTo>
                        <a:pt x="65253" y="29203"/>
                        <a:pt x="61152" y="32279"/>
                        <a:pt x="57183" y="35520"/>
                      </a:cubicBezTo>
                      <a:cubicBezTo>
                        <a:pt x="53214" y="38761"/>
                        <a:pt x="49444" y="42201"/>
                        <a:pt x="45806" y="45839"/>
                      </a:cubicBezTo>
                      <a:cubicBezTo>
                        <a:pt x="42201" y="49444"/>
                        <a:pt x="38761" y="53247"/>
                        <a:pt x="35487" y="57216"/>
                      </a:cubicBezTo>
                      <a:cubicBezTo>
                        <a:pt x="32246" y="61152"/>
                        <a:pt x="29203" y="65286"/>
                        <a:pt x="26359" y="69519"/>
                      </a:cubicBezTo>
                      <a:cubicBezTo>
                        <a:pt x="23515" y="73786"/>
                        <a:pt x="20869" y="78184"/>
                        <a:pt x="18455" y="82715"/>
                      </a:cubicBezTo>
                      <a:cubicBezTo>
                        <a:pt x="16040" y="87213"/>
                        <a:pt x="13858" y="91843"/>
                        <a:pt x="11906" y="96573"/>
                      </a:cubicBezTo>
                      <a:cubicBezTo>
                        <a:pt x="9922" y="101302"/>
                        <a:pt x="8202" y="106131"/>
                        <a:pt x="6714" y="111026"/>
                      </a:cubicBezTo>
                      <a:cubicBezTo>
                        <a:pt x="5226" y="115954"/>
                        <a:pt x="4002" y="120915"/>
                        <a:pt x="3010" y="125942"/>
                      </a:cubicBezTo>
                      <a:cubicBezTo>
                        <a:pt x="1984" y="130969"/>
                        <a:pt x="1257" y="136029"/>
                        <a:pt x="728" y="141122"/>
                      </a:cubicBezTo>
                      <a:cubicBezTo>
                        <a:pt x="232" y="146215"/>
                        <a:pt x="0" y="151342"/>
                        <a:pt x="0" y="156468"/>
                      </a:cubicBezTo>
                      <a:close/>
                    </a:path>
                  </a:pathLst>
                </a:custGeom>
                <a:solidFill>
                  <a:srgbClr val="FFFFFF"/>
                </a:solidFill>
                <a:ln w="84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7780B840-2078-F8FA-BB54-5AD97FDF2A10}"/>
                    </a:ext>
                  </a:extLst>
                </p:cNvPr>
                <p:cNvSpPr/>
                <p:nvPr/>
              </p:nvSpPr>
              <p:spPr>
                <a:xfrm>
                  <a:off x="22258243" y="-6408718"/>
                  <a:ext cx="591447" cy="303953"/>
                </a:xfrm>
                <a:custGeom>
                  <a:avLst/>
                  <a:gdLst>
                    <a:gd name="connsiteX0" fmla="*/ 337013 w 591447"/>
                    <a:gd name="connsiteY0" fmla="*/ 0 h 303953"/>
                    <a:gd name="connsiteX1" fmla="*/ 557874 w 591447"/>
                    <a:gd name="connsiteY1" fmla="*/ 86056 h 303953"/>
                    <a:gd name="connsiteX2" fmla="*/ 564026 w 591447"/>
                    <a:gd name="connsiteY2" fmla="*/ 181372 h 303953"/>
                    <a:gd name="connsiteX3" fmla="*/ 367738 w 591447"/>
                    <a:gd name="connsiteY3" fmla="*/ 288561 h 303953"/>
                    <a:gd name="connsiteX4" fmla="*/ 258299 w 591447"/>
                    <a:gd name="connsiteY4" fmla="*/ 293919 h 303953"/>
                    <a:gd name="connsiteX5" fmla="*/ 0 w 591447"/>
                    <a:gd name="connsiteY5" fmla="*/ 184084 h 3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447" h="303953">
                      <a:moveTo>
                        <a:pt x="337013" y="0"/>
                      </a:moveTo>
                      <a:lnTo>
                        <a:pt x="557874" y="86056"/>
                      </a:lnTo>
                      <a:cubicBezTo>
                        <a:pt x="599612" y="102328"/>
                        <a:pt x="603316" y="159908"/>
                        <a:pt x="564026" y="181372"/>
                      </a:cubicBezTo>
                      <a:lnTo>
                        <a:pt x="367738" y="288561"/>
                      </a:lnTo>
                      <a:cubicBezTo>
                        <a:pt x="334003" y="307016"/>
                        <a:pt x="293688" y="308967"/>
                        <a:pt x="258299" y="293919"/>
                      </a:cubicBezTo>
                      <a:lnTo>
                        <a:pt x="0" y="184084"/>
                      </a:lnTo>
                      <a:close/>
                    </a:path>
                  </a:pathLst>
                </a:custGeom>
                <a:solidFill>
                  <a:schemeClr val="accent2"/>
                </a:solidFill>
                <a:ln w="84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85968A7-484F-E1BA-455D-CE9123C9BF73}"/>
                    </a:ext>
                  </a:extLst>
                </p:cNvPr>
                <p:cNvSpPr/>
                <p:nvPr/>
              </p:nvSpPr>
              <p:spPr>
                <a:xfrm>
                  <a:off x="22230462" y="-6755156"/>
                  <a:ext cx="385075" cy="479655"/>
                </a:xfrm>
                <a:custGeom>
                  <a:avLst/>
                  <a:gdLst>
                    <a:gd name="connsiteX0" fmla="*/ 337013 w 385075"/>
                    <a:gd name="connsiteY0" fmla="*/ 295572 h 479655"/>
                    <a:gd name="connsiteX1" fmla="*/ 383977 w 385075"/>
                    <a:gd name="connsiteY1" fmla="*/ 63235 h 479655"/>
                    <a:gd name="connsiteX2" fmla="*/ 307082 w 385075"/>
                    <a:gd name="connsiteY2" fmla="*/ 6581 h 479655"/>
                    <a:gd name="connsiteX3" fmla="*/ 110827 w 385075"/>
                    <a:gd name="connsiteY3" fmla="*/ 113770 h 479655"/>
                    <a:gd name="connsiteX4" fmla="*/ 47162 w 385075"/>
                    <a:gd name="connsiteY4" fmla="*/ 202968 h 479655"/>
                    <a:gd name="connsiteX5" fmla="*/ 0 w 385075"/>
                    <a:gd name="connsiteY5" fmla="*/ 479656 h 47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75" h="479655">
                      <a:moveTo>
                        <a:pt x="337013" y="295572"/>
                      </a:moveTo>
                      <a:lnTo>
                        <a:pt x="383977" y="63235"/>
                      </a:lnTo>
                      <a:cubicBezTo>
                        <a:pt x="392840" y="19347"/>
                        <a:pt x="346373" y="-14884"/>
                        <a:pt x="307082" y="6581"/>
                      </a:cubicBezTo>
                      <a:lnTo>
                        <a:pt x="110827" y="113770"/>
                      </a:lnTo>
                      <a:cubicBezTo>
                        <a:pt x="77093" y="132225"/>
                        <a:pt x="53644" y="165066"/>
                        <a:pt x="47162" y="202968"/>
                      </a:cubicBezTo>
                      <a:lnTo>
                        <a:pt x="0" y="479656"/>
                      </a:lnTo>
                      <a:close/>
                    </a:path>
                  </a:pathLst>
                </a:custGeom>
                <a:solidFill>
                  <a:schemeClr val="accent2"/>
                </a:solidFill>
                <a:ln w="8467"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B2156A4-4CC5-5874-8308-BDF63D9DA373}"/>
                    </a:ext>
                  </a:extLst>
                </p:cNvPr>
                <p:cNvSpPr/>
                <p:nvPr/>
              </p:nvSpPr>
              <p:spPr>
                <a:xfrm>
                  <a:off x="21424129" y="-6512826"/>
                  <a:ext cx="1239251" cy="744690"/>
                </a:xfrm>
                <a:custGeom>
                  <a:avLst/>
                  <a:gdLst>
                    <a:gd name="connsiteX0" fmla="*/ 9177 w 1239251"/>
                    <a:gd name="connsiteY0" fmla="*/ 705770 h 744690"/>
                    <a:gd name="connsiteX1" fmla="*/ 110512 w 1239251"/>
                    <a:gd name="connsiteY1" fmla="*/ 735536 h 744690"/>
                    <a:gd name="connsiteX2" fmla="*/ 1200331 w 1239251"/>
                    <a:gd name="connsiteY2" fmla="*/ 140257 h 744690"/>
                    <a:gd name="connsiteX3" fmla="*/ 1230097 w 1239251"/>
                    <a:gd name="connsiteY3" fmla="*/ 38888 h 744690"/>
                    <a:gd name="connsiteX4" fmla="*/ 1128728 w 1239251"/>
                    <a:gd name="connsiteY4" fmla="*/ 9156 h 744690"/>
                    <a:gd name="connsiteX5" fmla="*/ 38909 w 1239251"/>
                    <a:gd name="connsiteY5" fmla="*/ 604402 h 744690"/>
                    <a:gd name="connsiteX6" fmla="*/ 9177 w 1239251"/>
                    <a:gd name="connsiteY6" fmla="*/ 705770 h 7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251" h="744690">
                      <a:moveTo>
                        <a:pt x="9177" y="705770"/>
                      </a:moveTo>
                      <a:cubicBezTo>
                        <a:pt x="28921" y="741985"/>
                        <a:pt x="74331" y="755314"/>
                        <a:pt x="110512" y="735536"/>
                      </a:cubicBezTo>
                      <a:lnTo>
                        <a:pt x="1200331" y="140257"/>
                      </a:lnTo>
                      <a:cubicBezTo>
                        <a:pt x="1236546" y="120479"/>
                        <a:pt x="1249874" y="75103"/>
                        <a:pt x="1230097" y="38888"/>
                      </a:cubicBezTo>
                      <a:cubicBezTo>
                        <a:pt x="1210319" y="2706"/>
                        <a:pt x="1164943" y="-10622"/>
                        <a:pt x="1128728" y="9156"/>
                      </a:cubicBezTo>
                      <a:lnTo>
                        <a:pt x="38909" y="604402"/>
                      </a:lnTo>
                      <a:cubicBezTo>
                        <a:pt x="2695" y="624180"/>
                        <a:pt x="-10634" y="669589"/>
                        <a:pt x="9177" y="705770"/>
                      </a:cubicBezTo>
                      <a:close/>
                    </a:path>
                  </a:pathLst>
                </a:custGeom>
                <a:solidFill>
                  <a:schemeClr val="bg1">
                    <a:lumMod val="75000"/>
                  </a:schemeClr>
                </a:solidFill>
                <a:ln w="8467" cap="flat">
                  <a:noFill/>
                  <a:prstDash val="solid"/>
                  <a:miter/>
                </a:ln>
              </p:spPr>
              <p:txBody>
                <a:bodyPr rtlCol="0" anchor="ctr"/>
                <a:lstStyle/>
                <a:p>
                  <a:endParaRPr lang="en-GB"/>
                </a:p>
              </p:txBody>
            </p:sp>
          </p:grpSp>
        </p:grpSp>
        <p:grpSp>
          <p:nvGrpSpPr>
            <p:cNvPr id="177" name="Group 176">
              <a:extLst>
                <a:ext uri="{FF2B5EF4-FFF2-40B4-BE49-F238E27FC236}">
                  <a16:creationId xmlns:a16="http://schemas.microsoft.com/office/drawing/2014/main" id="{21E345A3-37A9-9F27-E184-8BD2735964E6}"/>
                </a:ext>
              </a:extLst>
            </p:cNvPr>
            <p:cNvGrpSpPr/>
            <p:nvPr/>
          </p:nvGrpSpPr>
          <p:grpSpPr>
            <a:xfrm>
              <a:off x="7622930" y="-6311"/>
              <a:ext cx="980809" cy="980809"/>
              <a:chOff x="4902054" y="2345455"/>
              <a:chExt cx="980809" cy="980809"/>
            </a:xfrm>
          </p:grpSpPr>
          <p:sp>
            <p:nvSpPr>
              <p:cNvPr id="84" name="Oval 83">
                <a:extLst>
                  <a:ext uri="{FF2B5EF4-FFF2-40B4-BE49-F238E27FC236}">
                    <a16:creationId xmlns:a16="http://schemas.microsoft.com/office/drawing/2014/main" id="{74A22225-EF89-5096-C65F-68940C037582}"/>
                  </a:ext>
                </a:extLst>
              </p:cNvPr>
              <p:cNvSpPr/>
              <p:nvPr/>
            </p:nvSpPr>
            <p:spPr>
              <a:xfrm>
                <a:off x="4902054" y="2345455"/>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4" name="Group 173">
                <a:extLst>
                  <a:ext uri="{FF2B5EF4-FFF2-40B4-BE49-F238E27FC236}">
                    <a16:creationId xmlns:a16="http://schemas.microsoft.com/office/drawing/2014/main" id="{DFA7A5CD-9AF8-4A4F-E7CE-DC8FFF1516FE}"/>
                  </a:ext>
                </a:extLst>
              </p:cNvPr>
              <p:cNvGrpSpPr/>
              <p:nvPr/>
            </p:nvGrpSpPr>
            <p:grpSpPr>
              <a:xfrm>
                <a:off x="4986180" y="2528861"/>
                <a:ext cx="826623" cy="585761"/>
                <a:chOff x="23749237" y="-6977272"/>
                <a:chExt cx="3257582" cy="2308386"/>
              </a:xfrm>
            </p:grpSpPr>
            <p:sp>
              <p:nvSpPr>
                <p:cNvPr id="123" name="Freeform: Shape 122">
                  <a:extLst>
                    <a:ext uri="{FF2B5EF4-FFF2-40B4-BE49-F238E27FC236}">
                      <a16:creationId xmlns:a16="http://schemas.microsoft.com/office/drawing/2014/main" id="{2A6313E6-7CDB-BE3A-C3BC-F6DAA7AA97EA}"/>
                    </a:ext>
                  </a:extLst>
                </p:cNvPr>
                <p:cNvSpPr/>
                <p:nvPr/>
              </p:nvSpPr>
              <p:spPr>
                <a:xfrm>
                  <a:off x="24037449" y="-6880645"/>
                  <a:ext cx="1009073" cy="1522322"/>
                </a:xfrm>
                <a:custGeom>
                  <a:avLst/>
                  <a:gdLst>
                    <a:gd name="connsiteX0" fmla="*/ 971800 w 1009073"/>
                    <a:gd name="connsiteY0" fmla="*/ 236150 h 1522322"/>
                    <a:gd name="connsiteX1" fmla="*/ 970775 w 1009073"/>
                    <a:gd name="connsiteY1" fmla="*/ 231387 h 1522322"/>
                    <a:gd name="connsiteX2" fmla="*/ 645503 w 1009073"/>
                    <a:gd name="connsiteY2" fmla="*/ 9865 h 1522322"/>
                    <a:gd name="connsiteX3" fmla="*/ 282130 w 1009073"/>
                    <a:gd name="connsiteY3" fmla="*/ 32983 h 1522322"/>
                    <a:gd name="connsiteX4" fmla="*/ 157082 w 1009073"/>
                    <a:gd name="connsiteY4" fmla="*/ 143182 h 1522322"/>
                    <a:gd name="connsiteX5" fmla="*/ 1837 w 1009073"/>
                    <a:gd name="connsiteY5" fmla="*/ 817803 h 1522322"/>
                    <a:gd name="connsiteX6" fmla="*/ 5178 w 1009073"/>
                    <a:gd name="connsiteY6" fmla="*/ 1522322 h 1522322"/>
                    <a:gd name="connsiteX7" fmla="*/ 1009073 w 1009073"/>
                    <a:gd name="connsiteY7" fmla="*/ 1503802 h 1522322"/>
                    <a:gd name="connsiteX8" fmla="*/ 1009073 w 1009073"/>
                    <a:gd name="connsiteY8" fmla="*/ 752352 h 1522322"/>
                    <a:gd name="connsiteX9" fmla="*/ 971800 w 1009073"/>
                    <a:gd name="connsiteY9" fmla="*/ 236150 h 15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073" h="1522322">
                      <a:moveTo>
                        <a:pt x="971800" y="236150"/>
                      </a:moveTo>
                      <a:cubicBezTo>
                        <a:pt x="971502" y="234562"/>
                        <a:pt x="971172" y="233008"/>
                        <a:pt x="970775" y="231387"/>
                      </a:cubicBezTo>
                      <a:cubicBezTo>
                        <a:pt x="933998" y="67776"/>
                        <a:pt x="805708" y="16182"/>
                        <a:pt x="645503" y="9865"/>
                      </a:cubicBezTo>
                      <a:cubicBezTo>
                        <a:pt x="529615" y="5301"/>
                        <a:pt x="390378" y="-19570"/>
                        <a:pt x="282130" y="32983"/>
                      </a:cubicBezTo>
                      <a:cubicBezTo>
                        <a:pt x="231628" y="57457"/>
                        <a:pt x="190849" y="98401"/>
                        <a:pt x="157082" y="143182"/>
                      </a:cubicBezTo>
                      <a:cubicBezTo>
                        <a:pt x="15629" y="331400"/>
                        <a:pt x="-7588" y="582556"/>
                        <a:pt x="1837" y="817803"/>
                      </a:cubicBezTo>
                      <a:cubicBezTo>
                        <a:pt x="11263" y="1053084"/>
                        <a:pt x="47710" y="1290746"/>
                        <a:pt x="5178" y="1522322"/>
                      </a:cubicBezTo>
                      <a:cubicBezTo>
                        <a:pt x="339909" y="1520702"/>
                        <a:pt x="674541" y="1514517"/>
                        <a:pt x="1009073" y="1503802"/>
                      </a:cubicBezTo>
                      <a:cubicBezTo>
                        <a:pt x="1009073" y="1253340"/>
                        <a:pt x="1009073" y="1002846"/>
                        <a:pt x="1009073" y="752352"/>
                      </a:cubicBezTo>
                      <a:cubicBezTo>
                        <a:pt x="1009073" y="580009"/>
                        <a:pt x="1009205" y="405252"/>
                        <a:pt x="971800" y="236150"/>
                      </a:cubicBezTo>
                    </a:path>
                  </a:pathLst>
                </a:custGeom>
                <a:solidFill>
                  <a:srgbClr val="21335F"/>
                </a:solidFill>
                <a:ln w="8467"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15E5C321-E703-2101-06A8-D3FADFB082C9}"/>
                    </a:ext>
                  </a:extLst>
                </p:cNvPr>
                <p:cNvSpPr/>
                <p:nvPr/>
              </p:nvSpPr>
              <p:spPr>
                <a:xfrm>
                  <a:off x="23749237" y="-5809801"/>
                  <a:ext cx="1628444" cy="889529"/>
                </a:xfrm>
                <a:custGeom>
                  <a:avLst/>
                  <a:gdLst>
                    <a:gd name="connsiteX0" fmla="*/ 1415918 w 1628444"/>
                    <a:gd name="connsiteY0" fmla="*/ 253339 h 889529"/>
                    <a:gd name="connsiteX1" fmla="*/ 981869 w 1628444"/>
                    <a:gd name="connsiteY1" fmla="*/ 0 h 889529"/>
                    <a:gd name="connsiteX2" fmla="*/ 639002 w 1628444"/>
                    <a:gd name="connsiteY2" fmla="*/ 0 h 889529"/>
                    <a:gd name="connsiteX3" fmla="*/ 210311 w 1628444"/>
                    <a:gd name="connsiteY3" fmla="*/ 253074 h 889529"/>
                    <a:gd name="connsiteX4" fmla="*/ 0 w 1628444"/>
                    <a:gd name="connsiteY4" fmla="*/ 592468 h 889529"/>
                    <a:gd name="connsiteX5" fmla="*/ 331 w 1628444"/>
                    <a:gd name="connsiteY5" fmla="*/ 889529 h 889529"/>
                    <a:gd name="connsiteX6" fmla="*/ 1628445 w 1628444"/>
                    <a:gd name="connsiteY6" fmla="*/ 889529 h 889529"/>
                    <a:gd name="connsiteX7" fmla="*/ 1628445 w 1628444"/>
                    <a:gd name="connsiteY7" fmla="*/ 593626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02" y="0"/>
                      </a:lnTo>
                      <a:lnTo>
                        <a:pt x="210311" y="253074"/>
                      </a:lnTo>
                      <a:cubicBezTo>
                        <a:pt x="78317" y="331060"/>
                        <a:pt x="-132" y="457597"/>
                        <a:pt x="0" y="592468"/>
                      </a:cubicBezTo>
                      <a:lnTo>
                        <a:pt x="331" y="889529"/>
                      </a:lnTo>
                      <a:lnTo>
                        <a:pt x="1628445" y="889529"/>
                      </a:lnTo>
                      <a:lnTo>
                        <a:pt x="1628445" y="593626"/>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F6D3143-6CDC-4B1D-ADF6-C91F5678802B}"/>
                    </a:ext>
                  </a:extLst>
                </p:cNvPr>
                <p:cNvSpPr/>
                <p:nvPr/>
              </p:nvSpPr>
              <p:spPr>
                <a:xfrm>
                  <a:off x="24419426" y="-6064065"/>
                  <a:ext cx="278540" cy="256050"/>
                </a:xfrm>
                <a:custGeom>
                  <a:avLst/>
                  <a:gdLst>
                    <a:gd name="connsiteX0" fmla="*/ 278540 w 278540"/>
                    <a:gd name="connsiteY0" fmla="*/ 0 h 256050"/>
                    <a:gd name="connsiteX1" fmla="*/ 0 w 278540"/>
                    <a:gd name="connsiteY1" fmla="*/ 0 h 256050"/>
                    <a:gd name="connsiteX2" fmla="*/ 0 w 278540"/>
                    <a:gd name="connsiteY2" fmla="*/ 256051 h 256050"/>
                    <a:gd name="connsiteX3" fmla="*/ 278540 w 278540"/>
                    <a:gd name="connsiteY3" fmla="*/ 256051 h 256050"/>
                    <a:gd name="connsiteX4" fmla="*/ 278540 w 278540"/>
                    <a:gd name="connsiteY4" fmla="*/ 0 h 25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50">
                      <a:moveTo>
                        <a:pt x="278540" y="0"/>
                      </a:moveTo>
                      <a:lnTo>
                        <a:pt x="0" y="0"/>
                      </a:lnTo>
                      <a:lnTo>
                        <a:pt x="0" y="256051"/>
                      </a:lnTo>
                      <a:lnTo>
                        <a:pt x="278540" y="256051"/>
                      </a:lnTo>
                      <a:lnTo>
                        <a:pt x="278540" y="0"/>
                      </a:lnTo>
                    </a:path>
                  </a:pathLst>
                </a:custGeom>
                <a:solidFill>
                  <a:srgbClr val="EBA691"/>
                </a:solidFill>
                <a:ln w="84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86023F7-FE4A-2AC1-5046-F004355EE109}"/>
                    </a:ext>
                  </a:extLst>
                </p:cNvPr>
                <p:cNvSpPr/>
                <p:nvPr/>
              </p:nvSpPr>
              <p:spPr>
                <a:xfrm>
                  <a:off x="24189437" y="-6793290"/>
                  <a:ext cx="739146" cy="804432"/>
                </a:xfrm>
                <a:custGeom>
                  <a:avLst/>
                  <a:gdLst>
                    <a:gd name="connsiteX0" fmla="*/ 478267 w 739146"/>
                    <a:gd name="connsiteY0" fmla="*/ 804433 h 804432"/>
                    <a:gd name="connsiteX1" fmla="*/ 260846 w 739146"/>
                    <a:gd name="connsiteY1" fmla="*/ 804433 h 804432"/>
                    <a:gd name="connsiteX2" fmla="*/ 0 w 739146"/>
                    <a:gd name="connsiteY2" fmla="*/ 543553 h 804432"/>
                    <a:gd name="connsiteX3" fmla="*/ 0 w 739146"/>
                    <a:gd name="connsiteY3" fmla="*/ 260879 h 804432"/>
                    <a:gd name="connsiteX4" fmla="*/ 260846 w 739146"/>
                    <a:gd name="connsiteY4" fmla="*/ 0 h 804432"/>
                    <a:gd name="connsiteX5" fmla="*/ 478267 w 739146"/>
                    <a:gd name="connsiteY5" fmla="*/ 0 h 804432"/>
                    <a:gd name="connsiteX6" fmla="*/ 739147 w 739146"/>
                    <a:gd name="connsiteY6" fmla="*/ 260879 h 804432"/>
                    <a:gd name="connsiteX7" fmla="*/ 739147 w 739146"/>
                    <a:gd name="connsiteY7" fmla="*/ 543553 h 804432"/>
                    <a:gd name="connsiteX8" fmla="*/ 478267 w 739146"/>
                    <a:gd name="connsiteY8" fmla="*/ 804433 h 80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32">
                      <a:moveTo>
                        <a:pt x="478267" y="804433"/>
                      </a:moveTo>
                      <a:lnTo>
                        <a:pt x="260846" y="804433"/>
                      </a:lnTo>
                      <a:cubicBezTo>
                        <a:pt x="117343" y="804433"/>
                        <a:pt x="0" y="687057"/>
                        <a:pt x="0" y="543553"/>
                      </a:cubicBezTo>
                      <a:lnTo>
                        <a:pt x="0" y="260879"/>
                      </a:lnTo>
                      <a:cubicBezTo>
                        <a:pt x="0" y="117376"/>
                        <a:pt x="117343" y="0"/>
                        <a:pt x="260846" y="0"/>
                      </a:cubicBezTo>
                      <a:lnTo>
                        <a:pt x="478267" y="0"/>
                      </a:lnTo>
                      <a:cubicBezTo>
                        <a:pt x="621771" y="0"/>
                        <a:pt x="739147" y="117376"/>
                        <a:pt x="739147" y="260879"/>
                      </a:cubicBezTo>
                      <a:lnTo>
                        <a:pt x="739147" y="543553"/>
                      </a:lnTo>
                      <a:cubicBezTo>
                        <a:pt x="739147" y="687057"/>
                        <a:pt x="621771" y="804433"/>
                        <a:pt x="478267" y="804433"/>
                      </a:cubicBezTo>
                    </a:path>
                  </a:pathLst>
                </a:custGeom>
                <a:solidFill>
                  <a:srgbClr val="ECB695"/>
                </a:solidFill>
                <a:ln w="8467"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8C1E764-2436-38FF-90D5-F71E624EA0C5}"/>
                    </a:ext>
                  </a:extLst>
                </p:cNvPr>
                <p:cNvSpPr/>
                <p:nvPr/>
              </p:nvSpPr>
              <p:spPr>
                <a:xfrm>
                  <a:off x="24127280" y="-6845928"/>
                  <a:ext cx="879861" cy="736552"/>
                </a:xfrm>
                <a:custGeom>
                  <a:avLst/>
                  <a:gdLst>
                    <a:gd name="connsiteX0" fmla="*/ 535894 w 879861"/>
                    <a:gd name="connsiteY0" fmla="*/ 36730 h 736552"/>
                    <a:gd name="connsiteX1" fmla="*/ 483605 w 879861"/>
                    <a:gd name="connsiteY1" fmla="*/ 326382 h 736552"/>
                    <a:gd name="connsiteX2" fmla="*/ 248788 w 879861"/>
                    <a:gd name="connsiteY2" fmla="*/ 524853 h 736552"/>
                    <a:gd name="connsiteX3" fmla="*/ 27365 w 879861"/>
                    <a:gd name="connsiteY3" fmla="*/ 736553 h 736552"/>
                    <a:gd name="connsiteX4" fmla="*/ 75949 w 879861"/>
                    <a:gd name="connsiteY4" fmla="*/ 197497 h 736552"/>
                    <a:gd name="connsiteX5" fmla="*/ 174341 w 879861"/>
                    <a:gd name="connsiteY5" fmla="*/ 69670 h 736552"/>
                    <a:gd name="connsiteX6" fmla="*/ 353530 w 879861"/>
                    <a:gd name="connsiteY6" fmla="*/ 17184 h 736552"/>
                    <a:gd name="connsiteX7" fmla="*/ 518233 w 879861"/>
                    <a:gd name="connsiteY7" fmla="*/ 2268 h 736552"/>
                    <a:gd name="connsiteX8" fmla="*/ 671856 w 879861"/>
                    <a:gd name="connsiteY8" fmla="*/ 17713 h 736552"/>
                    <a:gd name="connsiteX9" fmla="*/ 818667 w 879861"/>
                    <a:gd name="connsiteY9" fmla="*/ 232257 h 736552"/>
                    <a:gd name="connsiteX10" fmla="*/ 873965 w 879861"/>
                    <a:gd name="connsiteY10" fmla="*/ 675136 h 736552"/>
                    <a:gd name="connsiteX11" fmla="*/ 673411 w 879861"/>
                    <a:gd name="connsiteY11" fmla="*/ 430893 h 736552"/>
                    <a:gd name="connsiteX12" fmla="*/ 534505 w 879861"/>
                    <a:gd name="connsiteY12" fmla="*/ 154833 h 73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861" h="736552">
                      <a:moveTo>
                        <a:pt x="535894" y="36730"/>
                      </a:moveTo>
                      <a:cubicBezTo>
                        <a:pt x="577863" y="130822"/>
                        <a:pt x="545783" y="244328"/>
                        <a:pt x="483605" y="326382"/>
                      </a:cubicBezTo>
                      <a:cubicBezTo>
                        <a:pt x="421395" y="408436"/>
                        <a:pt x="333355" y="466082"/>
                        <a:pt x="248788" y="524853"/>
                      </a:cubicBezTo>
                      <a:cubicBezTo>
                        <a:pt x="164220" y="583590"/>
                        <a:pt x="79058" y="647454"/>
                        <a:pt x="27365" y="736553"/>
                      </a:cubicBezTo>
                      <a:cubicBezTo>
                        <a:pt x="-21782" y="558852"/>
                        <a:pt x="-4220" y="363556"/>
                        <a:pt x="75949" y="197497"/>
                      </a:cubicBezTo>
                      <a:cubicBezTo>
                        <a:pt x="99596" y="148582"/>
                        <a:pt x="129659" y="100726"/>
                        <a:pt x="174341" y="69670"/>
                      </a:cubicBezTo>
                      <a:cubicBezTo>
                        <a:pt x="226000" y="33786"/>
                        <a:pt x="290989" y="24162"/>
                        <a:pt x="353530" y="17184"/>
                      </a:cubicBezTo>
                      <a:cubicBezTo>
                        <a:pt x="408365" y="10999"/>
                        <a:pt x="463233" y="6005"/>
                        <a:pt x="518233" y="2268"/>
                      </a:cubicBezTo>
                      <a:cubicBezTo>
                        <a:pt x="570124" y="-1271"/>
                        <a:pt x="624331" y="-3421"/>
                        <a:pt x="671856" y="17713"/>
                      </a:cubicBezTo>
                      <a:cubicBezTo>
                        <a:pt x="753646" y="53928"/>
                        <a:pt x="792374" y="146697"/>
                        <a:pt x="818667" y="232257"/>
                      </a:cubicBezTo>
                      <a:cubicBezTo>
                        <a:pt x="862621" y="375562"/>
                        <a:pt x="893280" y="526440"/>
                        <a:pt x="873965" y="675136"/>
                      </a:cubicBezTo>
                      <a:cubicBezTo>
                        <a:pt x="807092" y="593744"/>
                        <a:pt x="740284" y="512318"/>
                        <a:pt x="673411" y="430893"/>
                      </a:cubicBezTo>
                      <a:cubicBezTo>
                        <a:pt x="606736" y="349666"/>
                        <a:pt x="536754" y="259873"/>
                        <a:pt x="534505" y="154833"/>
                      </a:cubicBezTo>
                    </a:path>
                  </a:pathLst>
                </a:custGeom>
                <a:solidFill>
                  <a:srgbClr val="21335F"/>
                </a:solidFill>
                <a:ln w="8467"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922817F7-C2FE-8A6B-EB4F-287F895955F7}"/>
                    </a:ext>
                  </a:extLst>
                </p:cNvPr>
                <p:cNvSpPr/>
                <p:nvPr/>
              </p:nvSpPr>
              <p:spPr>
                <a:xfrm>
                  <a:off x="25378375" y="-5798060"/>
                  <a:ext cx="1628444" cy="889529"/>
                </a:xfrm>
                <a:custGeom>
                  <a:avLst/>
                  <a:gdLst>
                    <a:gd name="connsiteX0" fmla="*/ 1415918 w 1628444"/>
                    <a:gd name="connsiteY0" fmla="*/ 253339 h 889529"/>
                    <a:gd name="connsiteX1" fmla="*/ 981869 w 1628444"/>
                    <a:gd name="connsiteY1" fmla="*/ 0 h 889529"/>
                    <a:gd name="connsiteX2" fmla="*/ 639035 w 1628444"/>
                    <a:gd name="connsiteY2" fmla="*/ 0 h 889529"/>
                    <a:gd name="connsiteX3" fmla="*/ 210311 w 1628444"/>
                    <a:gd name="connsiteY3" fmla="*/ 253074 h 889529"/>
                    <a:gd name="connsiteX4" fmla="*/ 0 w 1628444"/>
                    <a:gd name="connsiteY4" fmla="*/ 592501 h 889529"/>
                    <a:gd name="connsiteX5" fmla="*/ 331 w 1628444"/>
                    <a:gd name="connsiteY5" fmla="*/ 889529 h 889529"/>
                    <a:gd name="connsiteX6" fmla="*/ 1628445 w 1628444"/>
                    <a:gd name="connsiteY6" fmla="*/ 889529 h 889529"/>
                    <a:gd name="connsiteX7" fmla="*/ 1628445 w 1628444"/>
                    <a:gd name="connsiteY7" fmla="*/ 593659 h 889529"/>
                    <a:gd name="connsiteX8" fmla="*/ 1415918 w 1628444"/>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44" h="889529">
                      <a:moveTo>
                        <a:pt x="1415918" y="253339"/>
                      </a:moveTo>
                      <a:lnTo>
                        <a:pt x="981869" y="0"/>
                      </a:lnTo>
                      <a:lnTo>
                        <a:pt x="639035" y="0"/>
                      </a:lnTo>
                      <a:lnTo>
                        <a:pt x="210311" y="253074"/>
                      </a:lnTo>
                      <a:cubicBezTo>
                        <a:pt x="78251" y="330994"/>
                        <a:pt x="-132" y="457630"/>
                        <a:pt x="0" y="592501"/>
                      </a:cubicBezTo>
                      <a:lnTo>
                        <a:pt x="331" y="889529"/>
                      </a:lnTo>
                      <a:lnTo>
                        <a:pt x="1628445" y="889529"/>
                      </a:lnTo>
                      <a:lnTo>
                        <a:pt x="1628445" y="593659"/>
                      </a:lnTo>
                      <a:cubicBezTo>
                        <a:pt x="1628445"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4961A816-4DB3-C2DE-8B2E-54C85D87A1E4}"/>
                    </a:ext>
                  </a:extLst>
                </p:cNvPr>
                <p:cNvSpPr/>
                <p:nvPr/>
              </p:nvSpPr>
              <p:spPr>
                <a:xfrm>
                  <a:off x="26048565" y="-6052324"/>
                  <a:ext cx="278573" cy="256083"/>
                </a:xfrm>
                <a:custGeom>
                  <a:avLst/>
                  <a:gdLst>
                    <a:gd name="connsiteX0" fmla="*/ 278573 w 278573"/>
                    <a:gd name="connsiteY0" fmla="*/ 0 h 256083"/>
                    <a:gd name="connsiteX1" fmla="*/ 0 w 278573"/>
                    <a:gd name="connsiteY1" fmla="*/ 0 h 256083"/>
                    <a:gd name="connsiteX2" fmla="*/ 0 w 278573"/>
                    <a:gd name="connsiteY2" fmla="*/ 256084 h 256083"/>
                    <a:gd name="connsiteX3" fmla="*/ 278573 w 278573"/>
                    <a:gd name="connsiteY3" fmla="*/ 256084 h 256083"/>
                    <a:gd name="connsiteX4" fmla="*/ 278573 w 278573"/>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3" h="256083">
                      <a:moveTo>
                        <a:pt x="278573" y="0"/>
                      </a:moveTo>
                      <a:lnTo>
                        <a:pt x="0" y="0"/>
                      </a:lnTo>
                      <a:lnTo>
                        <a:pt x="0" y="256084"/>
                      </a:lnTo>
                      <a:lnTo>
                        <a:pt x="278573" y="256084"/>
                      </a:lnTo>
                      <a:lnTo>
                        <a:pt x="278573" y="0"/>
                      </a:lnTo>
                    </a:path>
                  </a:pathLst>
                </a:custGeom>
                <a:solidFill>
                  <a:srgbClr val="EBA691"/>
                </a:solidFill>
                <a:ln w="8467"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68B0045C-3E20-B259-3147-694D35FA163D}"/>
                    </a:ext>
                  </a:extLst>
                </p:cNvPr>
                <p:cNvSpPr/>
                <p:nvPr/>
              </p:nvSpPr>
              <p:spPr>
                <a:xfrm>
                  <a:off x="25818576" y="-6781549"/>
                  <a:ext cx="739146" cy="804465"/>
                </a:xfrm>
                <a:custGeom>
                  <a:avLst/>
                  <a:gdLst>
                    <a:gd name="connsiteX0" fmla="*/ 478201 w 739146"/>
                    <a:gd name="connsiteY0" fmla="*/ 804466 h 804465"/>
                    <a:gd name="connsiteX1" fmla="*/ 260846 w 739146"/>
                    <a:gd name="connsiteY1" fmla="*/ 804466 h 804465"/>
                    <a:gd name="connsiteX2" fmla="*/ 0 w 739146"/>
                    <a:gd name="connsiteY2" fmla="*/ 543553 h 804465"/>
                    <a:gd name="connsiteX3" fmla="*/ 0 w 739146"/>
                    <a:gd name="connsiteY3" fmla="*/ 260912 h 804465"/>
                    <a:gd name="connsiteX4" fmla="*/ 260846 w 739146"/>
                    <a:gd name="connsiteY4" fmla="*/ 0 h 804465"/>
                    <a:gd name="connsiteX5" fmla="*/ 478201 w 739146"/>
                    <a:gd name="connsiteY5" fmla="*/ 0 h 804465"/>
                    <a:gd name="connsiteX6" fmla="*/ 739147 w 739146"/>
                    <a:gd name="connsiteY6" fmla="*/ 260912 h 804465"/>
                    <a:gd name="connsiteX7" fmla="*/ 739147 w 739146"/>
                    <a:gd name="connsiteY7" fmla="*/ 543553 h 804465"/>
                    <a:gd name="connsiteX8" fmla="*/ 478201 w 739146"/>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6" h="804465">
                      <a:moveTo>
                        <a:pt x="478201" y="804466"/>
                      </a:moveTo>
                      <a:lnTo>
                        <a:pt x="260846" y="804466"/>
                      </a:lnTo>
                      <a:cubicBezTo>
                        <a:pt x="117343" y="804466"/>
                        <a:pt x="0" y="687090"/>
                        <a:pt x="0" y="543553"/>
                      </a:cubicBezTo>
                      <a:lnTo>
                        <a:pt x="0" y="260912"/>
                      </a:lnTo>
                      <a:cubicBezTo>
                        <a:pt x="0" y="117376"/>
                        <a:pt x="117343" y="0"/>
                        <a:pt x="260846" y="0"/>
                      </a:cubicBezTo>
                      <a:lnTo>
                        <a:pt x="478201" y="0"/>
                      </a:lnTo>
                      <a:cubicBezTo>
                        <a:pt x="621705" y="0"/>
                        <a:pt x="739147" y="117376"/>
                        <a:pt x="739147" y="260912"/>
                      </a:cubicBezTo>
                      <a:lnTo>
                        <a:pt x="739147" y="543553"/>
                      </a:lnTo>
                      <a:cubicBezTo>
                        <a:pt x="739147" y="687090"/>
                        <a:pt x="621705" y="804466"/>
                        <a:pt x="478201" y="804466"/>
                      </a:cubicBezTo>
                    </a:path>
                  </a:pathLst>
                </a:custGeom>
                <a:solidFill>
                  <a:srgbClr val="ECB695"/>
                </a:solidFill>
                <a:ln w="8467"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1B4C08F7-BD34-9783-F909-73118EF58033}"/>
                    </a:ext>
                  </a:extLst>
                </p:cNvPr>
                <p:cNvSpPr/>
                <p:nvPr/>
              </p:nvSpPr>
              <p:spPr>
                <a:xfrm>
                  <a:off x="25818510" y="-6781615"/>
                  <a:ext cx="739212" cy="465104"/>
                </a:xfrm>
                <a:custGeom>
                  <a:avLst/>
                  <a:gdLst>
                    <a:gd name="connsiteX0" fmla="*/ 71206 w 739212"/>
                    <a:gd name="connsiteY0" fmla="*/ 356526 h 465104"/>
                    <a:gd name="connsiteX1" fmla="*/ 162983 w 739212"/>
                    <a:gd name="connsiteY1" fmla="*/ 284196 h 465104"/>
                    <a:gd name="connsiteX2" fmla="*/ 300302 w 739212"/>
                    <a:gd name="connsiteY2" fmla="*/ 308603 h 465104"/>
                    <a:gd name="connsiteX3" fmla="*/ 457564 w 739212"/>
                    <a:gd name="connsiteY3" fmla="*/ 316938 h 465104"/>
                    <a:gd name="connsiteX4" fmla="*/ 561347 w 739212"/>
                    <a:gd name="connsiteY4" fmla="*/ 281748 h 465104"/>
                    <a:gd name="connsiteX5" fmla="*/ 705710 w 739212"/>
                    <a:gd name="connsiteY5" fmla="*/ 367440 h 465104"/>
                    <a:gd name="connsiteX6" fmla="*/ 722676 w 739212"/>
                    <a:gd name="connsiteY6" fmla="*/ 425847 h 465104"/>
                    <a:gd name="connsiteX7" fmla="*/ 739213 w 739212"/>
                    <a:gd name="connsiteY7" fmla="*/ 465104 h 465104"/>
                    <a:gd name="connsiteX8" fmla="*/ 739213 w 739212"/>
                    <a:gd name="connsiteY8" fmla="*/ 260978 h 465104"/>
                    <a:gd name="connsiteX9" fmla="*/ 478267 w 739212"/>
                    <a:gd name="connsiteY9" fmla="*/ 0 h 465104"/>
                    <a:gd name="connsiteX10" fmla="*/ 260912 w 739212"/>
                    <a:gd name="connsiteY10" fmla="*/ 0 h 465104"/>
                    <a:gd name="connsiteX11" fmla="*/ 0 w 739212"/>
                    <a:gd name="connsiteY11" fmla="*/ 260978 h 465104"/>
                    <a:gd name="connsiteX12" fmla="*/ 0 w 739212"/>
                    <a:gd name="connsiteY12" fmla="*/ 451048 h 465104"/>
                    <a:gd name="connsiteX13" fmla="*/ 71206 w 739212"/>
                    <a:gd name="connsiteY13" fmla="*/ 356526 h 4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9212" h="465104">
                      <a:moveTo>
                        <a:pt x="71206" y="356526"/>
                      </a:moveTo>
                      <a:cubicBezTo>
                        <a:pt x="94192" y="326364"/>
                        <a:pt x="124850" y="296102"/>
                        <a:pt x="162983" y="284196"/>
                      </a:cubicBezTo>
                      <a:cubicBezTo>
                        <a:pt x="213552" y="268453"/>
                        <a:pt x="253305" y="293555"/>
                        <a:pt x="300302" y="308603"/>
                      </a:cubicBezTo>
                      <a:cubicBezTo>
                        <a:pt x="350838" y="324743"/>
                        <a:pt x="405408" y="322957"/>
                        <a:pt x="457564" y="316938"/>
                      </a:cubicBezTo>
                      <a:cubicBezTo>
                        <a:pt x="494539" y="312671"/>
                        <a:pt x="524933" y="287304"/>
                        <a:pt x="561347" y="281748"/>
                      </a:cubicBezTo>
                      <a:cubicBezTo>
                        <a:pt x="622300" y="272455"/>
                        <a:pt x="680012" y="314358"/>
                        <a:pt x="705710" y="367440"/>
                      </a:cubicBezTo>
                      <a:cubicBezTo>
                        <a:pt x="714937" y="386490"/>
                        <a:pt x="716359" y="406235"/>
                        <a:pt x="722676" y="425847"/>
                      </a:cubicBezTo>
                      <a:cubicBezTo>
                        <a:pt x="726414" y="437687"/>
                        <a:pt x="739213" y="452603"/>
                        <a:pt x="739213" y="465104"/>
                      </a:cubicBezTo>
                      <a:cubicBezTo>
                        <a:pt x="739213" y="462194"/>
                        <a:pt x="739213" y="260978"/>
                        <a:pt x="739213" y="260978"/>
                      </a:cubicBezTo>
                      <a:cubicBezTo>
                        <a:pt x="739213" y="117442"/>
                        <a:pt x="621771" y="0"/>
                        <a:pt x="478267" y="0"/>
                      </a:cubicBezTo>
                      <a:lnTo>
                        <a:pt x="260912" y="0"/>
                      </a:lnTo>
                      <a:cubicBezTo>
                        <a:pt x="117409" y="0"/>
                        <a:pt x="0" y="117442"/>
                        <a:pt x="0" y="260978"/>
                      </a:cubicBezTo>
                      <a:lnTo>
                        <a:pt x="0" y="451048"/>
                      </a:lnTo>
                      <a:cubicBezTo>
                        <a:pt x="29369" y="420621"/>
                        <a:pt x="58804" y="372864"/>
                        <a:pt x="71206" y="356526"/>
                      </a:cubicBezTo>
                    </a:path>
                  </a:pathLst>
                </a:custGeom>
                <a:solidFill>
                  <a:srgbClr val="21335F"/>
                </a:solidFill>
                <a:ln w="8467"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B400DBDB-DBE3-5600-842B-A1F045E17805}"/>
                    </a:ext>
                  </a:extLst>
                </p:cNvPr>
                <p:cNvSpPr/>
                <p:nvPr/>
              </p:nvSpPr>
              <p:spPr>
                <a:xfrm>
                  <a:off x="24562103" y="-5798060"/>
                  <a:ext cx="1628411" cy="889529"/>
                </a:xfrm>
                <a:custGeom>
                  <a:avLst/>
                  <a:gdLst>
                    <a:gd name="connsiteX0" fmla="*/ 1415918 w 1628411"/>
                    <a:gd name="connsiteY0" fmla="*/ 253339 h 889529"/>
                    <a:gd name="connsiteX1" fmla="*/ 981869 w 1628411"/>
                    <a:gd name="connsiteY1" fmla="*/ 0 h 889529"/>
                    <a:gd name="connsiteX2" fmla="*/ 639002 w 1628411"/>
                    <a:gd name="connsiteY2" fmla="*/ 0 h 889529"/>
                    <a:gd name="connsiteX3" fmla="*/ 210311 w 1628411"/>
                    <a:gd name="connsiteY3" fmla="*/ 253074 h 889529"/>
                    <a:gd name="connsiteX4" fmla="*/ 0 w 1628411"/>
                    <a:gd name="connsiteY4" fmla="*/ 592501 h 889529"/>
                    <a:gd name="connsiteX5" fmla="*/ 331 w 1628411"/>
                    <a:gd name="connsiteY5" fmla="*/ 889529 h 889529"/>
                    <a:gd name="connsiteX6" fmla="*/ 1628411 w 1628411"/>
                    <a:gd name="connsiteY6" fmla="*/ 889529 h 889529"/>
                    <a:gd name="connsiteX7" fmla="*/ 1628411 w 1628411"/>
                    <a:gd name="connsiteY7" fmla="*/ 593659 h 889529"/>
                    <a:gd name="connsiteX8" fmla="*/ 1415918 w 1628411"/>
                    <a:gd name="connsiteY8" fmla="*/ 253339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11" h="889529">
                      <a:moveTo>
                        <a:pt x="1415918" y="253339"/>
                      </a:moveTo>
                      <a:lnTo>
                        <a:pt x="981869" y="0"/>
                      </a:lnTo>
                      <a:lnTo>
                        <a:pt x="639002" y="0"/>
                      </a:lnTo>
                      <a:lnTo>
                        <a:pt x="210311" y="253074"/>
                      </a:lnTo>
                      <a:cubicBezTo>
                        <a:pt x="78284" y="330994"/>
                        <a:pt x="-132" y="457630"/>
                        <a:pt x="0" y="592501"/>
                      </a:cubicBezTo>
                      <a:lnTo>
                        <a:pt x="331" y="889529"/>
                      </a:lnTo>
                      <a:lnTo>
                        <a:pt x="1628411" y="889529"/>
                      </a:lnTo>
                      <a:lnTo>
                        <a:pt x="1628411" y="593659"/>
                      </a:lnTo>
                      <a:cubicBezTo>
                        <a:pt x="1628411" y="458126"/>
                        <a:pt x="1549103" y="331060"/>
                        <a:pt x="1415918" y="253339"/>
                      </a:cubicBezTo>
                    </a:path>
                  </a:pathLst>
                </a:custGeom>
                <a:solidFill>
                  <a:schemeClr val="accent3">
                    <a:lumMod val="60000"/>
                    <a:lumOff val="40000"/>
                  </a:schemeClr>
                </a:solidFill>
                <a:ln w="8467"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4C3B1F1E-EE39-F480-6DA3-27522FB5AC16}"/>
                    </a:ext>
                  </a:extLst>
                </p:cNvPr>
                <p:cNvSpPr/>
                <p:nvPr/>
              </p:nvSpPr>
              <p:spPr>
                <a:xfrm>
                  <a:off x="24562103" y="-5798060"/>
                  <a:ext cx="682392" cy="889529"/>
                </a:xfrm>
                <a:custGeom>
                  <a:avLst/>
                  <a:gdLst>
                    <a:gd name="connsiteX0" fmla="*/ 640358 w 682392"/>
                    <a:gd name="connsiteY0" fmla="*/ 0 h 889529"/>
                    <a:gd name="connsiteX1" fmla="*/ 639002 w 682392"/>
                    <a:gd name="connsiteY1" fmla="*/ 0 h 889529"/>
                    <a:gd name="connsiteX2" fmla="*/ 210311 w 682392"/>
                    <a:gd name="connsiteY2" fmla="*/ 253074 h 889529"/>
                    <a:gd name="connsiteX3" fmla="*/ 0 w 682392"/>
                    <a:gd name="connsiteY3" fmla="*/ 592501 h 889529"/>
                    <a:gd name="connsiteX4" fmla="*/ 331 w 682392"/>
                    <a:gd name="connsiteY4" fmla="*/ 889529 h 889529"/>
                    <a:gd name="connsiteX5" fmla="*/ 680376 w 682392"/>
                    <a:gd name="connsiteY5" fmla="*/ 889529 h 889529"/>
                    <a:gd name="connsiteX6" fmla="*/ 640358 w 682392"/>
                    <a:gd name="connsiteY6" fmla="*/ 0 h 8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392" h="889529">
                      <a:moveTo>
                        <a:pt x="640358" y="0"/>
                      </a:moveTo>
                      <a:lnTo>
                        <a:pt x="639002" y="0"/>
                      </a:lnTo>
                      <a:lnTo>
                        <a:pt x="210311" y="253074"/>
                      </a:lnTo>
                      <a:cubicBezTo>
                        <a:pt x="78284" y="330994"/>
                        <a:pt x="-132" y="457630"/>
                        <a:pt x="0" y="592501"/>
                      </a:cubicBezTo>
                      <a:lnTo>
                        <a:pt x="331" y="889529"/>
                      </a:lnTo>
                      <a:lnTo>
                        <a:pt x="680376" y="889529"/>
                      </a:lnTo>
                      <a:cubicBezTo>
                        <a:pt x="686859" y="592237"/>
                        <a:pt x="678789" y="294779"/>
                        <a:pt x="640358" y="0"/>
                      </a:cubicBezTo>
                    </a:path>
                  </a:pathLst>
                </a:custGeom>
                <a:solidFill>
                  <a:schemeClr val="accent1"/>
                </a:solidFill>
                <a:ln w="8467"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5887C85-C732-F3B1-2FBF-BF806A64A6C3}"/>
                    </a:ext>
                  </a:extLst>
                </p:cNvPr>
                <p:cNvSpPr/>
                <p:nvPr/>
              </p:nvSpPr>
              <p:spPr>
                <a:xfrm>
                  <a:off x="25515038" y="-5787940"/>
                  <a:ext cx="675476" cy="879408"/>
                </a:xfrm>
                <a:custGeom>
                  <a:avLst/>
                  <a:gdLst>
                    <a:gd name="connsiteX0" fmla="*/ 462983 w 675476"/>
                    <a:gd name="connsiteY0" fmla="*/ 243218 h 879408"/>
                    <a:gd name="connsiteX1" fmla="*/ 46231 w 675476"/>
                    <a:gd name="connsiteY1" fmla="*/ 0 h 879408"/>
                    <a:gd name="connsiteX2" fmla="*/ 13224 w 675476"/>
                    <a:gd name="connsiteY2" fmla="*/ 879409 h 879408"/>
                    <a:gd name="connsiteX3" fmla="*/ 675476 w 675476"/>
                    <a:gd name="connsiteY3" fmla="*/ 879409 h 879408"/>
                    <a:gd name="connsiteX4" fmla="*/ 675476 w 675476"/>
                    <a:gd name="connsiteY4" fmla="*/ 583539 h 879408"/>
                    <a:gd name="connsiteX5" fmla="*/ 462983 w 675476"/>
                    <a:gd name="connsiteY5" fmla="*/ 243218 h 8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76" h="879408">
                      <a:moveTo>
                        <a:pt x="462983" y="243218"/>
                      </a:moveTo>
                      <a:lnTo>
                        <a:pt x="46231" y="0"/>
                      </a:lnTo>
                      <a:cubicBezTo>
                        <a:pt x="-8207" y="289454"/>
                        <a:pt x="-7943" y="584498"/>
                        <a:pt x="13224" y="879409"/>
                      </a:cubicBezTo>
                      <a:lnTo>
                        <a:pt x="675476" y="879409"/>
                      </a:lnTo>
                      <a:lnTo>
                        <a:pt x="675476" y="583539"/>
                      </a:lnTo>
                      <a:cubicBezTo>
                        <a:pt x="675476" y="448006"/>
                        <a:pt x="596167" y="320940"/>
                        <a:pt x="462983" y="243218"/>
                      </a:cubicBezTo>
                    </a:path>
                  </a:pathLst>
                </a:custGeom>
                <a:solidFill>
                  <a:schemeClr val="accent1"/>
                </a:solidFill>
                <a:ln w="8467"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C980C73-8340-2667-DDD0-F3912B42532A}"/>
                    </a:ext>
                  </a:extLst>
                </p:cNvPr>
                <p:cNvSpPr/>
                <p:nvPr/>
              </p:nvSpPr>
              <p:spPr>
                <a:xfrm>
                  <a:off x="25232292" y="-6052324"/>
                  <a:ext cx="278540" cy="256083"/>
                </a:xfrm>
                <a:custGeom>
                  <a:avLst/>
                  <a:gdLst>
                    <a:gd name="connsiteX0" fmla="*/ 278540 w 278540"/>
                    <a:gd name="connsiteY0" fmla="*/ 0 h 256083"/>
                    <a:gd name="connsiteX1" fmla="*/ 0 w 278540"/>
                    <a:gd name="connsiteY1" fmla="*/ 0 h 256083"/>
                    <a:gd name="connsiteX2" fmla="*/ 0 w 278540"/>
                    <a:gd name="connsiteY2" fmla="*/ 256084 h 256083"/>
                    <a:gd name="connsiteX3" fmla="*/ 278540 w 278540"/>
                    <a:gd name="connsiteY3" fmla="*/ 256084 h 256083"/>
                    <a:gd name="connsiteX4" fmla="*/ 278540 w 278540"/>
                    <a:gd name="connsiteY4" fmla="*/ 0 h 25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40" h="256083">
                      <a:moveTo>
                        <a:pt x="278540" y="0"/>
                      </a:moveTo>
                      <a:lnTo>
                        <a:pt x="0" y="0"/>
                      </a:lnTo>
                      <a:lnTo>
                        <a:pt x="0" y="256084"/>
                      </a:lnTo>
                      <a:lnTo>
                        <a:pt x="278540" y="256084"/>
                      </a:lnTo>
                      <a:lnTo>
                        <a:pt x="278540" y="0"/>
                      </a:lnTo>
                    </a:path>
                  </a:pathLst>
                </a:custGeom>
                <a:solidFill>
                  <a:srgbClr val="EBA691"/>
                </a:solidFill>
                <a:ln w="8467"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B68B6E8-6CFE-85CC-B55B-8117A19C7EFD}"/>
                    </a:ext>
                  </a:extLst>
                </p:cNvPr>
                <p:cNvSpPr/>
                <p:nvPr/>
              </p:nvSpPr>
              <p:spPr>
                <a:xfrm>
                  <a:off x="25002237" y="-6781549"/>
                  <a:ext cx="739179" cy="804465"/>
                </a:xfrm>
                <a:custGeom>
                  <a:avLst/>
                  <a:gdLst>
                    <a:gd name="connsiteX0" fmla="*/ 478267 w 739179"/>
                    <a:gd name="connsiteY0" fmla="*/ 804466 h 804465"/>
                    <a:gd name="connsiteX1" fmla="*/ 260846 w 739179"/>
                    <a:gd name="connsiteY1" fmla="*/ 804466 h 804465"/>
                    <a:gd name="connsiteX2" fmla="*/ 0 w 739179"/>
                    <a:gd name="connsiteY2" fmla="*/ 543553 h 804465"/>
                    <a:gd name="connsiteX3" fmla="*/ 0 w 739179"/>
                    <a:gd name="connsiteY3" fmla="*/ 260912 h 804465"/>
                    <a:gd name="connsiteX4" fmla="*/ 260846 w 739179"/>
                    <a:gd name="connsiteY4" fmla="*/ 0 h 804465"/>
                    <a:gd name="connsiteX5" fmla="*/ 478267 w 739179"/>
                    <a:gd name="connsiteY5" fmla="*/ 0 h 804465"/>
                    <a:gd name="connsiteX6" fmla="*/ 739180 w 739179"/>
                    <a:gd name="connsiteY6" fmla="*/ 260912 h 804465"/>
                    <a:gd name="connsiteX7" fmla="*/ 739180 w 739179"/>
                    <a:gd name="connsiteY7" fmla="*/ 543553 h 804465"/>
                    <a:gd name="connsiteX8" fmla="*/ 478267 w 739179"/>
                    <a:gd name="connsiteY8" fmla="*/ 804466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79" h="804465">
                      <a:moveTo>
                        <a:pt x="478267" y="804466"/>
                      </a:moveTo>
                      <a:lnTo>
                        <a:pt x="260846" y="804466"/>
                      </a:lnTo>
                      <a:cubicBezTo>
                        <a:pt x="117409" y="804466"/>
                        <a:pt x="0" y="687090"/>
                        <a:pt x="0" y="543553"/>
                      </a:cubicBezTo>
                      <a:lnTo>
                        <a:pt x="0" y="260912"/>
                      </a:lnTo>
                      <a:cubicBezTo>
                        <a:pt x="0" y="117376"/>
                        <a:pt x="117409" y="0"/>
                        <a:pt x="260846" y="0"/>
                      </a:cubicBezTo>
                      <a:lnTo>
                        <a:pt x="478267" y="0"/>
                      </a:lnTo>
                      <a:cubicBezTo>
                        <a:pt x="621771" y="0"/>
                        <a:pt x="739180" y="117376"/>
                        <a:pt x="739180" y="260912"/>
                      </a:cubicBezTo>
                      <a:lnTo>
                        <a:pt x="739180" y="543553"/>
                      </a:lnTo>
                      <a:cubicBezTo>
                        <a:pt x="739180" y="687090"/>
                        <a:pt x="621771" y="804466"/>
                        <a:pt x="478267" y="804466"/>
                      </a:cubicBezTo>
                    </a:path>
                  </a:pathLst>
                </a:custGeom>
                <a:solidFill>
                  <a:srgbClr val="ECB695"/>
                </a:solidFill>
                <a:ln w="8467"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7C93259-9867-2B3F-22D3-787DFB8F38B0}"/>
                    </a:ext>
                  </a:extLst>
                </p:cNvPr>
                <p:cNvSpPr/>
                <p:nvPr/>
              </p:nvSpPr>
              <p:spPr>
                <a:xfrm>
                  <a:off x="24748204" y="-6977272"/>
                  <a:ext cx="1089219" cy="567693"/>
                </a:xfrm>
                <a:custGeom>
                  <a:avLst/>
                  <a:gdLst>
                    <a:gd name="connsiteX0" fmla="*/ 804201 w 1089219"/>
                    <a:gd name="connsiteY0" fmla="*/ 403222 h 567693"/>
                    <a:gd name="connsiteX1" fmla="*/ 806781 w 1089219"/>
                    <a:gd name="connsiteY1" fmla="*/ 403817 h 567693"/>
                    <a:gd name="connsiteX2" fmla="*/ 1002837 w 1089219"/>
                    <a:gd name="connsiteY2" fmla="*/ 560583 h 567693"/>
                    <a:gd name="connsiteX3" fmla="*/ 1031974 w 1089219"/>
                    <a:gd name="connsiteY3" fmla="*/ 567660 h 567693"/>
                    <a:gd name="connsiteX4" fmla="*/ 1051388 w 1089219"/>
                    <a:gd name="connsiteY4" fmla="*/ 264613 h 567693"/>
                    <a:gd name="connsiteX5" fmla="*/ 881922 w 1089219"/>
                    <a:gd name="connsiteY5" fmla="*/ 133942 h 567693"/>
                    <a:gd name="connsiteX6" fmla="*/ 806781 w 1089219"/>
                    <a:gd name="connsiteY6" fmla="*/ 116943 h 567693"/>
                    <a:gd name="connsiteX7" fmla="*/ 685238 w 1089219"/>
                    <a:gd name="connsiteY7" fmla="*/ 24636 h 567693"/>
                    <a:gd name="connsiteX8" fmla="*/ 440267 w 1089219"/>
                    <a:gd name="connsiteY8" fmla="*/ 46894 h 567693"/>
                    <a:gd name="connsiteX9" fmla="*/ 240142 w 1089219"/>
                    <a:gd name="connsiteY9" fmla="*/ 210903 h 567693"/>
                    <a:gd name="connsiteX10" fmla="*/ 0 w 1089219"/>
                    <a:gd name="connsiteY10" fmla="*/ 280290 h 567693"/>
                    <a:gd name="connsiteX11" fmla="*/ 277052 w 1089219"/>
                    <a:gd name="connsiteY11" fmla="*/ 512726 h 567693"/>
                    <a:gd name="connsiteX12" fmla="*/ 650247 w 1089219"/>
                    <a:gd name="connsiteY12" fmla="*/ 438213 h 567693"/>
                    <a:gd name="connsiteX13" fmla="*/ 804201 w 1089219"/>
                    <a:gd name="connsiteY13" fmla="*/ 403222 h 56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219" h="567693">
                      <a:moveTo>
                        <a:pt x="804201" y="403222"/>
                      </a:moveTo>
                      <a:cubicBezTo>
                        <a:pt x="805061" y="403420"/>
                        <a:pt x="805954" y="403619"/>
                        <a:pt x="806781" y="403817"/>
                      </a:cubicBezTo>
                      <a:cubicBezTo>
                        <a:pt x="889033" y="424157"/>
                        <a:pt x="925909" y="525063"/>
                        <a:pt x="1002837" y="560583"/>
                      </a:cubicBezTo>
                      <a:cubicBezTo>
                        <a:pt x="1011998" y="564816"/>
                        <a:pt x="1021887" y="568057"/>
                        <a:pt x="1031974" y="567660"/>
                      </a:cubicBezTo>
                      <a:cubicBezTo>
                        <a:pt x="1130664" y="563791"/>
                        <a:pt x="1077284" y="310585"/>
                        <a:pt x="1051388" y="264613"/>
                      </a:cubicBezTo>
                      <a:cubicBezTo>
                        <a:pt x="1015438" y="200749"/>
                        <a:pt x="954352" y="149751"/>
                        <a:pt x="881922" y="133942"/>
                      </a:cubicBezTo>
                      <a:cubicBezTo>
                        <a:pt x="856820" y="128452"/>
                        <a:pt x="830626" y="126633"/>
                        <a:pt x="806781" y="116943"/>
                      </a:cubicBezTo>
                      <a:cubicBezTo>
                        <a:pt x="759420" y="97727"/>
                        <a:pt x="728927" y="51095"/>
                        <a:pt x="685238" y="24636"/>
                      </a:cubicBezTo>
                      <a:cubicBezTo>
                        <a:pt x="611386" y="-20111"/>
                        <a:pt x="513655" y="1386"/>
                        <a:pt x="440267" y="46894"/>
                      </a:cubicBezTo>
                      <a:cubicBezTo>
                        <a:pt x="366911" y="92370"/>
                        <a:pt x="308835" y="158615"/>
                        <a:pt x="240142" y="210903"/>
                      </a:cubicBezTo>
                      <a:cubicBezTo>
                        <a:pt x="171450" y="263191"/>
                        <a:pt x="83476" y="302316"/>
                        <a:pt x="0" y="280290"/>
                      </a:cubicBezTo>
                      <a:cubicBezTo>
                        <a:pt x="25433" y="406331"/>
                        <a:pt x="149754" y="494900"/>
                        <a:pt x="277052" y="512726"/>
                      </a:cubicBezTo>
                      <a:cubicBezTo>
                        <a:pt x="404383" y="530619"/>
                        <a:pt x="532904" y="490766"/>
                        <a:pt x="650247" y="438213"/>
                      </a:cubicBezTo>
                      <a:cubicBezTo>
                        <a:pt x="699195" y="416319"/>
                        <a:pt x="752111" y="391547"/>
                        <a:pt x="804201" y="403222"/>
                      </a:cubicBezTo>
                    </a:path>
                  </a:pathLst>
                </a:custGeom>
                <a:solidFill>
                  <a:srgbClr val="21335F"/>
                </a:solidFill>
                <a:ln w="8467" cap="flat">
                  <a:noFill/>
                  <a:prstDash val="solid"/>
                  <a:miter/>
                </a:ln>
              </p:spPr>
              <p:txBody>
                <a:bodyPr rtlCol="0" anchor="ctr"/>
                <a:lstStyle/>
                <a:p>
                  <a:endParaRPr lang="en-GB"/>
                </a:p>
              </p:txBody>
            </p:sp>
            <p:grpSp>
              <p:nvGrpSpPr>
                <p:cNvPr id="158" name="Group 157">
                  <a:extLst>
                    <a:ext uri="{FF2B5EF4-FFF2-40B4-BE49-F238E27FC236}">
                      <a16:creationId xmlns:a16="http://schemas.microsoft.com/office/drawing/2014/main" id="{2EA8CF78-AC2A-F200-299D-72A03EA3E4CF}"/>
                    </a:ext>
                  </a:extLst>
                </p:cNvPr>
                <p:cNvGrpSpPr/>
                <p:nvPr/>
              </p:nvGrpSpPr>
              <p:grpSpPr>
                <a:xfrm>
                  <a:off x="25059844" y="-5338735"/>
                  <a:ext cx="669849" cy="669849"/>
                  <a:chOff x="22865859" y="-3354434"/>
                  <a:chExt cx="1504950" cy="1504950"/>
                </a:xfrm>
              </p:grpSpPr>
              <p:sp>
                <p:nvSpPr>
                  <p:cNvPr id="154" name="Freeform: Shape 153">
                    <a:extLst>
                      <a:ext uri="{FF2B5EF4-FFF2-40B4-BE49-F238E27FC236}">
                        <a16:creationId xmlns:a16="http://schemas.microsoft.com/office/drawing/2014/main" id="{0DB7D751-E9D4-6661-CE71-AC58630460EA}"/>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2ABCDFFA-A33D-1598-6191-1ECFC06B9CE3}"/>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grpSp>
        </p:grpSp>
        <p:grpSp>
          <p:nvGrpSpPr>
            <p:cNvPr id="179" name="Group 178">
              <a:extLst>
                <a:ext uri="{FF2B5EF4-FFF2-40B4-BE49-F238E27FC236}">
                  <a16:creationId xmlns:a16="http://schemas.microsoft.com/office/drawing/2014/main" id="{EA906911-C7AF-1830-0454-AC819A1A7259}"/>
                </a:ext>
              </a:extLst>
            </p:cNvPr>
            <p:cNvGrpSpPr/>
            <p:nvPr/>
          </p:nvGrpSpPr>
          <p:grpSpPr>
            <a:xfrm>
              <a:off x="11220136" y="-56265"/>
              <a:ext cx="980809" cy="980809"/>
              <a:chOff x="8499260" y="2295501"/>
              <a:chExt cx="980809" cy="980809"/>
            </a:xfrm>
          </p:grpSpPr>
          <p:sp>
            <p:nvSpPr>
              <p:cNvPr id="91" name="Oval 90">
                <a:extLst>
                  <a:ext uri="{FF2B5EF4-FFF2-40B4-BE49-F238E27FC236}">
                    <a16:creationId xmlns:a16="http://schemas.microsoft.com/office/drawing/2014/main" id="{43A9EBCC-0634-A6C9-AD1B-AD3EC6BC7CFF}"/>
                  </a:ext>
                </a:extLst>
              </p:cNvPr>
              <p:cNvSpPr/>
              <p:nvPr/>
            </p:nvSpPr>
            <p:spPr>
              <a:xfrm>
                <a:off x="8499260" y="2295501"/>
                <a:ext cx="980809" cy="980809"/>
              </a:xfrm>
              <a:prstGeom prst="ellipse">
                <a:avLst/>
              </a:prstGeom>
              <a:solidFill>
                <a:schemeClr val="bg1"/>
              </a:solidFill>
              <a:ln w="635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4AEFB6FD-2EDD-D063-C6F7-6A24959DBF22}"/>
                  </a:ext>
                </a:extLst>
              </p:cNvPr>
              <p:cNvGrpSpPr/>
              <p:nvPr/>
            </p:nvGrpSpPr>
            <p:grpSpPr>
              <a:xfrm>
                <a:off x="8552853" y="2360479"/>
                <a:ext cx="603803" cy="866526"/>
                <a:chOff x="28326985" y="-7082298"/>
                <a:chExt cx="1773492" cy="2545159"/>
              </a:xfrm>
            </p:grpSpPr>
            <p:sp>
              <p:nvSpPr>
                <p:cNvPr id="138" name="Freeform: Shape 137">
                  <a:extLst>
                    <a:ext uri="{FF2B5EF4-FFF2-40B4-BE49-F238E27FC236}">
                      <a16:creationId xmlns:a16="http://schemas.microsoft.com/office/drawing/2014/main" id="{51A44FE6-34E4-9042-A7F8-546D70DB6428}"/>
                    </a:ext>
                  </a:extLst>
                </p:cNvPr>
                <p:cNvSpPr/>
                <p:nvPr/>
              </p:nvSpPr>
              <p:spPr>
                <a:xfrm rot="16200000">
                  <a:off x="29251281" y="-6007877"/>
                  <a:ext cx="97565" cy="374683"/>
                </a:xfrm>
                <a:custGeom>
                  <a:avLst/>
                  <a:gdLst>
                    <a:gd name="connsiteX0" fmla="*/ 0 w 97565"/>
                    <a:gd name="connsiteY0" fmla="*/ 48749 h 374683"/>
                    <a:gd name="connsiteX1" fmla="*/ 0 w 97565"/>
                    <a:gd name="connsiteY1" fmla="*/ 325967 h 374683"/>
                    <a:gd name="connsiteX2" fmla="*/ 48783 w 97565"/>
                    <a:gd name="connsiteY2" fmla="*/ 374683 h 374683"/>
                    <a:gd name="connsiteX3" fmla="*/ 97565 w 97565"/>
                    <a:gd name="connsiteY3" fmla="*/ 325967 h 374683"/>
                    <a:gd name="connsiteX4" fmla="*/ 97565 w 97565"/>
                    <a:gd name="connsiteY4" fmla="*/ 48749 h 374683"/>
                    <a:gd name="connsiteX5" fmla="*/ 48783 w 97565"/>
                    <a:gd name="connsiteY5" fmla="*/ 0 h 374683"/>
                    <a:gd name="connsiteX6" fmla="*/ 0 w 97565"/>
                    <a:gd name="connsiteY6" fmla="*/ 48749 h 37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374683">
                      <a:moveTo>
                        <a:pt x="0" y="48749"/>
                      </a:moveTo>
                      <a:lnTo>
                        <a:pt x="0" y="325967"/>
                      </a:lnTo>
                      <a:cubicBezTo>
                        <a:pt x="0" y="352789"/>
                        <a:pt x="21927" y="374683"/>
                        <a:pt x="48783" y="374683"/>
                      </a:cubicBezTo>
                      <a:cubicBezTo>
                        <a:pt x="75671" y="374683"/>
                        <a:pt x="97565" y="352789"/>
                        <a:pt x="97565" y="325967"/>
                      </a:cubicBezTo>
                      <a:lnTo>
                        <a:pt x="97565" y="48749"/>
                      </a:lnTo>
                      <a:cubicBezTo>
                        <a:pt x="97565" y="21696"/>
                        <a:pt x="75671" y="0"/>
                        <a:pt x="48783" y="0"/>
                      </a:cubicBezTo>
                      <a:cubicBezTo>
                        <a:pt x="21927" y="0"/>
                        <a:pt x="0" y="21696"/>
                        <a:pt x="0" y="48749"/>
                      </a:cubicBezTo>
                    </a:path>
                  </a:pathLst>
                </a:custGeom>
                <a:solidFill>
                  <a:srgbClr val="58576F"/>
                </a:solidFill>
                <a:ln w="8467"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A38B1C99-E54F-B19D-7EA5-E3B458DA8939}"/>
                    </a:ext>
                  </a:extLst>
                </p:cNvPr>
                <p:cNvSpPr/>
                <p:nvPr/>
              </p:nvSpPr>
              <p:spPr>
                <a:xfrm rot="16200000">
                  <a:off x="29438623" y="-6029638"/>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grpSp>
              <p:nvGrpSpPr>
                <p:cNvPr id="159" name="Group 158">
                  <a:extLst>
                    <a:ext uri="{FF2B5EF4-FFF2-40B4-BE49-F238E27FC236}">
                      <a16:creationId xmlns:a16="http://schemas.microsoft.com/office/drawing/2014/main" id="{F080B8A7-F91D-BE13-C899-1E81C620346F}"/>
                    </a:ext>
                  </a:extLst>
                </p:cNvPr>
                <p:cNvGrpSpPr/>
                <p:nvPr/>
              </p:nvGrpSpPr>
              <p:grpSpPr>
                <a:xfrm>
                  <a:off x="28326985" y="-6292273"/>
                  <a:ext cx="896897" cy="896897"/>
                  <a:chOff x="22865859" y="-3354434"/>
                  <a:chExt cx="1504950" cy="1504950"/>
                </a:xfrm>
              </p:grpSpPr>
              <p:sp>
                <p:nvSpPr>
                  <p:cNvPr id="160" name="Freeform: Shape 159">
                    <a:extLst>
                      <a:ext uri="{FF2B5EF4-FFF2-40B4-BE49-F238E27FC236}">
                        <a16:creationId xmlns:a16="http://schemas.microsoft.com/office/drawing/2014/main" id="{4352C239-4A30-6BEB-4A8D-5B1BDBABA5C6}"/>
                      </a:ext>
                    </a:extLst>
                  </p:cNvPr>
                  <p:cNvSpPr/>
                  <p:nvPr/>
                </p:nvSpPr>
                <p:spPr>
                  <a:xfrm>
                    <a:off x="22865859" y="-3354434"/>
                    <a:ext cx="1504950" cy="1504950"/>
                  </a:xfrm>
                  <a:custGeom>
                    <a:avLst/>
                    <a:gdLst>
                      <a:gd name="connsiteX0" fmla="*/ 1504950 w 1504950"/>
                      <a:gd name="connsiteY0" fmla="*/ 752475 h 1504950"/>
                      <a:gd name="connsiteX1" fmla="*/ 1504024 w 1504950"/>
                      <a:gd name="connsiteY1" fmla="*/ 789384 h 1504950"/>
                      <a:gd name="connsiteX2" fmla="*/ 1501312 w 1504950"/>
                      <a:gd name="connsiteY2" fmla="*/ 826228 h 1504950"/>
                      <a:gd name="connsiteX3" fmla="*/ 1496781 w 1504950"/>
                      <a:gd name="connsiteY3" fmla="*/ 862872 h 1504950"/>
                      <a:gd name="connsiteX4" fmla="*/ 1490464 w 1504950"/>
                      <a:gd name="connsiteY4" fmla="*/ 899286 h 1504950"/>
                      <a:gd name="connsiteX5" fmla="*/ 1482394 w 1504950"/>
                      <a:gd name="connsiteY5" fmla="*/ 935302 h 1504950"/>
                      <a:gd name="connsiteX6" fmla="*/ 1472539 w 1504950"/>
                      <a:gd name="connsiteY6" fmla="*/ 970889 h 1504950"/>
                      <a:gd name="connsiteX7" fmla="*/ 1460963 w 1504950"/>
                      <a:gd name="connsiteY7" fmla="*/ 1005979 h 1504950"/>
                      <a:gd name="connsiteX8" fmla="*/ 1447668 w 1504950"/>
                      <a:gd name="connsiteY8" fmla="*/ 1040441 h 1504950"/>
                      <a:gd name="connsiteX9" fmla="*/ 1432686 w 1504950"/>
                      <a:gd name="connsiteY9" fmla="*/ 1074208 h 1504950"/>
                      <a:gd name="connsiteX10" fmla="*/ 1416083 w 1504950"/>
                      <a:gd name="connsiteY10" fmla="*/ 1107182 h 1504950"/>
                      <a:gd name="connsiteX11" fmla="*/ 1397893 w 1504950"/>
                      <a:gd name="connsiteY11" fmla="*/ 1139329 h 1504950"/>
                      <a:gd name="connsiteX12" fmla="*/ 1378115 w 1504950"/>
                      <a:gd name="connsiteY12" fmla="*/ 1170517 h 1504950"/>
                      <a:gd name="connsiteX13" fmla="*/ 1356850 w 1504950"/>
                      <a:gd name="connsiteY13" fmla="*/ 1200712 h 1504950"/>
                      <a:gd name="connsiteX14" fmla="*/ 1334128 w 1504950"/>
                      <a:gd name="connsiteY14" fmla="*/ 1229850 h 1504950"/>
                      <a:gd name="connsiteX15" fmla="*/ 1310018 w 1504950"/>
                      <a:gd name="connsiteY15" fmla="*/ 1257796 h 1504950"/>
                      <a:gd name="connsiteX16" fmla="*/ 1284552 w 1504950"/>
                      <a:gd name="connsiteY16" fmla="*/ 1284552 h 1504950"/>
                      <a:gd name="connsiteX17" fmla="*/ 1257796 w 1504950"/>
                      <a:gd name="connsiteY17" fmla="*/ 1310018 h 1504950"/>
                      <a:gd name="connsiteX18" fmla="*/ 1229816 w 1504950"/>
                      <a:gd name="connsiteY18" fmla="*/ 1334128 h 1504950"/>
                      <a:gd name="connsiteX19" fmla="*/ 1200712 w 1504950"/>
                      <a:gd name="connsiteY19" fmla="*/ 1356850 h 1504950"/>
                      <a:gd name="connsiteX20" fmla="*/ 1170517 w 1504950"/>
                      <a:gd name="connsiteY20" fmla="*/ 1378115 h 1504950"/>
                      <a:gd name="connsiteX21" fmla="*/ 1139329 w 1504950"/>
                      <a:gd name="connsiteY21" fmla="*/ 1397893 h 1504950"/>
                      <a:gd name="connsiteX22" fmla="*/ 1107182 w 1504950"/>
                      <a:gd name="connsiteY22" fmla="*/ 1416083 h 1504950"/>
                      <a:gd name="connsiteX23" fmla="*/ 1074175 w 1504950"/>
                      <a:gd name="connsiteY23" fmla="*/ 1432686 h 1504950"/>
                      <a:gd name="connsiteX24" fmla="*/ 1040408 w 1504950"/>
                      <a:gd name="connsiteY24" fmla="*/ 1447668 h 1504950"/>
                      <a:gd name="connsiteX25" fmla="*/ 1005979 w 1504950"/>
                      <a:gd name="connsiteY25" fmla="*/ 1460963 h 1504950"/>
                      <a:gd name="connsiteX26" fmla="*/ 970889 w 1504950"/>
                      <a:gd name="connsiteY26" fmla="*/ 1472539 h 1504950"/>
                      <a:gd name="connsiteX27" fmla="*/ 935302 w 1504950"/>
                      <a:gd name="connsiteY27" fmla="*/ 1482394 h 1504950"/>
                      <a:gd name="connsiteX28" fmla="*/ 899253 w 1504950"/>
                      <a:gd name="connsiteY28" fmla="*/ 1490497 h 1504950"/>
                      <a:gd name="connsiteX29" fmla="*/ 862872 w 1504950"/>
                      <a:gd name="connsiteY29" fmla="*/ 1496814 h 1504950"/>
                      <a:gd name="connsiteX30" fmla="*/ 826228 w 1504950"/>
                      <a:gd name="connsiteY30" fmla="*/ 1501312 h 1504950"/>
                      <a:gd name="connsiteX31" fmla="*/ 789384 w 1504950"/>
                      <a:gd name="connsiteY31" fmla="*/ 1504024 h 1504950"/>
                      <a:gd name="connsiteX32" fmla="*/ 752475 w 1504950"/>
                      <a:gd name="connsiteY32" fmla="*/ 1504950 h 1504950"/>
                      <a:gd name="connsiteX33" fmla="*/ 715533 w 1504950"/>
                      <a:gd name="connsiteY33" fmla="*/ 1504024 h 1504950"/>
                      <a:gd name="connsiteX34" fmla="*/ 678722 w 1504950"/>
                      <a:gd name="connsiteY34" fmla="*/ 1501312 h 1504950"/>
                      <a:gd name="connsiteX35" fmla="*/ 642045 w 1504950"/>
                      <a:gd name="connsiteY35" fmla="*/ 1496814 h 1504950"/>
                      <a:gd name="connsiteX36" fmla="*/ 605664 w 1504950"/>
                      <a:gd name="connsiteY36" fmla="*/ 1490497 h 1504950"/>
                      <a:gd name="connsiteX37" fmla="*/ 569615 w 1504950"/>
                      <a:gd name="connsiteY37" fmla="*/ 1482394 h 1504950"/>
                      <a:gd name="connsiteX38" fmla="*/ 534028 w 1504950"/>
                      <a:gd name="connsiteY38" fmla="*/ 1472539 h 1504950"/>
                      <a:gd name="connsiteX39" fmla="*/ 498971 w 1504950"/>
                      <a:gd name="connsiteY39" fmla="*/ 1460963 h 1504950"/>
                      <a:gd name="connsiteX40" fmla="*/ 464509 w 1504950"/>
                      <a:gd name="connsiteY40" fmla="*/ 1447668 h 1504950"/>
                      <a:gd name="connsiteX41" fmla="*/ 430742 w 1504950"/>
                      <a:gd name="connsiteY41" fmla="*/ 1432686 h 1504950"/>
                      <a:gd name="connsiteX42" fmla="*/ 397735 w 1504950"/>
                      <a:gd name="connsiteY42" fmla="*/ 1416083 h 1504950"/>
                      <a:gd name="connsiteX43" fmla="*/ 365621 w 1504950"/>
                      <a:gd name="connsiteY43" fmla="*/ 1397893 h 1504950"/>
                      <a:gd name="connsiteX44" fmla="*/ 334400 w 1504950"/>
                      <a:gd name="connsiteY44" fmla="*/ 1378115 h 1504950"/>
                      <a:gd name="connsiteX45" fmla="*/ 304205 w 1504950"/>
                      <a:gd name="connsiteY45" fmla="*/ 1356850 h 1504950"/>
                      <a:gd name="connsiteX46" fmla="*/ 275101 w 1504950"/>
                      <a:gd name="connsiteY46" fmla="*/ 1334128 h 1504950"/>
                      <a:gd name="connsiteX47" fmla="*/ 247121 w 1504950"/>
                      <a:gd name="connsiteY47" fmla="*/ 1310018 h 1504950"/>
                      <a:gd name="connsiteX48" fmla="*/ 220398 w 1504950"/>
                      <a:gd name="connsiteY48" fmla="*/ 1284552 h 1504950"/>
                      <a:gd name="connsiteX49" fmla="*/ 194932 w 1504950"/>
                      <a:gd name="connsiteY49" fmla="*/ 1257796 h 1504950"/>
                      <a:gd name="connsiteX50" fmla="*/ 170789 w 1504950"/>
                      <a:gd name="connsiteY50" fmla="*/ 1229850 h 1504950"/>
                      <a:gd name="connsiteX51" fmla="*/ 148067 w 1504950"/>
                      <a:gd name="connsiteY51" fmla="*/ 1200712 h 1504950"/>
                      <a:gd name="connsiteX52" fmla="*/ 126802 w 1504950"/>
                      <a:gd name="connsiteY52" fmla="*/ 1170517 h 1504950"/>
                      <a:gd name="connsiteX53" fmla="*/ 107057 w 1504950"/>
                      <a:gd name="connsiteY53" fmla="*/ 1139329 h 1504950"/>
                      <a:gd name="connsiteX54" fmla="*/ 88834 w 1504950"/>
                      <a:gd name="connsiteY54" fmla="*/ 1107182 h 1504950"/>
                      <a:gd name="connsiteX55" fmla="*/ 72231 w 1504950"/>
                      <a:gd name="connsiteY55" fmla="*/ 1074208 h 1504950"/>
                      <a:gd name="connsiteX56" fmla="*/ 57282 w 1504950"/>
                      <a:gd name="connsiteY56" fmla="*/ 1040441 h 1504950"/>
                      <a:gd name="connsiteX57" fmla="*/ 43987 w 1504950"/>
                      <a:gd name="connsiteY57" fmla="*/ 1005979 h 1504950"/>
                      <a:gd name="connsiteX58" fmla="*/ 32378 w 1504950"/>
                      <a:gd name="connsiteY58" fmla="*/ 970889 h 1504950"/>
                      <a:gd name="connsiteX59" fmla="*/ 22556 w 1504950"/>
                      <a:gd name="connsiteY59" fmla="*/ 935302 h 1504950"/>
                      <a:gd name="connsiteX60" fmla="*/ 14453 w 1504950"/>
                      <a:gd name="connsiteY60" fmla="*/ 899286 h 1504950"/>
                      <a:gd name="connsiteX61" fmla="*/ 8136 w 1504950"/>
                      <a:gd name="connsiteY61" fmla="*/ 862872 h 1504950"/>
                      <a:gd name="connsiteX62" fmla="*/ 3605 w 1504950"/>
                      <a:gd name="connsiteY62" fmla="*/ 826228 h 1504950"/>
                      <a:gd name="connsiteX63" fmla="*/ 893 w 1504950"/>
                      <a:gd name="connsiteY63" fmla="*/ 789384 h 1504950"/>
                      <a:gd name="connsiteX64" fmla="*/ 0 w 1504950"/>
                      <a:gd name="connsiteY64" fmla="*/ 752475 h 1504950"/>
                      <a:gd name="connsiteX65" fmla="*/ 893 w 1504950"/>
                      <a:gd name="connsiteY65" fmla="*/ 715533 h 1504950"/>
                      <a:gd name="connsiteX66" fmla="*/ 3605 w 1504950"/>
                      <a:gd name="connsiteY66" fmla="*/ 678722 h 1504950"/>
                      <a:gd name="connsiteX67" fmla="*/ 8136 w 1504950"/>
                      <a:gd name="connsiteY67" fmla="*/ 642045 h 1504950"/>
                      <a:gd name="connsiteX68" fmla="*/ 14453 w 1504950"/>
                      <a:gd name="connsiteY68" fmla="*/ 605664 h 1504950"/>
                      <a:gd name="connsiteX69" fmla="*/ 22556 w 1504950"/>
                      <a:gd name="connsiteY69" fmla="*/ 569648 h 1504950"/>
                      <a:gd name="connsiteX70" fmla="*/ 32378 w 1504950"/>
                      <a:gd name="connsiteY70" fmla="*/ 534028 h 1504950"/>
                      <a:gd name="connsiteX71" fmla="*/ 43987 w 1504950"/>
                      <a:gd name="connsiteY71" fmla="*/ 498971 h 1504950"/>
                      <a:gd name="connsiteX72" fmla="*/ 57282 w 1504950"/>
                      <a:gd name="connsiteY72" fmla="*/ 464509 h 1504950"/>
                      <a:gd name="connsiteX73" fmla="*/ 72231 w 1504950"/>
                      <a:gd name="connsiteY73" fmla="*/ 430742 h 1504950"/>
                      <a:gd name="connsiteX74" fmla="*/ 88834 w 1504950"/>
                      <a:gd name="connsiteY74" fmla="*/ 397768 h 1504950"/>
                      <a:gd name="connsiteX75" fmla="*/ 107057 w 1504950"/>
                      <a:gd name="connsiteY75" fmla="*/ 365621 h 1504950"/>
                      <a:gd name="connsiteX76" fmla="*/ 126802 w 1504950"/>
                      <a:gd name="connsiteY76" fmla="*/ 334400 h 1504950"/>
                      <a:gd name="connsiteX77" fmla="*/ 148067 w 1504950"/>
                      <a:gd name="connsiteY77" fmla="*/ 304205 h 1504950"/>
                      <a:gd name="connsiteX78" fmla="*/ 170789 w 1504950"/>
                      <a:gd name="connsiteY78" fmla="*/ 275101 h 1504950"/>
                      <a:gd name="connsiteX79" fmla="*/ 194932 w 1504950"/>
                      <a:gd name="connsiteY79" fmla="*/ 247154 h 1504950"/>
                      <a:gd name="connsiteX80" fmla="*/ 220398 w 1504950"/>
                      <a:gd name="connsiteY80" fmla="*/ 220398 h 1504950"/>
                      <a:gd name="connsiteX81" fmla="*/ 247121 w 1504950"/>
                      <a:gd name="connsiteY81" fmla="*/ 194932 h 1504950"/>
                      <a:gd name="connsiteX82" fmla="*/ 275101 w 1504950"/>
                      <a:gd name="connsiteY82" fmla="*/ 170789 h 1504950"/>
                      <a:gd name="connsiteX83" fmla="*/ 304205 w 1504950"/>
                      <a:gd name="connsiteY83" fmla="*/ 148067 h 1504950"/>
                      <a:gd name="connsiteX84" fmla="*/ 334400 w 1504950"/>
                      <a:gd name="connsiteY84" fmla="*/ 126802 h 1504950"/>
                      <a:gd name="connsiteX85" fmla="*/ 365621 w 1504950"/>
                      <a:gd name="connsiteY85" fmla="*/ 107057 h 1504950"/>
                      <a:gd name="connsiteX86" fmla="*/ 397735 w 1504950"/>
                      <a:gd name="connsiteY86" fmla="*/ 88834 h 1504950"/>
                      <a:gd name="connsiteX87" fmla="*/ 430742 w 1504950"/>
                      <a:gd name="connsiteY87" fmla="*/ 72231 h 1504950"/>
                      <a:gd name="connsiteX88" fmla="*/ 464509 w 1504950"/>
                      <a:gd name="connsiteY88" fmla="*/ 57282 h 1504950"/>
                      <a:gd name="connsiteX89" fmla="*/ 498971 w 1504950"/>
                      <a:gd name="connsiteY89" fmla="*/ 43987 h 1504950"/>
                      <a:gd name="connsiteX90" fmla="*/ 534028 w 1504950"/>
                      <a:gd name="connsiteY90" fmla="*/ 32411 h 1504950"/>
                      <a:gd name="connsiteX91" fmla="*/ 569615 w 1504950"/>
                      <a:gd name="connsiteY91" fmla="*/ 22556 h 1504950"/>
                      <a:gd name="connsiteX92" fmla="*/ 605664 w 1504950"/>
                      <a:gd name="connsiteY92" fmla="*/ 14453 h 1504950"/>
                      <a:gd name="connsiteX93" fmla="*/ 642045 w 1504950"/>
                      <a:gd name="connsiteY93" fmla="*/ 8136 h 1504950"/>
                      <a:gd name="connsiteX94" fmla="*/ 678722 w 1504950"/>
                      <a:gd name="connsiteY94" fmla="*/ 3605 h 1504950"/>
                      <a:gd name="connsiteX95" fmla="*/ 715533 w 1504950"/>
                      <a:gd name="connsiteY95" fmla="*/ 893 h 1504950"/>
                      <a:gd name="connsiteX96" fmla="*/ 752475 w 1504950"/>
                      <a:gd name="connsiteY96" fmla="*/ 0 h 1504950"/>
                      <a:gd name="connsiteX97" fmla="*/ 789384 w 1504950"/>
                      <a:gd name="connsiteY97" fmla="*/ 893 h 1504950"/>
                      <a:gd name="connsiteX98" fmla="*/ 826228 w 1504950"/>
                      <a:gd name="connsiteY98" fmla="*/ 3605 h 1504950"/>
                      <a:gd name="connsiteX99" fmla="*/ 862872 w 1504950"/>
                      <a:gd name="connsiteY99" fmla="*/ 8136 h 1504950"/>
                      <a:gd name="connsiteX100" fmla="*/ 899253 w 1504950"/>
                      <a:gd name="connsiteY100" fmla="*/ 14453 h 1504950"/>
                      <a:gd name="connsiteX101" fmla="*/ 935302 w 1504950"/>
                      <a:gd name="connsiteY101" fmla="*/ 22556 h 1504950"/>
                      <a:gd name="connsiteX102" fmla="*/ 970889 w 1504950"/>
                      <a:gd name="connsiteY102" fmla="*/ 32411 h 1504950"/>
                      <a:gd name="connsiteX103" fmla="*/ 1005979 w 1504950"/>
                      <a:gd name="connsiteY103" fmla="*/ 43987 h 1504950"/>
                      <a:gd name="connsiteX104" fmla="*/ 1040408 w 1504950"/>
                      <a:gd name="connsiteY104" fmla="*/ 57282 h 1504950"/>
                      <a:gd name="connsiteX105" fmla="*/ 1074175 w 1504950"/>
                      <a:gd name="connsiteY105" fmla="*/ 72231 h 1504950"/>
                      <a:gd name="connsiteX106" fmla="*/ 1107182 w 1504950"/>
                      <a:gd name="connsiteY106" fmla="*/ 88834 h 1504950"/>
                      <a:gd name="connsiteX107" fmla="*/ 1139329 w 1504950"/>
                      <a:gd name="connsiteY107" fmla="*/ 107057 h 1504950"/>
                      <a:gd name="connsiteX108" fmla="*/ 1170517 w 1504950"/>
                      <a:gd name="connsiteY108" fmla="*/ 126802 h 1504950"/>
                      <a:gd name="connsiteX109" fmla="*/ 1200712 w 1504950"/>
                      <a:gd name="connsiteY109" fmla="*/ 148067 h 1504950"/>
                      <a:gd name="connsiteX110" fmla="*/ 1229816 w 1504950"/>
                      <a:gd name="connsiteY110" fmla="*/ 170789 h 1504950"/>
                      <a:gd name="connsiteX111" fmla="*/ 1257796 w 1504950"/>
                      <a:gd name="connsiteY111" fmla="*/ 194932 h 1504950"/>
                      <a:gd name="connsiteX112" fmla="*/ 1284552 w 1504950"/>
                      <a:gd name="connsiteY112" fmla="*/ 220398 h 1504950"/>
                      <a:gd name="connsiteX113" fmla="*/ 1310018 w 1504950"/>
                      <a:gd name="connsiteY113" fmla="*/ 247154 h 1504950"/>
                      <a:gd name="connsiteX114" fmla="*/ 1334128 w 1504950"/>
                      <a:gd name="connsiteY114" fmla="*/ 275101 h 1504950"/>
                      <a:gd name="connsiteX115" fmla="*/ 1356850 w 1504950"/>
                      <a:gd name="connsiteY115" fmla="*/ 304205 h 1504950"/>
                      <a:gd name="connsiteX116" fmla="*/ 1378115 w 1504950"/>
                      <a:gd name="connsiteY116" fmla="*/ 334400 h 1504950"/>
                      <a:gd name="connsiteX117" fmla="*/ 1397893 w 1504950"/>
                      <a:gd name="connsiteY117" fmla="*/ 365621 h 1504950"/>
                      <a:gd name="connsiteX118" fmla="*/ 1416083 w 1504950"/>
                      <a:gd name="connsiteY118" fmla="*/ 397768 h 1504950"/>
                      <a:gd name="connsiteX119" fmla="*/ 1432686 w 1504950"/>
                      <a:gd name="connsiteY119" fmla="*/ 430742 h 1504950"/>
                      <a:gd name="connsiteX120" fmla="*/ 1447668 w 1504950"/>
                      <a:gd name="connsiteY120" fmla="*/ 464509 h 1504950"/>
                      <a:gd name="connsiteX121" fmla="*/ 1460963 w 1504950"/>
                      <a:gd name="connsiteY121" fmla="*/ 498971 h 1504950"/>
                      <a:gd name="connsiteX122" fmla="*/ 1472539 w 1504950"/>
                      <a:gd name="connsiteY122" fmla="*/ 534028 h 1504950"/>
                      <a:gd name="connsiteX123" fmla="*/ 1482394 w 1504950"/>
                      <a:gd name="connsiteY123" fmla="*/ 569648 h 1504950"/>
                      <a:gd name="connsiteX124" fmla="*/ 1490464 w 1504950"/>
                      <a:gd name="connsiteY124" fmla="*/ 605664 h 1504950"/>
                      <a:gd name="connsiteX125" fmla="*/ 1496781 w 1504950"/>
                      <a:gd name="connsiteY125" fmla="*/ 642045 h 1504950"/>
                      <a:gd name="connsiteX126" fmla="*/ 1501312 w 1504950"/>
                      <a:gd name="connsiteY126" fmla="*/ 678722 h 1504950"/>
                      <a:gd name="connsiteX127" fmla="*/ 1504024 w 1504950"/>
                      <a:gd name="connsiteY127" fmla="*/ 715533 h 1504950"/>
                      <a:gd name="connsiteX128" fmla="*/ 1504950 w 1504950"/>
                      <a:gd name="connsiteY128"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04950" h="1504950">
                        <a:moveTo>
                          <a:pt x="1504950" y="752475"/>
                        </a:moveTo>
                        <a:cubicBezTo>
                          <a:pt x="1504950" y="764778"/>
                          <a:pt x="1504652" y="777081"/>
                          <a:pt x="1504024" y="789384"/>
                        </a:cubicBezTo>
                        <a:cubicBezTo>
                          <a:pt x="1503429" y="801688"/>
                          <a:pt x="1502536" y="813958"/>
                          <a:pt x="1501312" y="826228"/>
                        </a:cubicBezTo>
                        <a:cubicBezTo>
                          <a:pt x="1500121" y="838465"/>
                          <a:pt x="1498600" y="850702"/>
                          <a:pt x="1496781" y="862872"/>
                        </a:cubicBezTo>
                        <a:cubicBezTo>
                          <a:pt x="1494995" y="875076"/>
                          <a:pt x="1492878" y="887181"/>
                          <a:pt x="1490464" y="899286"/>
                        </a:cubicBezTo>
                        <a:cubicBezTo>
                          <a:pt x="1488083" y="911357"/>
                          <a:pt x="1485371" y="923363"/>
                          <a:pt x="1482394" y="935302"/>
                        </a:cubicBezTo>
                        <a:cubicBezTo>
                          <a:pt x="1479385" y="947241"/>
                          <a:pt x="1476110" y="959115"/>
                          <a:pt x="1472539" y="970889"/>
                        </a:cubicBezTo>
                        <a:cubicBezTo>
                          <a:pt x="1468967" y="982696"/>
                          <a:pt x="1465097" y="994370"/>
                          <a:pt x="1460963" y="1005979"/>
                        </a:cubicBezTo>
                        <a:cubicBezTo>
                          <a:pt x="1456796" y="1017554"/>
                          <a:pt x="1452364" y="1029064"/>
                          <a:pt x="1447668" y="1040441"/>
                        </a:cubicBezTo>
                        <a:cubicBezTo>
                          <a:pt x="1442938" y="1051818"/>
                          <a:pt x="1437944" y="1063063"/>
                          <a:pt x="1432686" y="1074208"/>
                        </a:cubicBezTo>
                        <a:cubicBezTo>
                          <a:pt x="1427427" y="1085321"/>
                          <a:pt x="1421904" y="1096334"/>
                          <a:pt x="1416083" y="1107182"/>
                        </a:cubicBezTo>
                        <a:cubicBezTo>
                          <a:pt x="1410295" y="1118030"/>
                          <a:pt x="1404210" y="1128746"/>
                          <a:pt x="1397893" y="1139329"/>
                        </a:cubicBezTo>
                        <a:cubicBezTo>
                          <a:pt x="1391543" y="1149879"/>
                          <a:pt x="1384962" y="1160297"/>
                          <a:pt x="1378115" y="1170517"/>
                        </a:cubicBezTo>
                        <a:cubicBezTo>
                          <a:pt x="1371269" y="1180769"/>
                          <a:pt x="1364192" y="1190824"/>
                          <a:pt x="1356850" y="1200712"/>
                        </a:cubicBezTo>
                        <a:cubicBezTo>
                          <a:pt x="1349507" y="1210601"/>
                          <a:pt x="1341934" y="1220325"/>
                          <a:pt x="1334128" y="1229850"/>
                        </a:cubicBezTo>
                        <a:cubicBezTo>
                          <a:pt x="1326323" y="1239341"/>
                          <a:pt x="1318287" y="1248668"/>
                          <a:pt x="1310018" y="1257796"/>
                        </a:cubicBezTo>
                        <a:cubicBezTo>
                          <a:pt x="1301750" y="1266924"/>
                          <a:pt x="1293250" y="1275854"/>
                          <a:pt x="1284552" y="1284552"/>
                        </a:cubicBezTo>
                        <a:cubicBezTo>
                          <a:pt x="1275821" y="1293250"/>
                          <a:pt x="1266924" y="1301750"/>
                          <a:pt x="1257796" y="1310018"/>
                        </a:cubicBezTo>
                        <a:cubicBezTo>
                          <a:pt x="1248668" y="1318287"/>
                          <a:pt x="1239341" y="1326323"/>
                          <a:pt x="1229816" y="1334128"/>
                        </a:cubicBezTo>
                        <a:cubicBezTo>
                          <a:pt x="1220325" y="1341967"/>
                          <a:pt x="1210601" y="1349540"/>
                          <a:pt x="1200712" y="1356850"/>
                        </a:cubicBezTo>
                        <a:cubicBezTo>
                          <a:pt x="1190824" y="1364192"/>
                          <a:pt x="1180769" y="1371302"/>
                          <a:pt x="1170517" y="1378115"/>
                        </a:cubicBezTo>
                        <a:cubicBezTo>
                          <a:pt x="1160264" y="1384962"/>
                          <a:pt x="1149879" y="1391543"/>
                          <a:pt x="1139329" y="1397893"/>
                        </a:cubicBezTo>
                        <a:cubicBezTo>
                          <a:pt x="1128746" y="1404210"/>
                          <a:pt x="1118030" y="1410295"/>
                          <a:pt x="1107182" y="1416083"/>
                        </a:cubicBezTo>
                        <a:cubicBezTo>
                          <a:pt x="1096334" y="1421904"/>
                          <a:pt x="1085321" y="1427427"/>
                          <a:pt x="1074175" y="1432686"/>
                        </a:cubicBezTo>
                        <a:cubicBezTo>
                          <a:pt x="1063063" y="1437977"/>
                          <a:pt x="1051785" y="1442938"/>
                          <a:pt x="1040408" y="1447668"/>
                        </a:cubicBezTo>
                        <a:cubicBezTo>
                          <a:pt x="1029031" y="1452364"/>
                          <a:pt x="1017554" y="1456796"/>
                          <a:pt x="1005979" y="1460963"/>
                        </a:cubicBezTo>
                        <a:cubicBezTo>
                          <a:pt x="994370" y="1465097"/>
                          <a:pt x="982696" y="1468967"/>
                          <a:pt x="970889" y="1472539"/>
                        </a:cubicBezTo>
                        <a:cubicBezTo>
                          <a:pt x="959115" y="1476110"/>
                          <a:pt x="947241" y="1479385"/>
                          <a:pt x="935302" y="1482394"/>
                        </a:cubicBezTo>
                        <a:cubicBezTo>
                          <a:pt x="923363" y="1485371"/>
                          <a:pt x="911357" y="1488083"/>
                          <a:pt x="899253" y="1490497"/>
                        </a:cubicBezTo>
                        <a:cubicBezTo>
                          <a:pt x="887181" y="1492878"/>
                          <a:pt x="875043" y="1494995"/>
                          <a:pt x="862872" y="1496814"/>
                        </a:cubicBezTo>
                        <a:cubicBezTo>
                          <a:pt x="850702" y="1498600"/>
                          <a:pt x="838465" y="1500121"/>
                          <a:pt x="826228" y="1501312"/>
                        </a:cubicBezTo>
                        <a:cubicBezTo>
                          <a:pt x="813958" y="1502536"/>
                          <a:pt x="801688" y="1503429"/>
                          <a:pt x="789384" y="1504024"/>
                        </a:cubicBezTo>
                        <a:cubicBezTo>
                          <a:pt x="777081" y="1504652"/>
                          <a:pt x="764778" y="1504950"/>
                          <a:pt x="752475" y="1504950"/>
                        </a:cubicBezTo>
                        <a:cubicBezTo>
                          <a:pt x="740139" y="1504950"/>
                          <a:pt x="727836" y="1504652"/>
                          <a:pt x="715533" y="1504024"/>
                        </a:cubicBezTo>
                        <a:cubicBezTo>
                          <a:pt x="703229" y="1503429"/>
                          <a:pt x="690959" y="1502536"/>
                          <a:pt x="678722" y="1501312"/>
                        </a:cubicBezTo>
                        <a:cubicBezTo>
                          <a:pt x="666452" y="1500121"/>
                          <a:pt x="654248" y="1498600"/>
                          <a:pt x="642045" y="1496814"/>
                        </a:cubicBezTo>
                        <a:cubicBezTo>
                          <a:pt x="629874" y="1494995"/>
                          <a:pt x="617736" y="1492878"/>
                          <a:pt x="605664" y="1490497"/>
                        </a:cubicBezTo>
                        <a:cubicBezTo>
                          <a:pt x="593593" y="1488083"/>
                          <a:pt x="581587" y="1485371"/>
                          <a:pt x="569615" y="1482394"/>
                        </a:cubicBezTo>
                        <a:cubicBezTo>
                          <a:pt x="557676" y="1479385"/>
                          <a:pt x="545802" y="1476110"/>
                          <a:pt x="534028" y="1472539"/>
                        </a:cubicBezTo>
                        <a:cubicBezTo>
                          <a:pt x="522254" y="1468967"/>
                          <a:pt x="510547" y="1465097"/>
                          <a:pt x="498971" y="1460963"/>
                        </a:cubicBezTo>
                        <a:cubicBezTo>
                          <a:pt x="487363" y="1456796"/>
                          <a:pt x="475886" y="1452364"/>
                          <a:pt x="464509" y="1447668"/>
                        </a:cubicBezTo>
                        <a:cubicBezTo>
                          <a:pt x="453132" y="1442938"/>
                          <a:pt x="441887" y="1437977"/>
                          <a:pt x="430742" y="1432686"/>
                        </a:cubicBezTo>
                        <a:cubicBezTo>
                          <a:pt x="419596" y="1427427"/>
                          <a:pt x="408616" y="1421904"/>
                          <a:pt x="397735" y="1416083"/>
                        </a:cubicBezTo>
                        <a:cubicBezTo>
                          <a:pt x="386887" y="1410295"/>
                          <a:pt x="376171" y="1404210"/>
                          <a:pt x="365621" y="1397893"/>
                        </a:cubicBezTo>
                        <a:cubicBezTo>
                          <a:pt x="355038" y="1391543"/>
                          <a:pt x="344653" y="1384962"/>
                          <a:pt x="334400" y="1378115"/>
                        </a:cubicBezTo>
                        <a:cubicBezTo>
                          <a:pt x="324181" y="1371302"/>
                          <a:pt x="314094" y="1364192"/>
                          <a:pt x="304205" y="1356850"/>
                        </a:cubicBezTo>
                        <a:cubicBezTo>
                          <a:pt x="294316" y="1349540"/>
                          <a:pt x="284626" y="1341967"/>
                          <a:pt x="275101" y="1334128"/>
                        </a:cubicBezTo>
                        <a:cubicBezTo>
                          <a:pt x="265576" y="1326323"/>
                          <a:pt x="256249" y="1318287"/>
                          <a:pt x="247121" y="1310018"/>
                        </a:cubicBezTo>
                        <a:cubicBezTo>
                          <a:pt x="237993" y="1301750"/>
                          <a:pt x="229096" y="1293250"/>
                          <a:pt x="220398" y="1284552"/>
                        </a:cubicBezTo>
                        <a:cubicBezTo>
                          <a:pt x="211667" y="1275854"/>
                          <a:pt x="203200" y="1266924"/>
                          <a:pt x="194932" y="1257796"/>
                        </a:cubicBezTo>
                        <a:cubicBezTo>
                          <a:pt x="186630" y="1248668"/>
                          <a:pt x="178594" y="1239341"/>
                          <a:pt x="170789" y="1229850"/>
                        </a:cubicBezTo>
                        <a:cubicBezTo>
                          <a:pt x="162983" y="1220325"/>
                          <a:pt x="155410" y="1210601"/>
                          <a:pt x="148067" y="1200712"/>
                        </a:cubicBezTo>
                        <a:cubicBezTo>
                          <a:pt x="140725" y="1190824"/>
                          <a:pt x="133648" y="1180769"/>
                          <a:pt x="126802" y="1170517"/>
                        </a:cubicBezTo>
                        <a:cubicBezTo>
                          <a:pt x="119955" y="1160297"/>
                          <a:pt x="113374" y="1149879"/>
                          <a:pt x="107057" y="1139329"/>
                        </a:cubicBezTo>
                        <a:cubicBezTo>
                          <a:pt x="100707" y="1128746"/>
                          <a:pt x="94655" y="1118030"/>
                          <a:pt x="88834" y="1107182"/>
                        </a:cubicBezTo>
                        <a:cubicBezTo>
                          <a:pt x="83046" y="1096334"/>
                          <a:pt x="77490" y="1085321"/>
                          <a:pt x="72231" y="1074208"/>
                        </a:cubicBezTo>
                        <a:cubicBezTo>
                          <a:pt x="66973" y="1063063"/>
                          <a:pt x="61979" y="1051818"/>
                          <a:pt x="57282" y="1040441"/>
                        </a:cubicBezTo>
                        <a:cubicBezTo>
                          <a:pt x="52553" y="1029064"/>
                          <a:pt x="48121" y="1017554"/>
                          <a:pt x="43987" y="1005979"/>
                        </a:cubicBezTo>
                        <a:cubicBezTo>
                          <a:pt x="39820" y="994370"/>
                          <a:pt x="35950" y="982696"/>
                          <a:pt x="32378" y="970889"/>
                        </a:cubicBezTo>
                        <a:cubicBezTo>
                          <a:pt x="28807" y="959115"/>
                          <a:pt x="25532" y="947241"/>
                          <a:pt x="22556" y="935302"/>
                        </a:cubicBezTo>
                        <a:cubicBezTo>
                          <a:pt x="19546" y="923363"/>
                          <a:pt x="16834" y="911357"/>
                          <a:pt x="14453" y="899286"/>
                        </a:cubicBezTo>
                        <a:cubicBezTo>
                          <a:pt x="12039" y="887181"/>
                          <a:pt x="9955" y="875076"/>
                          <a:pt x="8136" y="862872"/>
                        </a:cubicBezTo>
                        <a:cubicBezTo>
                          <a:pt x="6317" y="850702"/>
                          <a:pt x="4829" y="838465"/>
                          <a:pt x="3605" y="826228"/>
                        </a:cubicBezTo>
                        <a:cubicBezTo>
                          <a:pt x="2414" y="813958"/>
                          <a:pt x="1488" y="801688"/>
                          <a:pt x="893" y="789384"/>
                        </a:cubicBezTo>
                        <a:cubicBezTo>
                          <a:pt x="298" y="777081"/>
                          <a:pt x="0" y="764778"/>
                          <a:pt x="0" y="752475"/>
                        </a:cubicBezTo>
                        <a:cubicBezTo>
                          <a:pt x="0" y="740139"/>
                          <a:pt x="298" y="727836"/>
                          <a:pt x="893" y="715533"/>
                        </a:cubicBezTo>
                        <a:cubicBezTo>
                          <a:pt x="1488" y="703263"/>
                          <a:pt x="2414" y="690959"/>
                          <a:pt x="3605" y="678722"/>
                        </a:cubicBezTo>
                        <a:cubicBezTo>
                          <a:pt x="4829" y="666452"/>
                          <a:pt x="6317" y="654248"/>
                          <a:pt x="8136" y="642045"/>
                        </a:cubicBezTo>
                        <a:cubicBezTo>
                          <a:pt x="9955" y="629874"/>
                          <a:pt x="12039" y="617736"/>
                          <a:pt x="14453" y="605664"/>
                        </a:cubicBezTo>
                        <a:cubicBezTo>
                          <a:pt x="16834" y="593593"/>
                          <a:pt x="19546" y="581587"/>
                          <a:pt x="22556" y="569648"/>
                        </a:cubicBezTo>
                        <a:cubicBezTo>
                          <a:pt x="25532" y="557676"/>
                          <a:pt x="28807" y="545835"/>
                          <a:pt x="32378" y="534028"/>
                        </a:cubicBezTo>
                        <a:cubicBezTo>
                          <a:pt x="35950" y="522254"/>
                          <a:pt x="39820" y="510547"/>
                          <a:pt x="43987" y="498971"/>
                        </a:cubicBezTo>
                        <a:cubicBezTo>
                          <a:pt x="48121" y="487363"/>
                          <a:pt x="52553" y="475886"/>
                          <a:pt x="57282" y="464509"/>
                        </a:cubicBezTo>
                        <a:cubicBezTo>
                          <a:pt x="61979" y="453132"/>
                          <a:pt x="66973" y="441887"/>
                          <a:pt x="72231" y="430742"/>
                        </a:cubicBezTo>
                        <a:cubicBezTo>
                          <a:pt x="77490" y="419596"/>
                          <a:pt x="83046" y="408616"/>
                          <a:pt x="88834" y="397768"/>
                        </a:cubicBezTo>
                        <a:cubicBezTo>
                          <a:pt x="94655" y="386887"/>
                          <a:pt x="100707" y="376171"/>
                          <a:pt x="107057" y="365621"/>
                        </a:cubicBezTo>
                        <a:cubicBezTo>
                          <a:pt x="113374" y="355071"/>
                          <a:pt x="119955" y="344653"/>
                          <a:pt x="126802" y="334400"/>
                        </a:cubicBezTo>
                        <a:cubicBezTo>
                          <a:pt x="133648" y="324181"/>
                          <a:pt x="140725" y="314127"/>
                          <a:pt x="148067" y="304205"/>
                        </a:cubicBezTo>
                        <a:cubicBezTo>
                          <a:pt x="155410" y="294316"/>
                          <a:pt x="162983" y="284626"/>
                          <a:pt x="170789" y="275101"/>
                        </a:cubicBezTo>
                        <a:cubicBezTo>
                          <a:pt x="178594" y="265576"/>
                          <a:pt x="186630" y="256249"/>
                          <a:pt x="194932" y="247154"/>
                        </a:cubicBezTo>
                        <a:cubicBezTo>
                          <a:pt x="203200" y="238026"/>
                          <a:pt x="211667" y="229096"/>
                          <a:pt x="220398" y="220398"/>
                        </a:cubicBezTo>
                        <a:cubicBezTo>
                          <a:pt x="229096" y="211667"/>
                          <a:pt x="237993" y="203200"/>
                          <a:pt x="247121" y="194932"/>
                        </a:cubicBezTo>
                        <a:cubicBezTo>
                          <a:pt x="256249" y="186664"/>
                          <a:pt x="265576" y="178627"/>
                          <a:pt x="275101" y="170789"/>
                        </a:cubicBezTo>
                        <a:cubicBezTo>
                          <a:pt x="284626" y="162983"/>
                          <a:pt x="294316" y="155410"/>
                          <a:pt x="304205" y="148067"/>
                        </a:cubicBezTo>
                        <a:cubicBezTo>
                          <a:pt x="314094" y="140725"/>
                          <a:pt x="324181" y="133648"/>
                          <a:pt x="334400" y="126802"/>
                        </a:cubicBezTo>
                        <a:cubicBezTo>
                          <a:pt x="344653" y="119955"/>
                          <a:pt x="355038" y="113374"/>
                          <a:pt x="365621" y="107057"/>
                        </a:cubicBezTo>
                        <a:cubicBezTo>
                          <a:pt x="376171" y="100707"/>
                          <a:pt x="386887" y="94655"/>
                          <a:pt x="397735" y="88834"/>
                        </a:cubicBezTo>
                        <a:cubicBezTo>
                          <a:pt x="408616" y="83046"/>
                          <a:pt x="419596" y="77490"/>
                          <a:pt x="430742" y="72231"/>
                        </a:cubicBezTo>
                        <a:cubicBezTo>
                          <a:pt x="441887" y="66973"/>
                          <a:pt x="453132" y="61979"/>
                          <a:pt x="464509" y="57282"/>
                        </a:cubicBezTo>
                        <a:cubicBezTo>
                          <a:pt x="475886" y="52553"/>
                          <a:pt x="487363" y="48121"/>
                          <a:pt x="498971" y="43987"/>
                        </a:cubicBezTo>
                        <a:cubicBezTo>
                          <a:pt x="510547" y="39820"/>
                          <a:pt x="522254" y="35983"/>
                          <a:pt x="534028" y="32411"/>
                        </a:cubicBezTo>
                        <a:cubicBezTo>
                          <a:pt x="545802" y="28807"/>
                          <a:pt x="557676" y="25532"/>
                          <a:pt x="569615" y="22556"/>
                        </a:cubicBezTo>
                        <a:cubicBezTo>
                          <a:pt x="581587" y="19546"/>
                          <a:pt x="593593" y="16867"/>
                          <a:pt x="605664" y="14453"/>
                        </a:cubicBezTo>
                        <a:cubicBezTo>
                          <a:pt x="617736" y="12039"/>
                          <a:pt x="629874" y="9955"/>
                          <a:pt x="642045" y="8136"/>
                        </a:cubicBezTo>
                        <a:cubicBezTo>
                          <a:pt x="654248" y="6317"/>
                          <a:pt x="666452" y="4829"/>
                          <a:pt x="678722" y="3605"/>
                        </a:cubicBezTo>
                        <a:cubicBezTo>
                          <a:pt x="690959" y="2414"/>
                          <a:pt x="703229" y="1521"/>
                          <a:pt x="715533" y="893"/>
                        </a:cubicBezTo>
                        <a:cubicBezTo>
                          <a:pt x="727836" y="298"/>
                          <a:pt x="740139" y="0"/>
                          <a:pt x="752475" y="0"/>
                        </a:cubicBezTo>
                        <a:cubicBezTo>
                          <a:pt x="764778" y="0"/>
                          <a:pt x="777081" y="298"/>
                          <a:pt x="789384" y="893"/>
                        </a:cubicBezTo>
                        <a:cubicBezTo>
                          <a:pt x="801688" y="1488"/>
                          <a:pt x="813958" y="2414"/>
                          <a:pt x="826228" y="3605"/>
                        </a:cubicBezTo>
                        <a:cubicBezTo>
                          <a:pt x="838465" y="4829"/>
                          <a:pt x="850702" y="6317"/>
                          <a:pt x="862872" y="8136"/>
                        </a:cubicBezTo>
                        <a:cubicBezTo>
                          <a:pt x="875043" y="9955"/>
                          <a:pt x="887181" y="12039"/>
                          <a:pt x="899253" y="14453"/>
                        </a:cubicBezTo>
                        <a:cubicBezTo>
                          <a:pt x="911357" y="16867"/>
                          <a:pt x="923363" y="19546"/>
                          <a:pt x="935302" y="22556"/>
                        </a:cubicBezTo>
                        <a:cubicBezTo>
                          <a:pt x="947241" y="25532"/>
                          <a:pt x="959115" y="28807"/>
                          <a:pt x="970889" y="32411"/>
                        </a:cubicBezTo>
                        <a:cubicBezTo>
                          <a:pt x="982696" y="35983"/>
                          <a:pt x="994370" y="39820"/>
                          <a:pt x="1005979" y="43987"/>
                        </a:cubicBezTo>
                        <a:cubicBezTo>
                          <a:pt x="1017554" y="48121"/>
                          <a:pt x="1029031" y="52553"/>
                          <a:pt x="1040408" y="57282"/>
                        </a:cubicBezTo>
                        <a:cubicBezTo>
                          <a:pt x="1051785" y="61979"/>
                          <a:pt x="1063063" y="66973"/>
                          <a:pt x="1074175" y="72231"/>
                        </a:cubicBezTo>
                        <a:cubicBezTo>
                          <a:pt x="1085321" y="77490"/>
                          <a:pt x="1096334" y="83046"/>
                          <a:pt x="1107182" y="88834"/>
                        </a:cubicBezTo>
                        <a:cubicBezTo>
                          <a:pt x="1118030" y="94655"/>
                          <a:pt x="1128746" y="100707"/>
                          <a:pt x="1139329" y="107057"/>
                        </a:cubicBezTo>
                        <a:cubicBezTo>
                          <a:pt x="1149879" y="113374"/>
                          <a:pt x="1160264" y="119955"/>
                          <a:pt x="1170517" y="126802"/>
                        </a:cubicBezTo>
                        <a:cubicBezTo>
                          <a:pt x="1180769" y="133648"/>
                          <a:pt x="1190824" y="140725"/>
                          <a:pt x="1200712" y="148067"/>
                        </a:cubicBezTo>
                        <a:cubicBezTo>
                          <a:pt x="1210601" y="155410"/>
                          <a:pt x="1220325" y="162983"/>
                          <a:pt x="1229816" y="170789"/>
                        </a:cubicBezTo>
                        <a:cubicBezTo>
                          <a:pt x="1239341" y="178627"/>
                          <a:pt x="1248668" y="186664"/>
                          <a:pt x="1257796" y="194932"/>
                        </a:cubicBezTo>
                        <a:cubicBezTo>
                          <a:pt x="1266924" y="203200"/>
                          <a:pt x="1275821" y="211667"/>
                          <a:pt x="1284552" y="220398"/>
                        </a:cubicBezTo>
                        <a:cubicBezTo>
                          <a:pt x="1293250" y="229096"/>
                          <a:pt x="1301750" y="238026"/>
                          <a:pt x="1310018" y="247154"/>
                        </a:cubicBezTo>
                        <a:cubicBezTo>
                          <a:pt x="1318287" y="256249"/>
                          <a:pt x="1326323" y="265576"/>
                          <a:pt x="1334128" y="275101"/>
                        </a:cubicBezTo>
                        <a:cubicBezTo>
                          <a:pt x="1341934" y="284626"/>
                          <a:pt x="1349507" y="294316"/>
                          <a:pt x="1356850" y="304205"/>
                        </a:cubicBezTo>
                        <a:cubicBezTo>
                          <a:pt x="1364192" y="314127"/>
                          <a:pt x="1371269" y="324181"/>
                          <a:pt x="1378115" y="334400"/>
                        </a:cubicBezTo>
                        <a:cubicBezTo>
                          <a:pt x="1384962" y="344653"/>
                          <a:pt x="1391543" y="355071"/>
                          <a:pt x="1397893" y="365621"/>
                        </a:cubicBezTo>
                        <a:cubicBezTo>
                          <a:pt x="1404210" y="376171"/>
                          <a:pt x="1410295" y="386887"/>
                          <a:pt x="1416083" y="397768"/>
                        </a:cubicBezTo>
                        <a:cubicBezTo>
                          <a:pt x="1421904" y="408616"/>
                          <a:pt x="1427427" y="419596"/>
                          <a:pt x="1432686" y="430742"/>
                        </a:cubicBezTo>
                        <a:cubicBezTo>
                          <a:pt x="1437944" y="441887"/>
                          <a:pt x="1442938" y="453132"/>
                          <a:pt x="1447668" y="464509"/>
                        </a:cubicBezTo>
                        <a:cubicBezTo>
                          <a:pt x="1452364" y="475886"/>
                          <a:pt x="1456796" y="487363"/>
                          <a:pt x="1460963" y="498971"/>
                        </a:cubicBezTo>
                        <a:cubicBezTo>
                          <a:pt x="1465097" y="510547"/>
                          <a:pt x="1468967" y="522254"/>
                          <a:pt x="1472539" y="534028"/>
                        </a:cubicBezTo>
                        <a:cubicBezTo>
                          <a:pt x="1476110" y="545835"/>
                          <a:pt x="1479385" y="557676"/>
                          <a:pt x="1482394" y="569648"/>
                        </a:cubicBezTo>
                        <a:cubicBezTo>
                          <a:pt x="1485371" y="581587"/>
                          <a:pt x="1488083" y="593593"/>
                          <a:pt x="1490464" y="605664"/>
                        </a:cubicBezTo>
                        <a:cubicBezTo>
                          <a:pt x="1492878" y="617736"/>
                          <a:pt x="1494995" y="629874"/>
                          <a:pt x="1496781" y="642045"/>
                        </a:cubicBezTo>
                        <a:cubicBezTo>
                          <a:pt x="1498600" y="654248"/>
                          <a:pt x="1500121" y="666452"/>
                          <a:pt x="1501312" y="678722"/>
                        </a:cubicBezTo>
                        <a:cubicBezTo>
                          <a:pt x="1502536" y="690959"/>
                          <a:pt x="1503429" y="703263"/>
                          <a:pt x="1504024" y="715533"/>
                        </a:cubicBezTo>
                        <a:cubicBezTo>
                          <a:pt x="1504652" y="727836"/>
                          <a:pt x="1504950" y="740139"/>
                          <a:pt x="1504950" y="752475"/>
                        </a:cubicBezTo>
                        <a:close/>
                      </a:path>
                    </a:pathLst>
                  </a:custGeom>
                  <a:solidFill>
                    <a:schemeClr val="accent2"/>
                  </a:solidFill>
                  <a:ln w="8467"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EB905785-FE19-D460-08B3-654591F5EDD1}"/>
                      </a:ext>
                    </a:extLst>
                  </p:cNvPr>
                  <p:cNvSpPr/>
                  <p:nvPr/>
                </p:nvSpPr>
                <p:spPr>
                  <a:xfrm>
                    <a:off x="23174281" y="-2920187"/>
                    <a:ext cx="887383" cy="636422"/>
                  </a:xfrm>
                  <a:custGeom>
                    <a:avLst/>
                    <a:gdLst>
                      <a:gd name="connsiteX0" fmla="*/ 857200 w 887383"/>
                      <a:gd name="connsiteY0" fmla="*/ 176080 h 636422"/>
                      <a:gd name="connsiteX1" fmla="*/ 857167 w 887383"/>
                      <a:gd name="connsiteY1" fmla="*/ 30196 h 636422"/>
                      <a:gd name="connsiteX2" fmla="*/ 711283 w 887383"/>
                      <a:gd name="connsiteY2" fmla="*/ 30229 h 636422"/>
                      <a:gd name="connsiteX3" fmla="*/ 354294 w 887383"/>
                      <a:gd name="connsiteY3" fmla="*/ 387383 h 636422"/>
                      <a:gd name="connsiteX4" fmla="*/ 176064 w 887383"/>
                      <a:gd name="connsiteY4" fmla="*/ 209186 h 636422"/>
                      <a:gd name="connsiteX5" fmla="*/ 30212 w 887383"/>
                      <a:gd name="connsiteY5" fmla="*/ 209186 h 636422"/>
                      <a:gd name="connsiteX6" fmla="*/ 30212 w 887383"/>
                      <a:gd name="connsiteY6" fmla="*/ 355071 h 636422"/>
                      <a:gd name="connsiteX7" fmla="*/ 281368 w 887383"/>
                      <a:gd name="connsiteY7" fmla="*/ 606227 h 636422"/>
                      <a:gd name="connsiteX8" fmla="*/ 354327 w 887383"/>
                      <a:gd name="connsiteY8" fmla="*/ 636422 h 636422"/>
                      <a:gd name="connsiteX9" fmla="*/ 427252 w 887383"/>
                      <a:gd name="connsiteY9" fmla="*/ 606194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83" h="636422">
                        <a:moveTo>
                          <a:pt x="857200" y="176080"/>
                        </a:moveTo>
                        <a:cubicBezTo>
                          <a:pt x="897450" y="135797"/>
                          <a:pt x="897450" y="70478"/>
                          <a:pt x="857167" y="30196"/>
                        </a:cubicBezTo>
                        <a:cubicBezTo>
                          <a:pt x="816851" y="-10087"/>
                          <a:pt x="751566" y="-10054"/>
                          <a:pt x="711283" y="30229"/>
                        </a:cubicBezTo>
                        <a:lnTo>
                          <a:pt x="354294" y="387383"/>
                        </a:lnTo>
                        <a:lnTo>
                          <a:pt x="176064" y="209186"/>
                        </a:lnTo>
                        <a:cubicBezTo>
                          <a:pt x="135781" y="168903"/>
                          <a:pt x="70462" y="168903"/>
                          <a:pt x="30212" y="209186"/>
                        </a:cubicBezTo>
                        <a:cubicBezTo>
                          <a:pt x="-10071" y="249469"/>
                          <a:pt x="-10071" y="314788"/>
                          <a:pt x="30212" y="355071"/>
                        </a:cubicBezTo>
                        <a:lnTo>
                          <a:pt x="281368" y="606227"/>
                        </a:lnTo>
                        <a:cubicBezTo>
                          <a:pt x="300716" y="625574"/>
                          <a:pt x="326942" y="636422"/>
                          <a:pt x="354327" y="636422"/>
                        </a:cubicBezTo>
                        <a:cubicBezTo>
                          <a:pt x="381678" y="636422"/>
                          <a:pt x="407905" y="625541"/>
                          <a:pt x="427252" y="606194"/>
                        </a:cubicBezTo>
                        <a:close/>
                      </a:path>
                    </a:pathLst>
                  </a:custGeom>
                  <a:solidFill>
                    <a:srgbClr val="F2F2F2"/>
                  </a:solidFill>
                  <a:ln w="8467" cap="flat">
                    <a:noFill/>
                    <a:prstDash val="solid"/>
                    <a:miter/>
                  </a:ln>
                </p:spPr>
                <p:txBody>
                  <a:bodyPr rtlCol="0" anchor="ctr"/>
                  <a:lstStyle/>
                  <a:p>
                    <a:endParaRPr lang="en-GB"/>
                  </a:p>
                </p:txBody>
              </p:sp>
            </p:grpSp>
            <p:sp>
              <p:nvSpPr>
                <p:cNvPr id="164" name="Freeform: Shape 163">
                  <a:extLst>
                    <a:ext uri="{FF2B5EF4-FFF2-40B4-BE49-F238E27FC236}">
                      <a16:creationId xmlns:a16="http://schemas.microsoft.com/office/drawing/2014/main" id="{1E6E1754-3614-EE3C-543C-5A963D3AD2AA}"/>
                    </a:ext>
                  </a:extLst>
                </p:cNvPr>
                <p:cNvSpPr/>
                <p:nvPr/>
              </p:nvSpPr>
              <p:spPr>
                <a:xfrm rot="16200000">
                  <a:off x="29567904" y="-6947126"/>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476B16D5-B2A9-8304-FD67-532FD6CA67C0}"/>
                    </a:ext>
                  </a:extLst>
                </p:cNvPr>
                <p:cNvSpPr/>
                <p:nvPr/>
              </p:nvSpPr>
              <p:spPr>
                <a:xfrm rot="16200000">
                  <a:off x="29567904" y="-5068043"/>
                  <a:ext cx="97565" cy="416587"/>
                </a:xfrm>
                <a:custGeom>
                  <a:avLst/>
                  <a:gdLst>
                    <a:gd name="connsiteX0" fmla="*/ 0 w 97565"/>
                    <a:gd name="connsiteY0" fmla="*/ 48750 h 416587"/>
                    <a:gd name="connsiteX1" fmla="*/ 0 w 97565"/>
                    <a:gd name="connsiteY1" fmla="*/ 367871 h 416587"/>
                    <a:gd name="connsiteX2" fmla="*/ 48783 w 97565"/>
                    <a:gd name="connsiteY2" fmla="*/ 416587 h 416587"/>
                    <a:gd name="connsiteX3" fmla="*/ 97565 w 97565"/>
                    <a:gd name="connsiteY3" fmla="*/ 367871 h 416587"/>
                    <a:gd name="connsiteX4" fmla="*/ 97565 w 97565"/>
                    <a:gd name="connsiteY4" fmla="*/ 48750 h 416587"/>
                    <a:gd name="connsiteX5" fmla="*/ 48783 w 97565"/>
                    <a:gd name="connsiteY5" fmla="*/ 1 h 416587"/>
                    <a:gd name="connsiteX6" fmla="*/ 0 w 97565"/>
                    <a:gd name="connsiteY6" fmla="*/ 48750 h 4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65" h="416587">
                      <a:moveTo>
                        <a:pt x="0" y="48750"/>
                      </a:moveTo>
                      <a:lnTo>
                        <a:pt x="0" y="367871"/>
                      </a:lnTo>
                      <a:cubicBezTo>
                        <a:pt x="0" y="394693"/>
                        <a:pt x="21927" y="416587"/>
                        <a:pt x="48783" y="416587"/>
                      </a:cubicBezTo>
                      <a:cubicBezTo>
                        <a:pt x="75671" y="416587"/>
                        <a:pt x="97565" y="394693"/>
                        <a:pt x="97565" y="367871"/>
                      </a:cubicBezTo>
                      <a:lnTo>
                        <a:pt x="97565" y="48750"/>
                      </a:lnTo>
                      <a:cubicBezTo>
                        <a:pt x="97565" y="21730"/>
                        <a:pt x="75671" y="-164"/>
                        <a:pt x="48783" y="1"/>
                      </a:cubicBezTo>
                      <a:cubicBezTo>
                        <a:pt x="21927" y="1"/>
                        <a:pt x="0" y="21730"/>
                        <a:pt x="0" y="48750"/>
                      </a:cubicBezTo>
                    </a:path>
                  </a:pathLst>
                </a:custGeom>
                <a:solidFill>
                  <a:srgbClr val="58576F"/>
                </a:solidFill>
                <a:ln w="8467"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C01F9A0D-FB84-2B77-51F2-0D7D685FEE66}"/>
                    </a:ext>
                  </a:extLst>
                </p:cNvPr>
                <p:cNvSpPr/>
                <p:nvPr/>
              </p:nvSpPr>
              <p:spPr>
                <a:xfrm rot="16200000">
                  <a:off x="28927658" y="-5387521"/>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C6EE8D9F-8ADE-07CE-F81D-CA508A2882EE}"/>
                    </a:ext>
                  </a:extLst>
                </p:cNvPr>
                <p:cNvSpPr/>
                <p:nvPr/>
              </p:nvSpPr>
              <p:spPr>
                <a:xfrm rot="5400000" flipV="1">
                  <a:off x="28927658" y="-6306326"/>
                  <a:ext cx="1055605" cy="97500"/>
                </a:xfrm>
                <a:custGeom>
                  <a:avLst/>
                  <a:gdLst>
                    <a:gd name="connsiteX0" fmla="*/ 1055605 w 1055605"/>
                    <a:gd name="connsiteY0" fmla="*/ 48750 h 97500"/>
                    <a:gd name="connsiteX1" fmla="*/ 910474 w 1055605"/>
                    <a:gd name="connsiteY1" fmla="*/ 97500 h 97500"/>
                    <a:gd name="connsiteX2" fmla="*/ 41451 w 1055605"/>
                    <a:gd name="connsiteY2" fmla="*/ 97500 h 97500"/>
                    <a:gd name="connsiteX3" fmla="*/ 0 w 1055605"/>
                    <a:gd name="connsiteY3" fmla="*/ 94676 h 97500"/>
                    <a:gd name="connsiteX4" fmla="*/ 0 w 1055605"/>
                    <a:gd name="connsiteY4" fmla="*/ 2824 h 97500"/>
                    <a:gd name="connsiteX5" fmla="*/ 41451 w 1055605"/>
                    <a:gd name="connsiteY5" fmla="*/ 0 h 97500"/>
                    <a:gd name="connsiteX6" fmla="*/ 910474 w 1055605"/>
                    <a:gd name="connsiteY6" fmla="*/ 0 h 97500"/>
                    <a:gd name="connsiteX7" fmla="*/ 1055605 w 1055605"/>
                    <a:gd name="connsiteY7" fmla="*/ 48750 h 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05" h="97500">
                      <a:moveTo>
                        <a:pt x="1055605" y="48750"/>
                      </a:moveTo>
                      <a:cubicBezTo>
                        <a:pt x="1055605" y="75606"/>
                        <a:pt x="990469" y="97500"/>
                        <a:pt x="910474" y="97500"/>
                      </a:cubicBezTo>
                      <a:lnTo>
                        <a:pt x="41451" y="97500"/>
                      </a:lnTo>
                      <a:lnTo>
                        <a:pt x="0" y="94676"/>
                      </a:lnTo>
                      <a:lnTo>
                        <a:pt x="0" y="2824"/>
                      </a:lnTo>
                      <a:lnTo>
                        <a:pt x="41451" y="0"/>
                      </a:lnTo>
                      <a:lnTo>
                        <a:pt x="910474" y="0"/>
                      </a:lnTo>
                      <a:cubicBezTo>
                        <a:pt x="990469" y="0"/>
                        <a:pt x="1055605" y="21894"/>
                        <a:pt x="1055605" y="48750"/>
                      </a:cubicBezTo>
                      <a:close/>
                    </a:path>
                  </a:pathLst>
                </a:custGeom>
                <a:solidFill>
                  <a:srgbClr val="58576F"/>
                </a:solidFill>
                <a:ln w="8467"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5767AE95-A617-FACC-AB36-2A3F508B062D}"/>
                    </a:ext>
                  </a:extLst>
                </p:cNvPr>
                <p:cNvSpPr/>
                <p:nvPr/>
              </p:nvSpPr>
              <p:spPr>
                <a:xfrm rot="16200000">
                  <a:off x="29546854" y="-6036284"/>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10129" y="0"/>
                        <a:pt x="556187" y="0"/>
                      </a:cubicBezTo>
                      <a:cubicBezTo>
                        <a:pt x="432726" y="0"/>
                        <a:pt x="221225" y="0"/>
                        <a:pt x="97565" y="0"/>
                      </a:cubicBezTo>
                      <a:cubicBezTo>
                        <a:pt x="43822" y="0"/>
                        <a:pt x="0" y="43590"/>
                        <a:pt x="0" y="97466"/>
                      </a:cubicBezTo>
                      <a:cubicBezTo>
                        <a:pt x="0" y="173798"/>
                        <a:pt x="0" y="279665"/>
                        <a:pt x="0" y="356030"/>
                      </a:cubicBezTo>
                      <a:cubicBezTo>
                        <a:pt x="0" y="409906"/>
                        <a:pt x="43822" y="453496"/>
                        <a:pt x="97565" y="453496"/>
                      </a:cubicBezTo>
                      <a:cubicBezTo>
                        <a:pt x="221225" y="453496"/>
                        <a:pt x="432726" y="453496"/>
                        <a:pt x="556187" y="453496"/>
                      </a:cubicBezTo>
                      <a:cubicBezTo>
                        <a:pt x="610129" y="453496"/>
                        <a:pt x="653752" y="409906"/>
                        <a:pt x="653752" y="356030"/>
                      </a:cubicBezTo>
                      <a:cubicBezTo>
                        <a:pt x="653752" y="279665"/>
                        <a:pt x="653752" y="173798"/>
                        <a:pt x="653752" y="97466"/>
                      </a:cubicBezTo>
                    </a:path>
                  </a:pathLst>
                </a:custGeom>
                <a:solidFill>
                  <a:schemeClr val="accent1"/>
                </a:solidFill>
                <a:ln w="8467"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AC9308E3-9F47-42C1-2336-73B7121B4C72}"/>
                    </a:ext>
                  </a:extLst>
                </p:cNvPr>
                <p:cNvSpPr/>
                <p:nvPr/>
              </p:nvSpPr>
              <p:spPr>
                <a:xfrm rot="16200000">
                  <a:off x="29546937" y="-5090680"/>
                  <a:ext cx="653586" cy="453495"/>
                </a:xfrm>
                <a:custGeom>
                  <a:avLst/>
                  <a:gdLst>
                    <a:gd name="connsiteX0" fmla="*/ 653587 w 653586"/>
                    <a:gd name="connsiteY0" fmla="*/ 97466 h 453495"/>
                    <a:gd name="connsiteX1" fmla="*/ 556022 w 653586"/>
                    <a:gd name="connsiteY1" fmla="*/ 0 h 453495"/>
                    <a:gd name="connsiteX2" fmla="*/ 97565 w 653586"/>
                    <a:gd name="connsiteY2" fmla="*/ 0 h 453495"/>
                    <a:gd name="connsiteX3" fmla="*/ 0 w 653586"/>
                    <a:gd name="connsiteY3" fmla="*/ 97466 h 453495"/>
                    <a:gd name="connsiteX4" fmla="*/ 0 w 653586"/>
                    <a:gd name="connsiteY4" fmla="*/ 356030 h 453495"/>
                    <a:gd name="connsiteX5" fmla="*/ 97565 w 653586"/>
                    <a:gd name="connsiteY5" fmla="*/ 453496 h 453495"/>
                    <a:gd name="connsiteX6" fmla="*/ 556022 w 653586"/>
                    <a:gd name="connsiteY6" fmla="*/ 453496 h 453495"/>
                    <a:gd name="connsiteX7" fmla="*/ 653587 w 653586"/>
                    <a:gd name="connsiteY7" fmla="*/ 356030 h 453495"/>
                    <a:gd name="connsiteX8" fmla="*/ 653587 w 653586"/>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86" h="453495">
                      <a:moveTo>
                        <a:pt x="653587" y="97466"/>
                      </a:moveTo>
                      <a:cubicBezTo>
                        <a:pt x="653587" y="43590"/>
                        <a:pt x="609964" y="0"/>
                        <a:pt x="556022" y="0"/>
                      </a:cubicBezTo>
                      <a:cubicBezTo>
                        <a:pt x="432561"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61" y="453496"/>
                        <a:pt x="556022" y="453496"/>
                      </a:cubicBezTo>
                      <a:cubicBezTo>
                        <a:pt x="609964" y="453496"/>
                        <a:pt x="653587" y="409906"/>
                        <a:pt x="653587" y="356030"/>
                      </a:cubicBezTo>
                      <a:cubicBezTo>
                        <a:pt x="653587" y="279665"/>
                        <a:pt x="653587" y="173798"/>
                        <a:pt x="653587" y="97466"/>
                      </a:cubicBezTo>
                    </a:path>
                  </a:pathLst>
                </a:custGeom>
                <a:solidFill>
                  <a:srgbClr val="C5EB6D"/>
                </a:solidFill>
                <a:ln w="8467"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4208DF66-7DB4-D6C5-0EE1-9B7FC5DF2FEA}"/>
                    </a:ext>
                  </a:extLst>
                </p:cNvPr>
                <p:cNvSpPr/>
                <p:nvPr/>
              </p:nvSpPr>
              <p:spPr>
                <a:xfrm rot="16200000">
                  <a:off x="29546854" y="-6982170"/>
                  <a:ext cx="653752" cy="453495"/>
                </a:xfrm>
                <a:custGeom>
                  <a:avLst/>
                  <a:gdLst>
                    <a:gd name="connsiteX0" fmla="*/ 653752 w 653752"/>
                    <a:gd name="connsiteY0" fmla="*/ 97466 h 453495"/>
                    <a:gd name="connsiteX1" fmla="*/ 556187 w 653752"/>
                    <a:gd name="connsiteY1" fmla="*/ 0 h 453495"/>
                    <a:gd name="connsiteX2" fmla="*/ 97565 w 653752"/>
                    <a:gd name="connsiteY2" fmla="*/ 0 h 453495"/>
                    <a:gd name="connsiteX3" fmla="*/ 0 w 653752"/>
                    <a:gd name="connsiteY3" fmla="*/ 97466 h 453495"/>
                    <a:gd name="connsiteX4" fmla="*/ 0 w 653752"/>
                    <a:gd name="connsiteY4" fmla="*/ 356030 h 453495"/>
                    <a:gd name="connsiteX5" fmla="*/ 97565 w 653752"/>
                    <a:gd name="connsiteY5" fmla="*/ 453496 h 453495"/>
                    <a:gd name="connsiteX6" fmla="*/ 556187 w 653752"/>
                    <a:gd name="connsiteY6" fmla="*/ 453496 h 453495"/>
                    <a:gd name="connsiteX7" fmla="*/ 653752 w 653752"/>
                    <a:gd name="connsiteY7" fmla="*/ 356030 h 453495"/>
                    <a:gd name="connsiteX8" fmla="*/ 653752 w 653752"/>
                    <a:gd name="connsiteY8" fmla="*/ 97466 h 4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52" h="453495">
                      <a:moveTo>
                        <a:pt x="653752" y="97466"/>
                      </a:moveTo>
                      <a:cubicBezTo>
                        <a:pt x="653752" y="43590"/>
                        <a:pt x="609931" y="0"/>
                        <a:pt x="556187" y="0"/>
                      </a:cubicBezTo>
                      <a:cubicBezTo>
                        <a:pt x="432528" y="0"/>
                        <a:pt x="221026" y="0"/>
                        <a:pt x="97565" y="0"/>
                      </a:cubicBezTo>
                      <a:cubicBezTo>
                        <a:pt x="43623" y="0"/>
                        <a:pt x="0" y="43590"/>
                        <a:pt x="0" y="97466"/>
                      </a:cubicBezTo>
                      <a:cubicBezTo>
                        <a:pt x="0" y="173798"/>
                        <a:pt x="0" y="279665"/>
                        <a:pt x="0" y="356030"/>
                      </a:cubicBezTo>
                      <a:cubicBezTo>
                        <a:pt x="0" y="409906"/>
                        <a:pt x="43623" y="453496"/>
                        <a:pt x="97565" y="453496"/>
                      </a:cubicBezTo>
                      <a:cubicBezTo>
                        <a:pt x="221026" y="453496"/>
                        <a:pt x="432528" y="453496"/>
                        <a:pt x="556187" y="453496"/>
                      </a:cubicBezTo>
                      <a:cubicBezTo>
                        <a:pt x="609931" y="453496"/>
                        <a:pt x="653752" y="409906"/>
                        <a:pt x="653752" y="356030"/>
                      </a:cubicBezTo>
                      <a:cubicBezTo>
                        <a:pt x="653752" y="279665"/>
                        <a:pt x="653752" y="173798"/>
                        <a:pt x="653752" y="97466"/>
                      </a:cubicBezTo>
                    </a:path>
                  </a:pathLst>
                </a:custGeom>
                <a:solidFill>
                  <a:srgbClr val="C5EB6D"/>
                </a:solidFill>
                <a:ln w="8467" cap="flat">
                  <a:noFill/>
                  <a:prstDash val="solid"/>
                  <a:miter/>
                </a:ln>
              </p:spPr>
              <p:txBody>
                <a:bodyPr rtlCol="0" anchor="ctr"/>
                <a:lstStyle/>
                <a:p>
                  <a:endParaRPr lang="en-GB"/>
                </a:p>
              </p:txBody>
            </p:sp>
          </p:grpSp>
        </p:grpSp>
      </p:grpSp>
      <p:sp>
        <p:nvSpPr>
          <p:cNvPr id="10" name="TextBox 9">
            <a:extLst>
              <a:ext uri="{FF2B5EF4-FFF2-40B4-BE49-F238E27FC236}">
                <a16:creationId xmlns:a16="http://schemas.microsoft.com/office/drawing/2014/main" id="{9930E0D4-9A29-9257-E27A-F0BA50AE4E17}"/>
              </a:ext>
            </a:extLst>
          </p:cNvPr>
          <p:cNvSpPr txBox="1"/>
          <p:nvPr/>
        </p:nvSpPr>
        <p:spPr>
          <a:xfrm>
            <a:off x="1319491" y="1108791"/>
            <a:ext cx="6927841" cy="584775"/>
          </a:xfrm>
          <a:prstGeom prst="rect">
            <a:avLst/>
          </a:prstGeom>
          <a:noFill/>
        </p:spPr>
        <p:txBody>
          <a:bodyPr wrap="square">
            <a:spAutoFit/>
          </a:bodyPr>
          <a:lstStyle>
            <a:defPPr>
              <a:defRPr lang="en-US"/>
            </a:defPPr>
            <a:lvl1pPr>
              <a:defRPr sz="3200">
                <a:solidFill>
                  <a:schemeClr val="accent2"/>
                </a:solidFill>
                <a:latin typeface="+mj-lt"/>
              </a:defRPr>
            </a:lvl1pPr>
          </a:lstStyle>
          <a:p>
            <a:r>
              <a:rPr lang="en-US"/>
              <a:t>AGENDA’S</a:t>
            </a:r>
          </a:p>
        </p:txBody>
      </p:sp>
      <p:cxnSp>
        <p:nvCxnSpPr>
          <p:cNvPr id="42" name="Straight Connector 41">
            <a:extLst>
              <a:ext uri="{FF2B5EF4-FFF2-40B4-BE49-F238E27FC236}">
                <a16:creationId xmlns:a16="http://schemas.microsoft.com/office/drawing/2014/main" id="{E94F25FF-6BB0-2B06-11BD-DE77C8B7F3C9}"/>
              </a:ext>
            </a:extLst>
          </p:cNvPr>
          <p:cNvCxnSpPr>
            <a:cxnSpLocks/>
          </p:cNvCxnSpPr>
          <p:nvPr/>
        </p:nvCxnSpPr>
        <p:spPr>
          <a:xfrm>
            <a:off x="171523" y="6528391"/>
            <a:ext cx="11798227" cy="0"/>
          </a:xfrm>
          <a:prstGeom prst="line">
            <a:avLst/>
          </a:prstGeom>
          <a:ln w="3175">
            <a:solidFill>
              <a:srgbClr val="D9D9D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36522F5-DED0-68CE-AF02-ED7B2D744B61}"/>
              </a:ext>
            </a:extLst>
          </p:cNvPr>
          <p:cNvSpPr txBox="1"/>
          <p:nvPr/>
        </p:nvSpPr>
        <p:spPr>
          <a:xfrm>
            <a:off x="11394345" y="6545532"/>
            <a:ext cx="537646" cy="230832"/>
          </a:xfrm>
          <a:prstGeom prst="rect">
            <a:avLst/>
          </a:prstGeom>
          <a:noFill/>
        </p:spPr>
        <p:txBody>
          <a:bodyPr wrap="square" rtlCol="0">
            <a:spAutoFit/>
          </a:bodyPr>
          <a:lstStyle/>
          <a:p>
            <a:pPr algn="r"/>
            <a:r>
              <a:rPr lang="en-GB" sz="900"/>
              <a:t>NEXT</a:t>
            </a:r>
          </a:p>
        </p:txBody>
      </p:sp>
      <p:pic>
        <p:nvPicPr>
          <p:cNvPr id="44" name="Graphic 43" descr="Caret Right outline">
            <a:hlinkClick r:id="" action="ppaction://hlinkshowjump?jump=nextslide"/>
            <a:extLst>
              <a:ext uri="{FF2B5EF4-FFF2-40B4-BE49-F238E27FC236}">
                <a16:creationId xmlns:a16="http://schemas.microsoft.com/office/drawing/2014/main" id="{A8CC3216-329B-F0E0-D71D-2E4CA147EE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21833" y="6569840"/>
            <a:ext cx="182856" cy="182856"/>
          </a:xfrm>
          <a:prstGeom prst="rect">
            <a:avLst/>
          </a:prstGeom>
        </p:spPr>
      </p:pic>
      <p:sp>
        <p:nvSpPr>
          <p:cNvPr id="4" name="TextBox 3">
            <a:extLst>
              <a:ext uri="{FF2B5EF4-FFF2-40B4-BE49-F238E27FC236}">
                <a16:creationId xmlns:a16="http://schemas.microsoft.com/office/drawing/2014/main" id="{6DEA3444-F71B-C65C-92AE-09AB735CD647}"/>
              </a:ext>
            </a:extLst>
          </p:cNvPr>
          <p:cNvSpPr txBox="1"/>
          <p:nvPr/>
        </p:nvSpPr>
        <p:spPr>
          <a:xfrm>
            <a:off x="232548" y="6545532"/>
            <a:ext cx="1003560" cy="230832"/>
          </a:xfrm>
          <a:prstGeom prst="rect">
            <a:avLst/>
          </a:prstGeom>
          <a:noFill/>
        </p:spPr>
        <p:txBody>
          <a:bodyPr wrap="square" rtlCol="0">
            <a:spAutoFit/>
          </a:bodyPr>
          <a:lstStyle/>
          <a:p>
            <a:r>
              <a:rPr lang="en-GB" sz="900"/>
              <a:t>BACK</a:t>
            </a:r>
          </a:p>
        </p:txBody>
      </p:sp>
      <p:pic>
        <p:nvPicPr>
          <p:cNvPr id="7" name="Graphic 6" descr="Caret Right outline">
            <a:hlinkClick r:id="" action="ppaction://hlinkshowjump?jump=previousslide"/>
            <a:extLst>
              <a:ext uri="{FF2B5EF4-FFF2-40B4-BE49-F238E27FC236}">
                <a16:creationId xmlns:a16="http://schemas.microsoft.com/office/drawing/2014/main" id="{4EC51EFC-0CB8-78D6-752E-012F6A750F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34238" y="6569840"/>
            <a:ext cx="182856" cy="182856"/>
          </a:xfrm>
          <a:prstGeom prst="rect">
            <a:avLst/>
          </a:prstGeom>
        </p:spPr>
      </p:pic>
      <p:grpSp>
        <p:nvGrpSpPr>
          <p:cNvPr id="9" name="Group 8">
            <a:extLst>
              <a:ext uri="{FF2B5EF4-FFF2-40B4-BE49-F238E27FC236}">
                <a16:creationId xmlns:a16="http://schemas.microsoft.com/office/drawing/2014/main" id="{8F04E158-E071-EB52-E845-64C24F828A7C}"/>
              </a:ext>
            </a:extLst>
          </p:cNvPr>
          <p:cNvGrpSpPr/>
          <p:nvPr/>
        </p:nvGrpSpPr>
        <p:grpSpPr>
          <a:xfrm>
            <a:off x="351011" y="949667"/>
            <a:ext cx="907364" cy="903025"/>
            <a:chOff x="351011" y="949667"/>
            <a:chExt cx="907364" cy="903025"/>
          </a:xfrm>
        </p:grpSpPr>
        <p:sp useBgFill="1">
          <p:nvSpPr>
            <p:cNvPr id="8" name="Oval 7">
              <a:extLst>
                <a:ext uri="{FF2B5EF4-FFF2-40B4-BE49-F238E27FC236}">
                  <a16:creationId xmlns:a16="http://schemas.microsoft.com/office/drawing/2014/main" id="{ADB0315E-AC29-70AE-2177-FB33A125E692}"/>
                </a:ext>
              </a:extLst>
            </p:cNvPr>
            <p:cNvSpPr/>
            <p:nvPr/>
          </p:nvSpPr>
          <p:spPr>
            <a:xfrm>
              <a:off x="351011" y="949667"/>
              <a:ext cx="907364" cy="903025"/>
            </a:xfrm>
            <a:prstGeom prst="ellipse">
              <a:avLst/>
            </a:prstGeom>
            <a:ln w="6350">
              <a:solidFill>
                <a:schemeClr val="bg1">
                  <a:lumMod val="85000"/>
                </a:schemeClr>
              </a:solidFill>
            </a:ln>
            <a:effectLst>
              <a:outerShdw blurRad="508000" dist="444500" dir="2700000" sx="80000" sy="8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mj-lt"/>
              </a:endParaRPr>
            </a:p>
          </p:txBody>
        </p:sp>
        <p:pic>
          <p:nvPicPr>
            <p:cNvPr id="2" name="Content Placeholder 4" descr="A screenshot of a computer&#10;&#10;Description automatically generated with medium confidence">
              <a:extLst>
                <a:ext uri="{FF2B5EF4-FFF2-40B4-BE49-F238E27FC236}">
                  <a16:creationId xmlns:a16="http://schemas.microsoft.com/office/drawing/2014/main" id="{29DCD264-8539-4D23-ECE3-C59899115A19}"/>
                </a:ext>
              </a:extLst>
            </p:cNvPr>
            <p:cNvPicPr>
              <a:picLocks noChangeAspect="1"/>
            </p:cNvPicPr>
            <p:nvPr/>
          </p:nvPicPr>
          <p:blipFill rotWithShape="1">
            <a:blip r:embed="rId7"/>
            <a:srcRect l="51450" t="49558" r="44980" b="46139"/>
            <a:stretch/>
          </p:blipFill>
          <p:spPr>
            <a:xfrm>
              <a:off x="466819" y="1057053"/>
              <a:ext cx="667568" cy="671773"/>
            </a:xfrm>
            <a:prstGeom prst="roundRect">
              <a:avLst>
                <a:gd name="adj" fmla="val 31886"/>
              </a:avLst>
            </a:prstGeom>
          </p:spPr>
        </p:pic>
      </p:grpSp>
      <p:sp>
        <p:nvSpPr>
          <p:cNvPr id="19" name="TextBox 18">
            <a:extLst>
              <a:ext uri="{FF2B5EF4-FFF2-40B4-BE49-F238E27FC236}">
                <a16:creationId xmlns:a16="http://schemas.microsoft.com/office/drawing/2014/main" id="{20C3382B-1F72-52E5-D1E3-AAE109AD28BB}"/>
              </a:ext>
            </a:extLst>
          </p:cNvPr>
          <p:cNvSpPr txBox="1"/>
          <p:nvPr/>
        </p:nvSpPr>
        <p:spPr>
          <a:xfrm>
            <a:off x="501763" y="2158756"/>
            <a:ext cx="11599264" cy="1723549"/>
          </a:xfrm>
          <a:prstGeom prst="rect">
            <a:avLst/>
          </a:prstGeom>
          <a:noFill/>
        </p:spPr>
        <p:txBody>
          <a:bodyPr wrap="square" rtlCol="0">
            <a:spAutoFit/>
          </a:bodyPr>
          <a:lstStyle>
            <a:defPPr>
              <a:defRPr lang="en-US"/>
            </a:defPPr>
            <a:lvl1pPr>
              <a:defRPr sz="1400">
                <a:solidFill>
                  <a:schemeClr val="bg1">
                    <a:lumMod val="50000"/>
                  </a:schemeClr>
                </a:solidFill>
              </a:defRPr>
            </a:lvl1pPr>
          </a:lstStyle>
          <a:p>
            <a:r>
              <a:rPr lang="en-GB" b="1">
                <a:solidFill>
                  <a:schemeClr val="tx1"/>
                </a:solidFill>
              </a:rPr>
              <a:t>To keep it simple and easy to follow, break your presentation into 3 key agendas. </a:t>
            </a:r>
            <a:r>
              <a:rPr lang="en-GB"/>
              <a:t>Try and stick to these 3 agendas. This will assist retention and clarity of your message. If 3 is not possible, the maximum number of agendas in your presentation should be 5. </a:t>
            </a:r>
          </a:p>
          <a:p>
            <a:endParaRPr lang="en-GB"/>
          </a:p>
          <a:p>
            <a:r>
              <a:rPr lang="en-GB" b="1">
                <a:solidFill>
                  <a:schemeClr val="accent1"/>
                </a:solidFill>
              </a:rPr>
              <a:t>Note: </a:t>
            </a:r>
            <a:r>
              <a:rPr lang="en-GB"/>
              <a:t>The agendas on this page are only headings and will be expanded on in the next section. Restrict your headings to one sentence.</a:t>
            </a:r>
          </a:p>
          <a:p>
            <a:endParaRPr lang="en-GB"/>
          </a:p>
          <a:p>
            <a:r>
              <a:rPr lang="en-GB" u="sng">
                <a:solidFill>
                  <a:schemeClr val="accent2"/>
                </a:solidFill>
              </a:rPr>
              <a:t>Click here for examples</a:t>
            </a:r>
          </a:p>
          <a:p>
            <a:endParaRPr lang="en-GB" sz="800"/>
          </a:p>
          <a:p>
            <a:r>
              <a:rPr lang="en-GB"/>
              <a:t>Write down your agendas in the space below</a:t>
            </a:r>
          </a:p>
        </p:txBody>
      </p:sp>
      <p:sp>
        <p:nvSpPr>
          <p:cNvPr id="22" name="Rectangle: Rounded Corners 21">
            <a:extLst>
              <a:ext uri="{FF2B5EF4-FFF2-40B4-BE49-F238E27FC236}">
                <a16:creationId xmlns:a16="http://schemas.microsoft.com/office/drawing/2014/main" id="{A08C79E7-0D33-084C-EA01-7E65CEA5DA85}"/>
              </a:ext>
            </a:extLst>
          </p:cNvPr>
          <p:cNvSpPr/>
          <p:nvPr/>
        </p:nvSpPr>
        <p:spPr>
          <a:xfrm>
            <a:off x="501763" y="3999524"/>
            <a:ext cx="11430228" cy="575454"/>
          </a:xfrm>
          <a:prstGeom prst="roundRect">
            <a:avLst>
              <a:gd name="adj" fmla="val 6712"/>
            </a:avLst>
          </a:prstGeom>
          <a:solidFill>
            <a:srgbClr val="F7F7F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97FA1C-1F4F-D9EA-278F-F7FFC82B8501}"/>
              </a:ext>
            </a:extLst>
          </p:cNvPr>
          <p:cNvSpPr txBox="1"/>
          <p:nvPr/>
        </p:nvSpPr>
        <p:spPr>
          <a:xfrm>
            <a:off x="585797" y="4067154"/>
            <a:ext cx="1224331" cy="275269"/>
          </a:xfrm>
          <a:prstGeom prst="rect">
            <a:avLst/>
          </a:prstGeom>
          <a:noFill/>
        </p:spPr>
        <p:txBody>
          <a:bodyPr wrap="square" rtlCol="0">
            <a:spAutoFit/>
          </a:bodyPr>
          <a:lstStyle>
            <a:defPPr>
              <a:defRPr lang="en-US"/>
            </a:defPPr>
            <a:lvl1pPr>
              <a:defRPr sz="1000">
                <a:solidFill>
                  <a:schemeClr val="bg1">
                    <a:lumMod val="50000"/>
                  </a:schemeClr>
                </a:solidFill>
              </a:defRPr>
            </a:lvl1pPr>
          </a:lstStyle>
          <a:p>
            <a:r>
              <a:rPr lang="en-US"/>
              <a:t>User response</a:t>
            </a:r>
          </a:p>
        </p:txBody>
      </p:sp>
      <p:sp>
        <p:nvSpPr>
          <p:cNvPr id="12" name="Rectangle: Rounded Corners 11">
            <a:extLst>
              <a:ext uri="{FF2B5EF4-FFF2-40B4-BE49-F238E27FC236}">
                <a16:creationId xmlns:a16="http://schemas.microsoft.com/office/drawing/2014/main" id="{EA09B9B4-989F-809F-C802-E56FF6FAA822}"/>
              </a:ext>
            </a:extLst>
          </p:cNvPr>
          <p:cNvSpPr/>
          <p:nvPr/>
        </p:nvSpPr>
        <p:spPr>
          <a:xfrm>
            <a:off x="501763" y="4665595"/>
            <a:ext cx="11430228" cy="575454"/>
          </a:xfrm>
          <a:prstGeom prst="roundRect">
            <a:avLst>
              <a:gd name="adj" fmla="val 6712"/>
            </a:avLst>
          </a:prstGeom>
          <a:solidFill>
            <a:srgbClr val="F7F7F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9C4F28-9A1A-1AFA-B4E2-26D6BC59904F}"/>
              </a:ext>
            </a:extLst>
          </p:cNvPr>
          <p:cNvSpPr txBox="1"/>
          <p:nvPr/>
        </p:nvSpPr>
        <p:spPr>
          <a:xfrm>
            <a:off x="585797" y="4733225"/>
            <a:ext cx="1224331" cy="275269"/>
          </a:xfrm>
          <a:prstGeom prst="rect">
            <a:avLst/>
          </a:prstGeom>
          <a:noFill/>
        </p:spPr>
        <p:txBody>
          <a:bodyPr wrap="square" rtlCol="0">
            <a:spAutoFit/>
          </a:bodyPr>
          <a:lstStyle>
            <a:defPPr>
              <a:defRPr lang="en-US"/>
            </a:defPPr>
            <a:lvl1pPr>
              <a:defRPr sz="1000">
                <a:solidFill>
                  <a:schemeClr val="bg1">
                    <a:lumMod val="50000"/>
                  </a:schemeClr>
                </a:solidFill>
              </a:defRPr>
            </a:lvl1pPr>
          </a:lstStyle>
          <a:p>
            <a:r>
              <a:rPr lang="en-US"/>
              <a:t>User response</a:t>
            </a:r>
          </a:p>
        </p:txBody>
      </p:sp>
      <p:grpSp>
        <p:nvGrpSpPr>
          <p:cNvPr id="14" name="comunication styles">
            <a:extLst>
              <a:ext uri="{FF2B5EF4-FFF2-40B4-BE49-F238E27FC236}">
                <a16:creationId xmlns:a16="http://schemas.microsoft.com/office/drawing/2014/main" id="{151886BD-3243-9BB4-6556-B92D05FA1E9A}"/>
              </a:ext>
            </a:extLst>
          </p:cNvPr>
          <p:cNvGrpSpPr/>
          <p:nvPr/>
        </p:nvGrpSpPr>
        <p:grpSpPr>
          <a:xfrm>
            <a:off x="501764" y="5445498"/>
            <a:ext cx="1889012" cy="346432"/>
            <a:chOff x="11255241" y="134490"/>
            <a:chExt cx="1889012" cy="346432"/>
          </a:xfrm>
        </p:grpSpPr>
        <p:sp>
          <p:nvSpPr>
            <p:cNvPr id="15" name="Rectangle: Rounded Corners 14">
              <a:extLst>
                <a:ext uri="{FF2B5EF4-FFF2-40B4-BE49-F238E27FC236}">
                  <a16:creationId xmlns:a16="http://schemas.microsoft.com/office/drawing/2014/main" id="{02E61A62-1291-1D4D-A2EC-BAF5241027E2}"/>
                </a:ext>
              </a:extLst>
            </p:cNvPr>
            <p:cNvSpPr/>
            <p:nvPr/>
          </p:nvSpPr>
          <p:spPr>
            <a:xfrm>
              <a:off x="11255241" y="134490"/>
              <a:ext cx="1889012" cy="346432"/>
            </a:xfrm>
            <a:prstGeom prst="roundRect">
              <a:avLst>
                <a:gd name="adj" fmla="val 14193"/>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DC21C01-1EC3-8650-232B-0E07657CFC3D}"/>
                </a:ext>
              </a:extLst>
            </p:cNvPr>
            <p:cNvSpPr txBox="1"/>
            <p:nvPr/>
          </p:nvSpPr>
          <p:spPr>
            <a:xfrm>
              <a:off x="11326584" y="189490"/>
              <a:ext cx="1703368" cy="272382"/>
            </a:xfrm>
            <a:prstGeom prst="rect">
              <a:avLst/>
            </a:prstGeom>
            <a:noFill/>
          </p:spPr>
          <p:txBody>
            <a:bodyPr wrap="square" rtlCol="0">
              <a:spAutoFit/>
            </a:bodyPr>
            <a:lstStyle/>
            <a:p>
              <a:pPr algn="ctr">
                <a:lnSpc>
                  <a:spcPct val="90000"/>
                </a:lnSpc>
              </a:pPr>
              <a:r>
                <a:rPr lang="en-GB" sz="1300">
                  <a:solidFill>
                    <a:schemeClr val="bg1"/>
                  </a:solidFill>
                  <a:latin typeface="Lato Medium" panose="020F0502020204030203" pitchFamily="34" charset="0"/>
                  <a:ea typeface="Lato Medium" panose="020F0502020204030203" pitchFamily="34" charset="0"/>
                  <a:cs typeface="Lato Medium" panose="020F0502020204030203" pitchFamily="34" charset="0"/>
                </a:rPr>
                <a:t>+ Add Agenda</a:t>
              </a:r>
            </a:p>
          </p:txBody>
        </p:sp>
      </p:grpSp>
    </p:spTree>
    <p:extLst>
      <p:ext uri="{BB962C8B-B14F-4D97-AF65-F5344CB8AC3E}">
        <p14:creationId xmlns:p14="http://schemas.microsoft.com/office/powerpoint/2010/main" val="267030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RSNTR">
      <a:dk1>
        <a:sysClr val="windowText" lastClr="000000"/>
      </a:dk1>
      <a:lt1>
        <a:sysClr val="window" lastClr="FFFFFF"/>
      </a:lt1>
      <a:dk2>
        <a:srgbClr val="44546A"/>
      </a:dk2>
      <a:lt2>
        <a:srgbClr val="E7E6E6"/>
      </a:lt2>
      <a:accent1>
        <a:srgbClr val="8BC541"/>
      </a:accent1>
      <a:accent2>
        <a:srgbClr val="EA088C"/>
      </a:accent2>
      <a:accent3>
        <a:srgbClr val="C5EB6D"/>
      </a:accent3>
      <a:accent4>
        <a:srgbClr val="FFDAEF"/>
      </a:accent4>
      <a:accent5>
        <a:srgbClr val="A6DDF1"/>
      </a:accent5>
      <a:accent6>
        <a:srgbClr val="E56ECB"/>
      </a:accent6>
      <a:hlink>
        <a:srgbClr val="000000"/>
      </a:hlink>
      <a:folHlink>
        <a:srgbClr val="EA088C"/>
      </a:folHlink>
    </a:clrScheme>
    <a:fontScheme name="Custom 94">
      <a:majorFont>
        <a:latin typeface="Lato Heav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1A34F925C89B408C08B032D0E94D95" ma:contentTypeVersion="3" ma:contentTypeDescription="Create a new document." ma:contentTypeScope="" ma:versionID="107387caf8b11844bb3fbff1db534f79">
  <xsd:schema xmlns:xsd="http://www.w3.org/2001/XMLSchema" xmlns:xs="http://www.w3.org/2001/XMLSchema" xmlns:p="http://schemas.microsoft.com/office/2006/metadata/properties" xmlns:ns2="35b8dc97-8303-4406-bec1-a754df3a6506" targetNamespace="http://schemas.microsoft.com/office/2006/metadata/properties" ma:root="true" ma:fieldsID="f503c0ea9fec316b7aca5bcef1b95676" ns2:_="">
    <xsd:import namespace="35b8dc97-8303-4406-bec1-a754df3a65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dc97-8303-4406-bec1-a754df3a65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186ACB-A62C-4EE3-8A8D-B9442929795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4E6FCB7-B98A-4F44-90AE-9997BD31D2A1}">
  <ds:schemaRefs>
    <ds:schemaRef ds:uri="http://schemas.microsoft.com/sharepoint/v3/contenttype/forms"/>
  </ds:schemaRefs>
</ds:datastoreItem>
</file>

<file path=customXml/itemProps3.xml><?xml version="1.0" encoding="utf-8"?>
<ds:datastoreItem xmlns:ds="http://schemas.openxmlformats.org/officeDocument/2006/customXml" ds:itemID="{F39137CF-736F-4886-BB23-7FA61DE18E94}">
  <ds:schemaRefs>
    <ds:schemaRef ds:uri="35b8dc97-8303-4406-bec1-a754df3a65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22</TotalTime>
  <Words>1507</Words>
  <Application>Microsoft Macintosh PowerPoint</Application>
  <PresentationFormat>Widescreen</PresentationFormat>
  <Paragraphs>340</Paragraphs>
  <Slides>14</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Lato</vt:lpstr>
      <vt:lpstr>Lato Heavy</vt:lpstr>
      <vt:lpstr>Lato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Shae Jones</dc:creator>
  <cp:lastModifiedBy>Timothe Lamont</cp:lastModifiedBy>
  <cp:revision>8</cp:revision>
  <dcterms:created xsi:type="dcterms:W3CDTF">2022-09-14T22:45:25Z</dcterms:created>
  <dcterms:modified xsi:type="dcterms:W3CDTF">2024-01-21T09:47:14Z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0x010100541A34F925C89B408C08B032D0E94D95</vt:lpwstr>
  </property>
</Properties>
</file>